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47" r:id="rId3"/>
    <p:sldMasterId id="2147483748" r:id="rId4"/>
    <p:sldMasterId id="2147483749" r:id="rId5"/>
    <p:sldMasterId id="2147483750" r:id="rId6"/>
    <p:sldMasterId id="2147483751"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Lst>
  <p:sldSz cy="6858000" cx="12192000"/>
  <p:notesSz cx="6858000" cy="9144000"/>
  <p:embeddedFontLst>
    <p:embeddedFont>
      <p:font typeface="Quattrocento Sans"/>
      <p:regular r:id="rId29"/>
      <p:bold r:id="rId30"/>
      <p:italic r:id="rId31"/>
      <p:boldItalic r:id="rId32"/>
    </p:embeddedFont>
    <p:embeddedFont>
      <p:font typeface="Spectral"/>
      <p:regular r:id="rId33"/>
      <p:bold r:id="rId34"/>
      <p:italic r:id="rId35"/>
      <p:boldItalic r:id="rId36"/>
    </p:embeddedFont>
    <p:embeddedFont>
      <p:font typeface="Sorts Mill Goudy"/>
      <p:regular r:id="rId37"/>
      <p: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5" Type="http://schemas.openxmlformats.org/officeDocument/2006/relationships/slideMaster" Target="slideMasters/slideMaster3.xml"/><Relationship Id="rId6" Type="http://schemas.openxmlformats.org/officeDocument/2006/relationships/slideMaster" Target="slideMasters/slideMaster4.xml"/><Relationship Id="rId29" Type="http://schemas.openxmlformats.org/officeDocument/2006/relationships/font" Target="fonts/QuattrocentoSans-regular.fntdata"/><Relationship Id="rId7" Type="http://schemas.openxmlformats.org/officeDocument/2006/relationships/slideMaster" Target="slideMasters/slideMaster5.xml"/><Relationship Id="rId8" Type="http://schemas.openxmlformats.org/officeDocument/2006/relationships/notesMaster" Target="notesMasters/notesMaster1.xml"/><Relationship Id="rId31" Type="http://schemas.openxmlformats.org/officeDocument/2006/relationships/font" Target="fonts/QuattrocentoSans-italic.fntdata"/><Relationship Id="rId30" Type="http://schemas.openxmlformats.org/officeDocument/2006/relationships/font" Target="fonts/QuattrocentoSans-bold.fntdata"/><Relationship Id="rId11" Type="http://schemas.openxmlformats.org/officeDocument/2006/relationships/slide" Target="slides/slide3.xml"/><Relationship Id="rId33" Type="http://schemas.openxmlformats.org/officeDocument/2006/relationships/font" Target="fonts/Spectral-regular.fntdata"/><Relationship Id="rId10" Type="http://schemas.openxmlformats.org/officeDocument/2006/relationships/slide" Target="slides/slide2.xml"/><Relationship Id="rId32" Type="http://schemas.openxmlformats.org/officeDocument/2006/relationships/font" Target="fonts/QuattrocentoSans-boldItalic.fntdata"/><Relationship Id="rId13" Type="http://schemas.openxmlformats.org/officeDocument/2006/relationships/slide" Target="slides/slide5.xml"/><Relationship Id="rId35" Type="http://schemas.openxmlformats.org/officeDocument/2006/relationships/font" Target="fonts/Spectral-italic.fntdata"/><Relationship Id="rId12" Type="http://schemas.openxmlformats.org/officeDocument/2006/relationships/slide" Target="slides/slide4.xml"/><Relationship Id="rId34" Type="http://schemas.openxmlformats.org/officeDocument/2006/relationships/font" Target="fonts/Spectral-bold.fntdata"/><Relationship Id="rId15" Type="http://schemas.openxmlformats.org/officeDocument/2006/relationships/slide" Target="slides/slide7.xml"/><Relationship Id="rId37" Type="http://schemas.openxmlformats.org/officeDocument/2006/relationships/font" Target="fonts/SortsMillGoudy-regular.fntdata"/><Relationship Id="rId14" Type="http://schemas.openxmlformats.org/officeDocument/2006/relationships/slide" Target="slides/slide6.xml"/><Relationship Id="rId36" Type="http://schemas.openxmlformats.org/officeDocument/2006/relationships/font" Target="fonts/Spectral-boldItalic.fntdata"/><Relationship Id="rId17" Type="http://schemas.openxmlformats.org/officeDocument/2006/relationships/slide" Target="slides/slide9.xml"/><Relationship Id="rId16" Type="http://schemas.openxmlformats.org/officeDocument/2006/relationships/slide" Target="slides/slide8.xml"/><Relationship Id="rId38" Type="http://schemas.openxmlformats.org/officeDocument/2006/relationships/font" Target="fonts/SortsMillGoudy-italic.fntdata"/><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t/>
            </a:r>
            <a:endParaRPr/>
          </a:p>
        </p:txBody>
      </p:sp>
      <p:sp>
        <p:nvSpPr>
          <p:cNvPr id="498" name="Google Shape;498;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
        <p:nvSpPr>
          <p:cNvPr id="499" name="Google Shape;499;p33: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SzPts val="1400"/>
              <a:buNone/>
            </a:pPr>
            <a:r>
              <a:rPr lang="en-US"/>
              <a:t>8/11/20</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2e4a29db487_0_14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2e4a29db487_0_148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2e4a29db487_0_25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2e4a29db487_0_25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2e4a29db487_0_17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2e4a29db487_0_17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t/>
            </a:r>
            <a:endParaRPr sz="1200">
              <a:solidFill>
                <a:srgbClr val="21212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2e4a29db487_0_2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2e4a29db487_0_227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e4a29db487_0_26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2e4a29db487_0_267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228600" lvl="0" marL="457200" rtl="0" algn="l">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2e4a29db487_0_28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2e4a29db487_0_280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228600" lvl="2" marL="1371600" rtl="0" algn="l">
              <a:lnSpc>
                <a:spcPct val="115000"/>
              </a:lnSpc>
              <a:spcBef>
                <a:spcPts val="0"/>
              </a:spcBef>
              <a:spcAft>
                <a:spcPts val="0"/>
              </a:spcAft>
              <a:buClr>
                <a:srgbClr val="212121"/>
              </a:buClr>
              <a:buSzPts val="1200"/>
              <a:buFont typeface="Calibri"/>
              <a:buNone/>
            </a:pPr>
            <a:r>
              <a:t/>
            </a:r>
            <a:endParaRPr b="1"/>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f00683f73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2f00683f732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2e4a29db487_0_3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2e4a29db487_0_33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Calibri"/>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2e4a29db487_0_35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2e4a29db487_0_358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t/>
            </a:r>
            <a:endParaRPr sz="1200">
              <a:solidFill>
                <a:srgbClr val="21212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336ee726ac8_0_3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9" name="Google Shape;689;g336ee726ac8_0_3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228600" lvl="0" marL="457200" rtl="0" algn="l">
              <a:spcBef>
                <a:spcPts val="0"/>
              </a:spcBef>
              <a:spcAft>
                <a:spcPts val="0"/>
              </a:spcAft>
              <a:buSzPts val="1400"/>
              <a:buNone/>
            </a:pPr>
            <a:r>
              <a:rPr lang="en-US"/>
              <a:t>It can be found at the top of the Volunteer Resource Page.</a:t>
            </a:r>
            <a:endParaRPr/>
          </a:p>
          <a:p>
            <a:pPr indent="-228600" lvl="0" marL="457200" rtl="0" algn="l">
              <a:spcBef>
                <a:spcPts val="0"/>
              </a:spcBef>
              <a:spcAft>
                <a:spcPts val="0"/>
              </a:spcAft>
              <a:buSzPts val="1400"/>
              <a:buNone/>
            </a:pPr>
            <a:r>
              <a:rPr lang="en-US"/>
              <a:t>When you contact your Regional Liaison Team, please keep in mind they assist volunteers in several states and it may take them a day or two to get back to you. </a:t>
            </a:r>
            <a:endParaRPr/>
          </a:p>
          <a:p>
            <a:pPr indent="-228600" lvl="0" marL="457200" rtl="0" algn="l">
              <a:spcBef>
                <a:spcPts val="0"/>
              </a:spcBef>
              <a:spcAft>
                <a:spcPts val="0"/>
              </a:spcAft>
              <a:buSzPts val="1400"/>
              <a:buNone/>
            </a:pPr>
            <a:r>
              <a:rPr lang="en-US"/>
              <a:t>We want to give all of our volunteers the 1:1 support they need, so when they get back to you, rest assured they will take their time to get all of your questions answered.</a:t>
            </a:r>
            <a:endParaRPr/>
          </a:p>
        </p:txBody>
      </p:sp>
      <p:sp>
        <p:nvSpPr>
          <p:cNvPr id="690" name="Google Shape;690;g336ee726ac8_0_3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e4a29db487_0_5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2e4a29db487_0_56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t/>
            </a:r>
            <a:endParaRPr>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8" name="Google Shape;818;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819" name="Google Shape;819;p37: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SzPts val="1400"/>
              <a:buNone/>
            </a:pPr>
            <a:r>
              <a:rPr lang="en-US"/>
              <a:t>8/11/20</a:t>
            </a:r>
            <a:endParaRPr/>
          </a:p>
        </p:txBody>
      </p:sp>
      <p:sp>
        <p:nvSpPr>
          <p:cNvPr id="820" name="Google Shape;820;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e4a29db487_0_6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2e4a29db487_0_69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1200"/>
              <a:buFont typeface="Arial"/>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f00683f732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2f00683f732_0_2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1200"/>
              <a:buFont typeface="Arial"/>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f02d7e7b8d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2f02d7e7b8d_0_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1200"/>
              <a:buFont typeface="Arial"/>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f16f33499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2f16f334996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336ee726ac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336ee726ac8_0_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2e4a29db487_0_9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2e4a29db487_0_96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e4a29db487_0_1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2e4a29db487_0_12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15" name="Shape 15"/>
        <p:cNvGrpSpPr/>
        <p:nvPr/>
      </p:nvGrpSpPr>
      <p:grpSpPr>
        <a:xfrm>
          <a:off x="0" y="0"/>
          <a:ext cx="0" cy="0"/>
          <a:chOff x="0" y="0"/>
          <a:chExt cx="0" cy="0"/>
        </a:xfrm>
      </p:grpSpPr>
      <p:sp>
        <p:nvSpPr>
          <p:cNvPr id="16" name="Google Shape;16;p2"/>
          <p:cNvSpPr/>
          <p:nvPr>
            <p:ph idx="2" type="pic"/>
          </p:nvPr>
        </p:nvSpPr>
        <p:spPr>
          <a:xfrm>
            <a:off x="0" y="0"/>
            <a:ext cx="12192000" cy="6858000"/>
          </a:xfrm>
          <a:prstGeom prst="rect">
            <a:avLst/>
          </a:prstGeom>
          <a:solidFill>
            <a:srgbClr val="A5A5A5"/>
          </a:solid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59" name="Shape 59"/>
        <p:cNvGrpSpPr/>
        <p:nvPr/>
      </p:nvGrpSpPr>
      <p:grpSpPr>
        <a:xfrm>
          <a:off x="0" y="0"/>
          <a:ext cx="0" cy="0"/>
          <a:chOff x="0" y="0"/>
          <a:chExt cx="0" cy="0"/>
        </a:xfrm>
      </p:grpSpPr>
      <p:sp>
        <p:nvSpPr>
          <p:cNvPr id="60" name="Google Shape;60;p11"/>
          <p:cNvSpPr/>
          <p:nvPr>
            <p:ph idx="2" type="pic"/>
          </p:nvPr>
        </p:nvSpPr>
        <p:spPr>
          <a:xfrm>
            <a:off x="1143000" y="3448050"/>
            <a:ext cx="3009900" cy="3409950"/>
          </a:xfrm>
          <a:prstGeom prst="rect">
            <a:avLst/>
          </a:prstGeom>
          <a:solidFill>
            <a:srgbClr val="A5A5A5"/>
          </a:solidFill>
          <a:ln>
            <a:noFill/>
          </a:ln>
        </p:spPr>
      </p:sp>
      <p:sp>
        <p:nvSpPr>
          <p:cNvPr id="61" name="Google Shape;61;p11"/>
          <p:cNvSpPr/>
          <p:nvPr>
            <p:ph idx="3" type="pic"/>
          </p:nvPr>
        </p:nvSpPr>
        <p:spPr>
          <a:xfrm>
            <a:off x="4591050" y="3448050"/>
            <a:ext cx="3009900" cy="3409950"/>
          </a:xfrm>
          <a:prstGeom prst="rect">
            <a:avLst/>
          </a:prstGeom>
          <a:solidFill>
            <a:srgbClr val="A5A5A5"/>
          </a:solidFill>
          <a:ln>
            <a:noFill/>
          </a:ln>
        </p:spPr>
      </p:sp>
      <p:sp>
        <p:nvSpPr>
          <p:cNvPr id="62" name="Google Shape;62;p11"/>
          <p:cNvSpPr/>
          <p:nvPr>
            <p:ph idx="4" type="pic"/>
          </p:nvPr>
        </p:nvSpPr>
        <p:spPr>
          <a:xfrm>
            <a:off x="8039100" y="3448050"/>
            <a:ext cx="3009900" cy="3409950"/>
          </a:xfrm>
          <a:prstGeom prst="rect">
            <a:avLst/>
          </a:prstGeom>
          <a:solidFill>
            <a:srgbClr val="A5A5A5"/>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63" name="Shape 63"/>
        <p:cNvGrpSpPr/>
        <p:nvPr/>
      </p:nvGrpSpPr>
      <p:grpSpPr>
        <a:xfrm>
          <a:off x="0" y="0"/>
          <a:ext cx="0" cy="0"/>
          <a:chOff x="0" y="0"/>
          <a:chExt cx="0" cy="0"/>
        </a:xfrm>
      </p:grpSpPr>
      <p:sp>
        <p:nvSpPr>
          <p:cNvPr id="64" name="Google Shape;64;p12"/>
          <p:cNvSpPr/>
          <p:nvPr>
            <p:ph idx="2" type="pic"/>
          </p:nvPr>
        </p:nvSpPr>
        <p:spPr>
          <a:xfrm>
            <a:off x="5753100" y="952500"/>
            <a:ext cx="5252287" cy="4933950"/>
          </a:xfrm>
          <a:prstGeom prst="rect">
            <a:avLst/>
          </a:prstGeom>
          <a:solidFill>
            <a:srgbClr val="A5A5A5"/>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65" name="Shape 65"/>
        <p:cNvGrpSpPr/>
        <p:nvPr/>
      </p:nvGrpSpPr>
      <p:grpSpPr>
        <a:xfrm>
          <a:off x="0" y="0"/>
          <a:ext cx="0" cy="0"/>
          <a:chOff x="0" y="0"/>
          <a:chExt cx="0" cy="0"/>
        </a:xfrm>
      </p:grpSpPr>
      <p:sp>
        <p:nvSpPr>
          <p:cNvPr id="66" name="Google Shape;66;p13"/>
          <p:cNvSpPr/>
          <p:nvPr>
            <p:ph idx="2" type="pic"/>
          </p:nvPr>
        </p:nvSpPr>
        <p:spPr>
          <a:xfrm>
            <a:off x="0" y="1524000"/>
            <a:ext cx="6196084" cy="4191000"/>
          </a:xfrm>
          <a:prstGeom prst="rect">
            <a:avLst/>
          </a:prstGeom>
          <a:solidFill>
            <a:srgbClr val="A5A5A5"/>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67" name="Shape 67"/>
        <p:cNvGrpSpPr/>
        <p:nvPr/>
      </p:nvGrpSpPr>
      <p:grpSpPr>
        <a:xfrm>
          <a:off x="0" y="0"/>
          <a:ext cx="0" cy="0"/>
          <a:chOff x="0" y="0"/>
          <a:chExt cx="0" cy="0"/>
        </a:xfrm>
      </p:grpSpPr>
      <p:sp>
        <p:nvSpPr>
          <p:cNvPr id="68" name="Google Shape;68;p14"/>
          <p:cNvSpPr/>
          <p:nvPr>
            <p:ph idx="2" type="pic"/>
          </p:nvPr>
        </p:nvSpPr>
        <p:spPr>
          <a:xfrm>
            <a:off x="6998213" y="1"/>
            <a:ext cx="5193787" cy="6858000"/>
          </a:xfrm>
          <a:prstGeom prst="rect">
            <a:avLst/>
          </a:prstGeom>
          <a:solidFill>
            <a:srgbClr val="A5A5A5"/>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Vertical Title and Text">
  <p:cSld name="1_Vertical Title and Text">
    <p:spTree>
      <p:nvGrpSpPr>
        <p:cNvPr id="69" name="Shape 69"/>
        <p:cNvGrpSpPr/>
        <p:nvPr/>
      </p:nvGrpSpPr>
      <p:grpSpPr>
        <a:xfrm>
          <a:off x="0" y="0"/>
          <a:ext cx="0" cy="0"/>
          <a:chOff x="0" y="0"/>
          <a:chExt cx="0" cy="0"/>
        </a:xfrm>
      </p:grpSpPr>
      <p:sp>
        <p:nvSpPr>
          <p:cNvPr id="70" name="Google Shape;70;p15"/>
          <p:cNvSpPr/>
          <p:nvPr>
            <p:ph idx="2" type="pic"/>
          </p:nvPr>
        </p:nvSpPr>
        <p:spPr>
          <a:xfrm>
            <a:off x="0" y="1"/>
            <a:ext cx="7108722" cy="5958347"/>
          </a:xfrm>
          <a:prstGeom prst="rect">
            <a:avLst/>
          </a:prstGeom>
          <a:solidFill>
            <a:srgbClr val="A5A5A5"/>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Vertical Title and Text">
  <p:cSld name="2_Vertical Title and Text">
    <p:spTree>
      <p:nvGrpSpPr>
        <p:cNvPr id="71" name="Shape 71"/>
        <p:cNvGrpSpPr/>
        <p:nvPr/>
      </p:nvGrpSpPr>
      <p:grpSpPr>
        <a:xfrm>
          <a:off x="0" y="0"/>
          <a:ext cx="0" cy="0"/>
          <a:chOff x="0" y="0"/>
          <a:chExt cx="0" cy="0"/>
        </a:xfrm>
      </p:grpSpPr>
      <p:sp>
        <p:nvSpPr>
          <p:cNvPr id="72" name="Google Shape;72;p16"/>
          <p:cNvSpPr/>
          <p:nvPr>
            <p:ph idx="2" type="pic"/>
          </p:nvPr>
        </p:nvSpPr>
        <p:spPr>
          <a:xfrm>
            <a:off x="1" y="1"/>
            <a:ext cx="12192000" cy="3303638"/>
          </a:xfrm>
          <a:prstGeom prst="rect">
            <a:avLst/>
          </a:prstGeom>
          <a:solidFill>
            <a:srgbClr val="A5A5A5"/>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Vertical Title and Text">
  <p:cSld name="3_Vertical Title and Text">
    <p:spTree>
      <p:nvGrpSpPr>
        <p:cNvPr id="73" name="Shape 73"/>
        <p:cNvGrpSpPr/>
        <p:nvPr/>
      </p:nvGrpSpPr>
      <p:grpSpPr>
        <a:xfrm>
          <a:off x="0" y="0"/>
          <a:ext cx="0" cy="0"/>
          <a:chOff x="0" y="0"/>
          <a:chExt cx="0" cy="0"/>
        </a:xfrm>
      </p:grpSpPr>
      <p:sp>
        <p:nvSpPr>
          <p:cNvPr id="74" name="Google Shape;74;p17"/>
          <p:cNvSpPr/>
          <p:nvPr>
            <p:ph idx="2" type="pic"/>
          </p:nvPr>
        </p:nvSpPr>
        <p:spPr>
          <a:xfrm>
            <a:off x="6294948" y="1157073"/>
            <a:ext cx="2396635" cy="2172237"/>
          </a:xfrm>
          <a:prstGeom prst="rect">
            <a:avLst/>
          </a:prstGeom>
          <a:solidFill>
            <a:srgbClr val="A5A5A5"/>
          </a:solidFill>
          <a:ln>
            <a:noFill/>
          </a:ln>
        </p:spPr>
      </p:sp>
      <p:sp>
        <p:nvSpPr>
          <p:cNvPr id="75" name="Google Shape;75;p17"/>
          <p:cNvSpPr/>
          <p:nvPr>
            <p:ph idx="3" type="pic"/>
          </p:nvPr>
        </p:nvSpPr>
        <p:spPr>
          <a:xfrm>
            <a:off x="8876223" y="1157074"/>
            <a:ext cx="2396635" cy="2172237"/>
          </a:xfrm>
          <a:prstGeom prst="rect">
            <a:avLst/>
          </a:prstGeom>
          <a:solidFill>
            <a:srgbClr val="A5A5A5"/>
          </a:solidFill>
          <a:ln>
            <a:noFill/>
          </a:ln>
        </p:spPr>
      </p:sp>
      <p:sp>
        <p:nvSpPr>
          <p:cNvPr id="76" name="Google Shape;76;p17"/>
          <p:cNvSpPr/>
          <p:nvPr>
            <p:ph idx="4" type="pic"/>
          </p:nvPr>
        </p:nvSpPr>
        <p:spPr>
          <a:xfrm>
            <a:off x="6294947" y="3490589"/>
            <a:ext cx="2396635" cy="2172237"/>
          </a:xfrm>
          <a:prstGeom prst="rect">
            <a:avLst/>
          </a:prstGeom>
          <a:solidFill>
            <a:srgbClr val="A5A5A5"/>
          </a:solidFill>
          <a:ln>
            <a:noFill/>
          </a:ln>
        </p:spPr>
      </p:sp>
      <p:sp>
        <p:nvSpPr>
          <p:cNvPr id="77" name="Google Shape;77;p17"/>
          <p:cNvSpPr/>
          <p:nvPr>
            <p:ph idx="5" type="pic"/>
          </p:nvPr>
        </p:nvSpPr>
        <p:spPr>
          <a:xfrm>
            <a:off x="8876222" y="3490589"/>
            <a:ext cx="2396635" cy="2172237"/>
          </a:xfrm>
          <a:prstGeom prst="rect">
            <a:avLst/>
          </a:prstGeom>
          <a:solidFill>
            <a:srgbClr val="A5A5A5"/>
          </a:solid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Vertical Title and Text">
  <p:cSld name="5_Vertical Title and Text">
    <p:spTree>
      <p:nvGrpSpPr>
        <p:cNvPr id="78" name="Shape 78"/>
        <p:cNvGrpSpPr/>
        <p:nvPr/>
      </p:nvGrpSpPr>
      <p:grpSpPr>
        <a:xfrm>
          <a:off x="0" y="0"/>
          <a:ext cx="0" cy="0"/>
          <a:chOff x="0" y="0"/>
          <a:chExt cx="0" cy="0"/>
        </a:xfrm>
      </p:grpSpPr>
      <p:sp>
        <p:nvSpPr>
          <p:cNvPr id="79" name="Google Shape;79;p18"/>
          <p:cNvSpPr/>
          <p:nvPr>
            <p:ph idx="2" type="pic"/>
          </p:nvPr>
        </p:nvSpPr>
        <p:spPr>
          <a:xfrm>
            <a:off x="1576341" y="1230646"/>
            <a:ext cx="2431755" cy="4319254"/>
          </a:xfrm>
          <a:prstGeom prst="rect">
            <a:avLst/>
          </a:prstGeom>
          <a:solidFill>
            <a:srgbClr val="A5A5A5"/>
          </a:solid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Vertical Title and Text">
  <p:cSld name="6_Vertical Title and Text">
    <p:spTree>
      <p:nvGrpSpPr>
        <p:cNvPr id="80" name="Shape 80"/>
        <p:cNvGrpSpPr/>
        <p:nvPr/>
      </p:nvGrpSpPr>
      <p:grpSpPr>
        <a:xfrm>
          <a:off x="0" y="0"/>
          <a:ext cx="0" cy="0"/>
          <a:chOff x="0" y="0"/>
          <a:chExt cx="0" cy="0"/>
        </a:xfrm>
      </p:grpSpPr>
      <p:sp>
        <p:nvSpPr>
          <p:cNvPr id="81" name="Google Shape;81;p19"/>
          <p:cNvSpPr/>
          <p:nvPr>
            <p:ph idx="2" type="pic"/>
          </p:nvPr>
        </p:nvSpPr>
        <p:spPr>
          <a:xfrm>
            <a:off x="5622878" y="1037230"/>
            <a:ext cx="5540992" cy="5820770"/>
          </a:xfrm>
          <a:prstGeom prst="rect">
            <a:avLst/>
          </a:prstGeom>
          <a:solidFill>
            <a:srgbClr val="A5A5A5"/>
          </a:solid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88" name="Shape 88"/>
        <p:cNvGrpSpPr/>
        <p:nvPr/>
      </p:nvGrpSpPr>
      <p:grpSpPr>
        <a:xfrm>
          <a:off x="0" y="0"/>
          <a:ext cx="0" cy="0"/>
          <a:chOff x="0" y="0"/>
          <a:chExt cx="0" cy="0"/>
        </a:xfrm>
      </p:grpSpPr>
      <p:sp>
        <p:nvSpPr>
          <p:cNvPr id="89" name="Google Shape;89;p21"/>
          <p:cNvSpPr/>
          <p:nvPr>
            <p:ph idx="2" type="pic"/>
          </p:nvPr>
        </p:nvSpPr>
        <p:spPr>
          <a:xfrm>
            <a:off x="0" y="0"/>
            <a:ext cx="12192000" cy="6858000"/>
          </a:xfrm>
          <a:prstGeom prst="rect">
            <a:avLst/>
          </a:prstGeom>
          <a:solidFill>
            <a:srgbClr val="A5A5A5"/>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7" name="Shape 17"/>
        <p:cNvGrpSpPr/>
        <p:nvPr/>
      </p:nvGrpSpPr>
      <p:grpSpPr>
        <a:xfrm>
          <a:off x="0" y="0"/>
          <a:ext cx="0" cy="0"/>
          <a:chOff x="0" y="0"/>
          <a:chExt cx="0" cy="0"/>
        </a:xfrm>
      </p:grpSpPr>
      <p:pic>
        <p:nvPicPr>
          <p:cNvPr id="18" name="Google Shape;18;p3"/>
          <p:cNvPicPr preferRelativeResize="0"/>
          <p:nvPr/>
        </p:nvPicPr>
        <p:blipFill rotWithShape="1">
          <a:blip r:embed="rId2">
            <a:alphaModFix/>
          </a:blip>
          <a:srcRect b="0" l="0" r="0" t="0"/>
          <a:stretch/>
        </p:blipFill>
        <p:spPr>
          <a:xfrm>
            <a:off x="11330677" y="236071"/>
            <a:ext cx="615121" cy="568831"/>
          </a:xfrm>
          <a:prstGeom prst="rect">
            <a:avLst/>
          </a:prstGeom>
          <a:noFill/>
          <a:ln>
            <a:noFill/>
          </a:ln>
        </p:spPr>
      </p:pic>
      <p:sp>
        <p:nvSpPr>
          <p:cNvPr id="19" name="Google Shape;19;p3"/>
          <p:cNvSpPr/>
          <p:nvPr/>
        </p:nvSpPr>
        <p:spPr>
          <a:xfrm>
            <a:off x="216446" y="6557695"/>
            <a:ext cx="6096000" cy="2616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595959"/>
                </a:solidFill>
                <a:latin typeface="Arial"/>
                <a:ea typeface="Arial"/>
                <a:cs typeface="Arial"/>
                <a:sym typeface="Arial"/>
              </a:rPr>
              <a:t>LOCATION &amp; GROUPS WEBINAR SERIES ⎪ MARCH 10 2020</a:t>
            </a:r>
            <a:endParaRPr b="0" i="0" sz="1100" u="none" cap="none" strike="noStrike">
              <a:solidFill>
                <a:srgbClr val="595959"/>
              </a:solidFill>
              <a:latin typeface="Arial"/>
              <a:ea typeface="Arial"/>
              <a:cs typeface="Arial"/>
              <a:sym typeface="Arial"/>
            </a:endParaRPr>
          </a:p>
        </p:txBody>
      </p:sp>
      <p:cxnSp>
        <p:nvCxnSpPr>
          <p:cNvPr id="20" name="Google Shape;20;p3"/>
          <p:cNvCxnSpPr/>
          <p:nvPr/>
        </p:nvCxnSpPr>
        <p:spPr>
          <a:xfrm>
            <a:off x="216446" y="6557695"/>
            <a:ext cx="11759108" cy="0"/>
          </a:xfrm>
          <a:prstGeom prst="straightConnector1">
            <a:avLst/>
          </a:prstGeom>
          <a:noFill/>
          <a:ln cap="flat" cmpd="sng" w="9525">
            <a:solidFill>
              <a:srgbClr val="C00000"/>
            </a:solidFill>
            <a:prstDash val="solid"/>
            <a:miter lim="800000"/>
            <a:headEnd len="sm" w="sm" type="none"/>
            <a:tailEnd len="sm" w="sm" type="none"/>
          </a:ln>
        </p:spPr>
      </p:cxnSp>
      <p:cxnSp>
        <p:nvCxnSpPr>
          <p:cNvPr id="21" name="Google Shape;21;p3"/>
          <p:cNvCxnSpPr/>
          <p:nvPr/>
        </p:nvCxnSpPr>
        <p:spPr>
          <a:xfrm>
            <a:off x="216446" y="164515"/>
            <a:ext cx="11759108" cy="0"/>
          </a:xfrm>
          <a:prstGeom prst="straightConnector1">
            <a:avLst/>
          </a:prstGeom>
          <a:noFill/>
          <a:ln cap="flat" cmpd="sng" w="9525">
            <a:solidFill>
              <a:srgbClr val="C00000"/>
            </a:solidFill>
            <a:prstDash val="solid"/>
            <a:miter lim="800000"/>
            <a:headEnd len="sm" w="sm" type="none"/>
            <a:tailEnd len="sm" w="sm" type="none"/>
          </a:ln>
        </p:spPr>
      </p:cxnSp>
      <p:sp>
        <p:nvSpPr>
          <p:cNvPr id="22" name="Google Shape;22;p3"/>
          <p:cNvSpPr txBox="1"/>
          <p:nvPr>
            <p:ph idx="1" type="body"/>
          </p:nvPr>
        </p:nvSpPr>
        <p:spPr>
          <a:xfrm>
            <a:off x="250825" y="293688"/>
            <a:ext cx="10531475" cy="103981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4400"/>
              <a:buNone/>
              <a:defRPr b="1" sz="4400">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 name="Google Shape;23;p3"/>
          <p:cNvSpPr txBox="1"/>
          <p:nvPr>
            <p:ph idx="12" type="sldNum"/>
          </p:nvPr>
        </p:nvSpPr>
        <p:spPr>
          <a:xfrm>
            <a:off x="9232354" y="6606610"/>
            <a:ext cx="2743200" cy="16378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4" name="Google Shape;24;p3"/>
          <p:cNvSpPr txBox="1"/>
          <p:nvPr>
            <p:ph idx="2" type="body"/>
          </p:nvPr>
        </p:nvSpPr>
        <p:spPr>
          <a:xfrm>
            <a:off x="407034" y="4408009"/>
            <a:ext cx="2560069" cy="164608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600"/>
              </a:spcBef>
              <a:spcAft>
                <a:spcPts val="0"/>
              </a:spcAft>
              <a:buClr>
                <a:schemeClr val="dk1"/>
              </a:buClr>
              <a:buSzPts val="2400"/>
              <a:buNone/>
              <a:defRPr sz="2400">
                <a:latin typeface="Calibri"/>
                <a:ea typeface="Calibri"/>
                <a:cs typeface="Calibri"/>
                <a:sym typeface="Calibri"/>
              </a:defRPr>
            </a:lvl1pPr>
            <a:lvl2pPr indent="-228600" lvl="1" marL="914400" algn="l">
              <a:lnSpc>
                <a:spcPct val="100000"/>
              </a:lnSpc>
              <a:spcBef>
                <a:spcPts val="600"/>
              </a:spcBef>
              <a:spcAft>
                <a:spcPts val="0"/>
              </a:spcAft>
              <a:buClr>
                <a:schemeClr val="dk1"/>
              </a:buClr>
              <a:buSzPts val="2000"/>
              <a:buNone/>
              <a:defRPr sz="2000">
                <a:latin typeface="Calibri"/>
                <a:ea typeface="Calibri"/>
                <a:cs typeface="Calibri"/>
                <a:sym typeface="Calibri"/>
              </a:defRPr>
            </a:lvl2pPr>
            <a:lvl3pPr indent="-228600" lvl="2" marL="1371600" algn="l">
              <a:lnSpc>
                <a:spcPct val="100000"/>
              </a:lnSpc>
              <a:spcBef>
                <a:spcPts val="600"/>
              </a:spcBef>
              <a:spcAft>
                <a:spcPts val="0"/>
              </a:spcAft>
              <a:buClr>
                <a:schemeClr val="dk1"/>
              </a:buClr>
              <a:buSzPts val="1800"/>
              <a:buNone/>
              <a:defRPr sz="1800">
                <a:latin typeface="Calibri"/>
                <a:ea typeface="Calibri"/>
                <a:cs typeface="Calibri"/>
                <a:sym typeface="Calibri"/>
              </a:defRPr>
            </a:lvl3pPr>
            <a:lvl4pPr indent="-228600" lvl="3" marL="1828800" algn="l">
              <a:lnSpc>
                <a:spcPct val="100000"/>
              </a:lnSpc>
              <a:spcBef>
                <a:spcPts val="600"/>
              </a:spcBef>
              <a:spcAft>
                <a:spcPts val="0"/>
              </a:spcAft>
              <a:buClr>
                <a:schemeClr val="dk1"/>
              </a:buClr>
              <a:buSzPts val="1600"/>
              <a:buNone/>
              <a:defRPr sz="1600">
                <a:latin typeface="Calibri"/>
                <a:ea typeface="Calibri"/>
                <a:cs typeface="Calibri"/>
                <a:sym typeface="Calibri"/>
              </a:defRPr>
            </a:lvl4pPr>
            <a:lvl5pPr indent="-228600" lvl="4" marL="2286000" algn="l">
              <a:lnSpc>
                <a:spcPct val="100000"/>
              </a:lnSpc>
              <a:spcBef>
                <a:spcPts val="600"/>
              </a:spcBef>
              <a:spcAft>
                <a:spcPts val="0"/>
              </a:spcAft>
              <a:buClr>
                <a:schemeClr val="dk1"/>
              </a:buClr>
              <a:buSzPts val="1600"/>
              <a:buNone/>
              <a:defRPr sz="1600">
                <a:latin typeface="Calibri"/>
                <a:ea typeface="Calibri"/>
                <a:cs typeface="Calibri"/>
                <a:sym typeface="Calibri"/>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3"/>
          <p:cNvSpPr/>
          <p:nvPr>
            <p:ph idx="3" type="pic"/>
          </p:nvPr>
        </p:nvSpPr>
        <p:spPr>
          <a:xfrm>
            <a:off x="3442425" y="1652663"/>
            <a:ext cx="2171079" cy="2078102"/>
          </a:xfrm>
          <a:prstGeom prst="rect">
            <a:avLst/>
          </a:prstGeom>
          <a:solidFill>
            <a:srgbClr val="A5A5A5"/>
          </a:solidFill>
          <a:ln>
            <a:noFill/>
          </a:ln>
        </p:spPr>
      </p:sp>
      <p:sp>
        <p:nvSpPr>
          <p:cNvPr id="26" name="Google Shape;26;p3"/>
          <p:cNvSpPr/>
          <p:nvPr>
            <p:ph idx="4" type="pic"/>
          </p:nvPr>
        </p:nvSpPr>
        <p:spPr>
          <a:xfrm>
            <a:off x="7796320" y="1652663"/>
            <a:ext cx="2171079" cy="2078102"/>
          </a:xfrm>
          <a:prstGeom prst="rect">
            <a:avLst/>
          </a:prstGeom>
          <a:solidFill>
            <a:srgbClr val="A5A5A5"/>
          </a:solidFill>
          <a:ln>
            <a:noFill/>
          </a:ln>
        </p:spPr>
      </p:sp>
      <p:sp>
        <p:nvSpPr>
          <p:cNvPr id="27" name="Google Shape;27;p3"/>
          <p:cNvSpPr/>
          <p:nvPr>
            <p:ph idx="5" type="pic"/>
          </p:nvPr>
        </p:nvSpPr>
        <p:spPr>
          <a:xfrm>
            <a:off x="407035" y="1652663"/>
            <a:ext cx="2560068" cy="2734455"/>
          </a:xfrm>
          <a:prstGeom prst="rect">
            <a:avLst/>
          </a:prstGeom>
          <a:solidFill>
            <a:srgbClr val="A5A5A5"/>
          </a:solidFill>
          <a:ln>
            <a:noFill/>
          </a:ln>
        </p:spPr>
      </p:sp>
      <p:sp>
        <p:nvSpPr>
          <p:cNvPr id="28" name="Google Shape;28;p3"/>
          <p:cNvSpPr/>
          <p:nvPr>
            <p:ph idx="6" type="pic"/>
          </p:nvPr>
        </p:nvSpPr>
        <p:spPr>
          <a:xfrm>
            <a:off x="3442425" y="4116958"/>
            <a:ext cx="2171079" cy="2078102"/>
          </a:xfrm>
          <a:prstGeom prst="rect">
            <a:avLst/>
          </a:prstGeom>
          <a:solidFill>
            <a:srgbClr val="A5A5A5"/>
          </a:solidFill>
          <a:ln>
            <a:noFill/>
          </a:ln>
        </p:spPr>
      </p:sp>
      <p:sp>
        <p:nvSpPr>
          <p:cNvPr id="29" name="Google Shape;29;p3"/>
          <p:cNvSpPr/>
          <p:nvPr>
            <p:ph idx="7" type="pic"/>
          </p:nvPr>
        </p:nvSpPr>
        <p:spPr>
          <a:xfrm>
            <a:off x="7796320" y="4116958"/>
            <a:ext cx="2171079" cy="2078102"/>
          </a:xfrm>
          <a:prstGeom prst="rect">
            <a:avLst/>
          </a:prstGeom>
          <a:solidFill>
            <a:srgbClr val="A5A5A5"/>
          </a:solidFill>
          <a:ln>
            <a:noFill/>
          </a:ln>
        </p:spPr>
      </p:sp>
      <p:sp>
        <p:nvSpPr>
          <p:cNvPr id="30" name="Google Shape;30;p3"/>
          <p:cNvSpPr txBox="1"/>
          <p:nvPr>
            <p:ph idx="8" type="body"/>
          </p:nvPr>
        </p:nvSpPr>
        <p:spPr>
          <a:xfrm>
            <a:off x="5720142" y="1652663"/>
            <a:ext cx="1815997" cy="203619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1"/>
              </a:buClr>
              <a:buSzPts val="2200"/>
              <a:buNone/>
              <a:defRPr sz="2200">
                <a:latin typeface="Calibri"/>
                <a:ea typeface="Calibri"/>
                <a:cs typeface="Calibri"/>
                <a:sym typeface="Calibri"/>
              </a:defRPr>
            </a:lvl1pPr>
            <a:lvl2pPr indent="-228600" lvl="1" marL="914400" algn="l">
              <a:lnSpc>
                <a:spcPct val="100000"/>
              </a:lnSpc>
              <a:spcBef>
                <a:spcPts val="600"/>
              </a:spcBef>
              <a:spcAft>
                <a:spcPts val="0"/>
              </a:spcAft>
              <a:buClr>
                <a:schemeClr val="dk1"/>
              </a:buClr>
              <a:buSzPts val="2000"/>
              <a:buNone/>
              <a:defRPr sz="2000">
                <a:latin typeface="Calibri"/>
                <a:ea typeface="Calibri"/>
                <a:cs typeface="Calibri"/>
                <a:sym typeface="Calibri"/>
              </a:defRPr>
            </a:lvl2pPr>
            <a:lvl3pPr indent="-228600" lvl="2" marL="1371600" algn="l">
              <a:lnSpc>
                <a:spcPct val="100000"/>
              </a:lnSpc>
              <a:spcBef>
                <a:spcPts val="600"/>
              </a:spcBef>
              <a:spcAft>
                <a:spcPts val="0"/>
              </a:spcAft>
              <a:buClr>
                <a:schemeClr val="dk1"/>
              </a:buClr>
              <a:buSzPts val="1800"/>
              <a:buNone/>
              <a:defRPr sz="1800">
                <a:latin typeface="Calibri"/>
                <a:ea typeface="Calibri"/>
                <a:cs typeface="Calibri"/>
                <a:sym typeface="Calibri"/>
              </a:defRPr>
            </a:lvl3pPr>
            <a:lvl4pPr indent="-228600" lvl="3" marL="1828800" algn="l">
              <a:lnSpc>
                <a:spcPct val="100000"/>
              </a:lnSpc>
              <a:spcBef>
                <a:spcPts val="600"/>
              </a:spcBef>
              <a:spcAft>
                <a:spcPts val="0"/>
              </a:spcAft>
              <a:buClr>
                <a:schemeClr val="dk1"/>
              </a:buClr>
              <a:buSzPts val="1600"/>
              <a:buNone/>
              <a:defRPr sz="1600">
                <a:latin typeface="Calibri"/>
                <a:ea typeface="Calibri"/>
                <a:cs typeface="Calibri"/>
                <a:sym typeface="Calibri"/>
              </a:defRPr>
            </a:lvl4pPr>
            <a:lvl5pPr indent="-228600" lvl="4" marL="2286000" algn="l">
              <a:lnSpc>
                <a:spcPct val="100000"/>
              </a:lnSpc>
              <a:spcBef>
                <a:spcPts val="600"/>
              </a:spcBef>
              <a:spcAft>
                <a:spcPts val="0"/>
              </a:spcAft>
              <a:buClr>
                <a:schemeClr val="dk1"/>
              </a:buClr>
              <a:buSzPts val="1600"/>
              <a:buNone/>
              <a:defRPr sz="1600">
                <a:latin typeface="Calibri"/>
                <a:ea typeface="Calibri"/>
                <a:cs typeface="Calibri"/>
                <a:sym typeface="Calibri"/>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3"/>
          <p:cNvSpPr txBox="1"/>
          <p:nvPr>
            <p:ph idx="9" type="body"/>
          </p:nvPr>
        </p:nvSpPr>
        <p:spPr>
          <a:xfrm>
            <a:off x="5720142" y="4116958"/>
            <a:ext cx="1815997" cy="203619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1"/>
              </a:buClr>
              <a:buSzPts val="2200"/>
              <a:buNone/>
              <a:defRPr sz="2200">
                <a:latin typeface="Calibri"/>
                <a:ea typeface="Calibri"/>
                <a:cs typeface="Calibri"/>
                <a:sym typeface="Calibri"/>
              </a:defRPr>
            </a:lvl1pPr>
            <a:lvl2pPr indent="-228600" lvl="1" marL="914400" algn="l">
              <a:lnSpc>
                <a:spcPct val="100000"/>
              </a:lnSpc>
              <a:spcBef>
                <a:spcPts val="600"/>
              </a:spcBef>
              <a:spcAft>
                <a:spcPts val="0"/>
              </a:spcAft>
              <a:buClr>
                <a:schemeClr val="dk1"/>
              </a:buClr>
              <a:buSzPts val="2000"/>
              <a:buNone/>
              <a:defRPr sz="2000">
                <a:latin typeface="Calibri"/>
                <a:ea typeface="Calibri"/>
                <a:cs typeface="Calibri"/>
                <a:sym typeface="Calibri"/>
              </a:defRPr>
            </a:lvl2pPr>
            <a:lvl3pPr indent="-228600" lvl="2" marL="1371600" algn="l">
              <a:lnSpc>
                <a:spcPct val="100000"/>
              </a:lnSpc>
              <a:spcBef>
                <a:spcPts val="600"/>
              </a:spcBef>
              <a:spcAft>
                <a:spcPts val="0"/>
              </a:spcAft>
              <a:buClr>
                <a:schemeClr val="dk1"/>
              </a:buClr>
              <a:buSzPts val="1800"/>
              <a:buNone/>
              <a:defRPr sz="1800">
                <a:latin typeface="Calibri"/>
                <a:ea typeface="Calibri"/>
                <a:cs typeface="Calibri"/>
                <a:sym typeface="Calibri"/>
              </a:defRPr>
            </a:lvl3pPr>
            <a:lvl4pPr indent="-228600" lvl="3" marL="1828800" algn="l">
              <a:lnSpc>
                <a:spcPct val="100000"/>
              </a:lnSpc>
              <a:spcBef>
                <a:spcPts val="600"/>
              </a:spcBef>
              <a:spcAft>
                <a:spcPts val="0"/>
              </a:spcAft>
              <a:buClr>
                <a:schemeClr val="dk1"/>
              </a:buClr>
              <a:buSzPts val="1600"/>
              <a:buNone/>
              <a:defRPr sz="1600">
                <a:latin typeface="Calibri"/>
                <a:ea typeface="Calibri"/>
                <a:cs typeface="Calibri"/>
                <a:sym typeface="Calibri"/>
              </a:defRPr>
            </a:lvl4pPr>
            <a:lvl5pPr indent="-228600" lvl="4" marL="2286000" algn="l">
              <a:lnSpc>
                <a:spcPct val="100000"/>
              </a:lnSpc>
              <a:spcBef>
                <a:spcPts val="600"/>
              </a:spcBef>
              <a:spcAft>
                <a:spcPts val="0"/>
              </a:spcAft>
              <a:buClr>
                <a:schemeClr val="dk1"/>
              </a:buClr>
              <a:buSzPts val="1600"/>
              <a:buNone/>
              <a:defRPr sz="1600">
                <a:latin typeface="Calibri"/>
                <a:ea typeface="Calibri"/>
                <a:cs typeface="Calibri"/>
                <a:sym typeface="Calibri"/>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3"/>
          <p:cNvSpPr txBox="1"/>
          <p:nvPr>
            <p:ph idx="13" type="body"/>
          </p:nvPr>
        </p:nvSpPr>
        <p:spPr>
          <a:xfrm>
            <a:off x="10067352" y="1652663"/>
            <a:ext cx="1815997" cy="203619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1"/>
              </a:buClr>
              <a:buSzPts val="2200"/>
              <a:buNone/>
              <a:defRPr sz="2200">
                <a:latin typeface="Calibri"/>
                <a:ea typeface="Calibri"/>
                <a:cs typeface="Calibri"/>
                <a:sym typeface="Calibri"/>
              </a:defRPr>
            </a:lvl1pPr>
            <a:lvl2pPr indent="-228600" lvl="1" marL="914400" algn="l">
              <a:lnSpc>
                <a:spcPct val="100000"/>
              </a:lnSpc>
              <a:spcBef>
                <a:spcPts val="600"/>
              </a:spcBef>
              <a:spcAft>
                <a:spcPts val="0"/>
              </a:spcAft>
              <a:buClr>
                <a:schemeClr val="dk1"/>
              </a:buClr>
              <a:buSzPts val="2000"/>
              <a:buNone/>
              <a:defRPr sz="2000">
                <a:latin typeface="Calibri"/>
                <a:ea typeface="Calibri"/>
                <a:cs typeface="Calibri"/>
                <a:sym typeface="Calibri"/>
              </a:defRPr>
            </a:lvl2pPr>
            <a:lvl3pPr indent="-228600" lvl="2" marL="1371600" algn="l">
              <a:lnSpc>
                <a:spcPct val="100000"/>
              </a:lnSpc>
              <a:spcBef>
                <a:spcPts val="600"/>
              </a:spcBef>
              <a:spcAft>
                <a:spcPts val="0"/>
              </a:spcAft>
              <a:buClr>
                <a:schemeClr val="dk1"/>
              </a:buClr>
              <a:buSzPts val="1800"/>
              <a:buNone/>
              <a:defRPr sz="1800">
                <a:latin typeface="Calibri"/>
                <a:ea typeface="Calibri"/>
                <a:cs typeface="Calibri"/>
                <a:sym typeface="Calibri"/>
              </a:defRPr>
            </a:lvl3pPr>
            <a:lvl4pPr indent="-228600" lvl="3" marL="1828800" algn="l">
              <a:lnSpc>
                <a:spcPct val="100000"/>
              </a:lnSpc>
              <a:spcBef>
                <a:spcPts val="600"/>
              </a:spcBef>
              <a:spcAft>
                <a:spcPts val="0"/>
              </a:spcAft>
              <a:buClr>
                <a:schemeClr val="dk1"/>
              </a:buClr>
              <a:buSzPts val="1600"/>
              <a:buNone/>
              <a:defRPr sz="1600">
                <a:latin typeface="Calibri"/>
                <a:ea typeface="Calibri"/>
                <a:cs typeface="Calibri"/>
                <a:sym typeface="Calibri"/>
              </a:defRPr>
            </a:lvl4pPr>
            <a:lvl5pPr indent="-228600" lvl="4" marL="2286000" algn="l">
              <a:lnSpc>
                <a:spcPct val="100000"/>
              </a:lnSpc>
              <a:spcBef>
                <a:spcPts val="600"/>
              </a:spcBef>
              <a:spcAft>
                <a:spcPts val="0"/>
              </a:spcAft>
              <a:buClr>
                <a:schemeClr val="dk1"/>
              </a:buClr>
              <a:buSzPts val="1600"/>
              <a:buNone/>
              <a:defRPr sz="1600">
                <a:latin typeface="Calibri"/>
                <a:ea typeface="Calibri"/>
                <a:cs typeface="Calibri"/>
                <a:sym typeface="Calibri"/>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3"/>
          <p:cNvSpPr txBox="1"/>
          <p:nvPr>
            <p:ph idx="14" type="body"/>
          </p:nvPr>
        </p:nvSpPr>
        <p:spPr>
          <a:xfrm>
            <a:off x="10067352" y="4116958"/>
            <a:ext cx="1815997" cy="203619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1"/>
              </a:buClr>
              <a:buSzPts val="2200"/>
              <a:buNone/>
              <a:defRPr sz="2200">
                <a:latin typeface="Calibri"/>
                <a:ea typeface="Calibri"/>
                <a:cs typeface="Calibri"/>
                <a:sym typeface="Calibri"/>
              </a:defRPr>
            </a:lvl1pPr>
            <a:lvl2pPr indent="-228600" lvl="1" marL="914400" algn="l">
              <a:lnSpc>
                <a:spcPct val="100000"/>
              </a:lnSpc>
              <a:spcBef>
                <a:spcPts val="600"/>
              </a:spcBef>
              <a:spcAft>
                <a:spcPts val="0"/>
              </a:spcAft>
              <a:buClr>
                <a:schemeClr val="dk1"/>
              </a:buClr>
              <a:buSzPts val="2000"/>
              <a:buNone/>
              <a:defRPr sz="2000">
                <a:latin typeface="Calibri"/>
                <a:ea typeface="Calibri"/>
                <a:cs typeface="Calibri"/>
                <a:sym typeface="Calibri"/>
              </a:defRPr>
            </a:lvl2pPr>
            <a:lvl3pPr indent="-228600" lvl="2" marL="1371600" algn="l">
              <a:lnSpc>
                <a:spcPct val="100000"/>
              </a:lnSpc>
              <a:spcBef>
                <a:spcPts val="600"/>
              </a:spcBef>
              <a:spcAft>
                <a:spcPts val="0"/>
              </a:spcAft>
              <a:buClr>
                <a:schemeClr val="dk1"/>
              </a:buClr>
              <a:buSzPts val="1800"/>
              <a:buNone/>
              <a:defRPr sz="1800">
                <a:latin typeface="Calibri"/>
                <a:ea typeface="Calibri"/>
                <a:cs typeface="Calibri"/>
                <a:sym typeface="Calibri"/>
              </a:defRPr>
            </a:lvl3pPr>
            <a:lvl4pPr indent="-228600" lvl="3" marL="1828800" algn="l">
              <a:lnSpc>
                <a:spcPct val="100000"/>
              </a:lnSpc>
              <a:spcBef>
                <a:spcPts val="600"/>
              </a:spcBef>
              <a:spcAft>
                <a:spcPts val="0"/>
              </a:spcAft>
              <a:buClr>
                <a:schemeClr val="dk1"/>
              </a:buClr>
              <a:buSzPts val="1600"/>
              <a:buNone/>
              <a:defRPr sz="1600">
                <a:latin typeface="Calibri"/>
                <a:ea typeface="Calibri"/>
                <a:cs typeface="Calibri"/>
                <a:sym typeface="Calibri"/>
              </a:defRPr>
            </a:lvl4pPr>
            <a:lvl5pPr indent="-228600" lvl="4" marL="2286000" algn="l">
              <a:lnSpc>
                <a:spcPct val="100000"/>
              </a:lnSpc>
              <a:spcBef>
                <a:spcPts val="600"/>
              </a:spcBef>
              <a:spcAft>
                <a:spcPts val="0"/>
              </a:spcAft>
              <a:buClr>
                <a:schemeClr val="dk1"/>
              </a:buClr>
              <a:buSzPts val="1600"/>
              <a:buNone/>
              <a:defRPr sz="1600">
                <a:latin typeface="Calibri"/>
                <a:ea typeface="Calibri"/>
                <a:cs typeface="Calibri"/>
                <a:sym typeface="Calibri"/>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90" name="Shape 90"/>
        <p:cNvGrpSpPr/>
        <p:nvPr/>
      </p:nvGrpSpPr>
      <p:grpSpPr>
        <a:xfrm>
          <a:off x="0" y="0"/>
          <a:ext cx="0" cy="0"/>
          <a:chOff x="0" y="0"/>
          <a:chExt cx="0" cy="0"/>
        </a:xfrm>
      </p:grpSpPr>
      <p:sp>
        <p:nvSpPr>
          <p:cNvPr id="91" name="Google Shape;91;p22"/>
          <p:cNvSpPr/>
          <p:nvPr/>
        </p:nvSpPr>
        <p:spPr>
          <a:xfrm>
            <a:off x="0" y="6533909"/>
            <a:ext cx="12192000" cy="32409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92" name="Google Shape;92;p22"/>
          <p:cNvPicPr preferRelativeResize="0"/>
          <p:nvPr/>
        </p:nvPicPr>
        <p:blipFill rotWithShape="1">
          <a:blip r:embed="rId2">
            <a:alphaModFix/>
          </a:blip>
          <a:srcRect b="0" l="0" r="0" t="0"/>
          <a:stretch/>
        </p:blipFill>
        <p:spPr>
          <a:xfrm>
            <a:off x="11330677" y="236071"/>
            <a:ext cx="615121" cy="568831"/>
          </a:xfrm>
          <a:prstGeom prst="rect">
            <a:avLst/>
          </a:prstGeom>
          <a:noFill/>
          <a:ln>
            <a:noFill/>
          </a:ln>
        </p:spPr>
      </p:pic>
      <p:cxnSp>
        <p:nvCxnSpPr>
          <p:cNvPr id="93" name="Google Shape;93;p22"/>
          <p:cNvCxnSpPr/>
          <p:nvPr/>
        </p:nvCxnSpPr>
        <p:spPr>
          <a:xfrm>
            <a:off x="216446" y="6557695"/>
            <a:ext cx="11759108" cy="0"/>
          </a:xfrm>
          <a:prstGeom prst="straightConnector1">
            <a:avLst/>
          </a:prstGeom>
          <a:noFill/>
          <a:ln>
            <a:noFill/>
          </a:ln>
        </p:spPr>
      </p:cxnSp>
      <p:cxnSp>
        <p:nvCxnSpPr>
          <p:cNvPr id="94" name="Google Shape;94;p22"/>
          <p:cNvCxnSpPr/>
          <p:nvPr/>
        </p:nvCxnSpPr>
        <p:spPr>
          <a:xfrm>
            <a:off x="216446" y="164515"/>
            <a:ext cx="11759108" cy="0"/>
          </a:xfrm>
          <a:prstGeom prst="straightConnector1">
            <a:avLst/>
          </a:prstGeom>
          <a:noFill/>
          <a:ln cap="flat" cmpd="sng" w="9525">
            <a:solidFill>
              <a:srgbClr val="C00000"/>
            </a:solidFill>
            <a:prstDash val="solid"/>
            <a:miter lim="800000"/>
            <a:headEnd len="sm" w="sm" type="none"/>
            <a:tailEnd len="sm" w="sm" type="none"/>
          </a:ln>
        </p:spPr>
      </p:cxnSp>
      <p:sp>
        <p:nvSpPr>
          <p:cNvPr id="95" name="Google Shape;95;p22"/>
          <p:cNvSpPr txBox="1"/>
          <p:nvPr>
            <p:ph idx="12" type="sldNum"/>
          </p:nvPr>
        </p:nvSpPr>
        <p:spPr>
          <a:xfrm>
            <a:off x="11039061" y="6621929"/>
            <a:ext cx="1152939" cy="169151"/>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96" name="Google Shape;96;p22"/>
          <p:cNvSpPr txBox="1"/>
          <p:nvPr>
            <p:ph idx="1" type="body"/>
          </p:nvPr>
        </p:nvSpPr>
        <p:spPr>
          <a:xfrm>
            <a:off x="495300" y="1484623"/>
            <a:ext cx="11142663" cy="4815902"/>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00"/>
              </a:spcBef>
              <a:spcAft>
                <a:spcPts val="0"/>
              </a:spcAft>
              <a:buClr>
                <a:schemeClr val="dk1"/>
              </a:buClr>
              <a:buSzPts val="3200"/>
              <a:buChar char="•"/>
              <a:defRPr sz="3200">
                <a:latin typeface="Calibri"/>
                <a:ea typeface="Calibri"/>
                <a:cs typeface="Calibri"/>
                <a:sym typeface="Calibri"/>
              </a:defRPr>
            </a:lvl1pPr>
            <a:lvl2pPr indent="-406400" lvl="1" marL="914400" algn="l">
              <a:lnSpc>
                <a:spcPct val="100000"/>
              </a:lnSpc>
              <a:spcBef>
                <a:spcPts val="600"/>
              </a:spcBef>
              <a:spcAft>
                <a:spcPts val="0"/>
              </a:spcAft>
              <a:buClr>
                <a:schemeClr val="dk1"/>
              </a:buClr>
              <a:buSzPts val="2800"/>
              <a:buChar char="•"/>
              <a:defRPr sz="2800">
                <a:latin typeface="Calibri"/>
                <a:ea typeface="Calibri"/>
                <a:cs typeface="Calibri"/>
                <a:sym typeface="Calibri"/>
              </a:defRPr>
            </a:lvl2pPr>
            <a:lvl3pPr indent="-381000" lvl="2" marL="1371600" algn="l">
              <a:lnSpc>
                <a:spcPct val="100000"/>
              </a:lnSpc>
              <a:spcBef>
                <a:spcPts val="600"/>
              </a:spcBef>
              <a:spcAft>
                <a:spcPts val="0"/>
              </a:spcAft>
              <a:buClr>
                <a:schemeClr val="dk1"/>
              </a:buClr>
              <a:buSzPts val="2400"/>
              <a:buChar char="•"/>
              <a:defRPr sz="2400">
                <a:latin typeface="Calibri"/>
                <a:ea typeface="Calibri"/>
                <a:cs typeface="Calibri"/>
                <a:sym typeface="Calibri"/>
              </a:defRPr>
            </a:lvl3pPr>
            <a:lvl4pPr indent="-355600" lvl="3" marL="1828800" algn="l">
              <a:lnSpc>
                <a:spcPct val="100000"/>
              </a:lnSpc>
              <a:spcBef>
                <a:spcPts val="600"/>
              </a:spcBef>
              <a:spcAft>
                <a:spcPts val="0"/>
              </a:spcAft>
              <a:buClr>
                <a:schemeClr val="dk1"/>
              </a:buClr>
              <a:buSzPts val="2000"/>
              <a:buChar char="•"/>
              <a:defRPr sz="2000">
                <a:latin typeface="Calibri"/>
                <a:ea typeface="Calibri"/>
                <a:cs typeface="Calibri"/>
                <a:sym typeface="Calibri"/>
              </a:defRPr>
            </a:lvl4pPr>
            <a:lvl5pPr indent="-355600" lvl="4" marL="2286000" algn="l">
              <a:lnSpc>
                <a:spcPct val="100000"/>
              </a:lnSpc>
              <a:spcBef>
                <a:spcPts val="600"/>
              </a:spcBef>
              <a:spcAft>
                <a:spcPts val="0"/>
              </a:spcAft>
              <a:buClr>
                <a:schemeClr val="dk1"/>
              </a:buClr>
              <a:buSzPts val="2000"/>
              <a:buChar char="•"/>
              <a:defRPr sz="2000">
                <a:latin typeface="Calibri"/>
                <a:ea typeface="Calibri"/>
                <a:cs typeface="Calibri"/>
                <a:sym typeface="Calibri"/>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22"/>
          <p:cNvSpPr txBox="1"/>
          <p:nvPr>
            <p:ph idx="2" type="body"/>
          </p:nvPr>
        </p:nvSpPr>
        <p:spPr>
          <a:xfrm>
            <a:off x="250825" y="293688"/>
            <a:ext cx="10531475" cy="103981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4400"/>
              <a:buNone/>
              <a:defRPr b="1" sz="4400">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98" name="Google Shape;98;p22"/>
          <p:cNvPicPr preferRelativeResize="0"/>
          <p:nvPr/>
        </p:nvPicPr>
        <p:blipFill rotWithShape="1">
          <a:blip r:embed="rId3">
            <a:alphaModFix/>
          </a:blip>
          <a:srcRect b="0" l="0" r="0" t="0"/>
          <a:stretch/>
        </p:blipFill>
        <p:spPr>
          <a:xfrm>
            <a:off x="147095" y="6582565"/>
            <a:ext cx="2879685" cy="23325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99" name="Shape 99"/>
        <p:cNvGrpSpPr/>
        <p:nvPr/>
      </p:nvGrpSpPr>
      <p:grpSpPr>
        <a:xfrm>
          <a:off x="0" y="0"/>
          <a:ext cx="0" cy="0"/>
          <a:chOff x="0" y="0"/>
          <a:chExt cx="0" cy="0"/>
        </a:xfrm>
      </p:grpSpPr>
      <p:sp>
        <p:nvSpPr>
          <p:cNvPr id="100" name="Google Shape;100;p23"/>
          <p:cNvSpPr/>
          <p:nvPr/>
        </p:nvSpPr>
        <p:spPr>
          <a:xfrm>
            <a:off x="0" y="6533909"/>
            <a:ext cx="12192000" cy="32409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101" name="Google Shape;101;p23"/>
          <p:cNvPicPr preferRelativeResize="0"/>
          <p:nvPr/>
        </p:nvPicPr>
        <p:blipFill rotWithShape="1">
          <a:blip r:embed="rId2">
            <a:alphaModFix/>
          </a:blip>
          <a:srcRect b="0" l="0" r="0" t="0"/>
          <a:stretch/>
        </p:blipFill>
        <p:spPr>
          <a:xfrm>
            <a:off x="11330677" y="236071"/>
            <a:ext cx="615121" cy="568831"/>
          </a:xfrm>
          <a:prstGeom prst="rect">
            <a:avLst/>
          </a:prstGeom>
          <a:noFill/>
          <a:ln>
            <a:noFill/>
          </a:ln>
        </p:spPr>
      </p:pic>
      <p:cxnSp>
        <p:nvCxnSpPr>
          <p:cNvPr id="102" name="Google Shape;102;p23"/>
          <p:cNvCxnSpPr/>
          <p:nvPr/>
        </p:nvCxnSpPr>
        <p:spPr>
          <a:xfrm>
            <a:off x="216446" y="6557695"/>
            <a:ext cx="11759108" cy="0"/>
          </a:xfrm>
          <a:prstGeom prst="straightConnector1">
            <a:avLst/>
          </a:prstGeom>
          <a:noFill/>
          <a:ln>
            <a:noFill/>
          </a:ln>
        </p:spPr>
      </p:cxnSp>
      <p:cxnSp>
        <p:nvCxnSpPr>
          <p:cNvPr id="103" name="Google Shape;103;p23"/>
          <p:cNvCxnSpPr/>
          <p:nvPr/>
        </p:nvCxnSpPr>
        <p:spPr>
          <a:xfrm>
            <a:off x="216446" y="164515"/>
            <a:ext cx="11759108" cy="0"/>
          </a:xfrm>
          <a:prstGeom prst="straightConnector1">
            <a:avLst/>
          </a:prstGeom>
          <a:noFill/>
          <a:ln cap="flat" cmpd="sng" w="9525">
            <a:solidFill>
              <a:srgbClr val="C00000"/>
            </a:solidFill>
            <a:prstDash val="solid"/>
            <a:miter lim="800000"/>
            <a:headEnd len="sm" w="sm" type="none"/>
            <a:tailEnd len="sm" w="sm" type="none"/>
          </a:ln>
        </p:spPr>
      </p:cxnSp>
      <p:sp>
        <p:nvSpPr>
          <p:cNvPr id="104" name="Google Shape;104;p23"/>
          <p:cNvSpPr txBox="1"/>
          <p:nvPr>
            <p:ph idx="1" type="body"/>
          </p:nvPr>
        </p:nvSpPr>
        <p:spPr>
          <a:xfrm>
            <a:off x="250825" y="293688"/>
            <a:ext cx="10531475" cy="103981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4400"/>
              <a:buNone/>
              <a:defRPr b="1" sz="4400">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 name="Google Shape;105;p23"/>
          <p:cNvSpPr txBox="1"/>
          <p:nvPr>
            <p:ph idx="12" type="sldNum"/>
          </p:nvPr>
        </p:nvSpPr>
        <p:spPr>
          <a:xfrm>
            <a:off x="9232354" y="6606610"/>
            <a:ext cx="2743200" cy="16378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06" name="Google Shape;106;p23"/>
          <p:cNvSpPr txBox="1"/>
          <p:nvPr>
            <p:ph idx="2" type="body"/>
          </p:nvPr>
        </p:nvSpPr>
        <p:spPr>
          <a:xfrm>
            <a:off x="407034" y="4408009"/>
            <a:ext cx="2560069" cy="164608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600"/>
              </a:spcBef>
              <a:spcAft>
                <a:spcPts val="0"/>
              </a:spcAft>
              <a:buClr>
                <a:schemeClr val="dk1"/>
              </a:buClr>
              <a:buSzPts val="2400"/>
              <a:buNone/>
              <a:defRPr sz="2400">
                <a:latin typeface="Calibri"/>
                <a:ea typeface="Calibri"/>
                <a:cs typeface="Calibri"/>
                <a:sym typeface="Calibri"/>
              </a:defRPr>
            </a:lvl1pPr>
            <a:lvl2pPr indent="-228600" lvl="1" marL="914400" algn="l">
              <a:lnSpc>
                <a:spcPct val="100000"/>
              </a:lnSpc>
              <a:spcBef>
                <a:spcPts val="600"/>
              </a:spcBef>
              <a:spcAft>
                <a:spcPts val="0"/>
              </a:spcAft>
              <a:buClr>
                <a:schemeClr val="dk1"/>
              </a:buClr>
              <a:buSzPts val="2000"/>
              <a:buNone/>
              <a:defRPr sz="2000">
                <a:latin typeface="Calibri"/>
                <a:ea typeface="Calibri"/>
                <a:cs typeface="Calibri"/>
                <a:sym typeface="Calibri"/>
              </a:defRPr>
            </a:lvl2pPr>
            <a:lvl3pPr indent="-228600" lvl="2" marL="1371600" algn="l">
              <a:lnSpc>
                <a:spcPct val="100000"/>
              </a:lnSpc>
              <a:spcBef>
                <a:spcPts val="600"/>
              </a:spcBef>
              <a:spcAft>
                <a:spcPts val="0"/>
              </a:spcAft>
              <a:buClr>
                <a:schemeClr val="dk1"/>
              </a:buClr>
              <a:buSzPts val="1800"/>
              <a:buNone/>
              <a:defRPr sz="1800">
                <a:latin typeface="Calibri"/>
                <a:ea typeface="Calibri"/>
                <a:cs typeface="Calibri"/>
                <a:sym typeface="Calibri"/>
              </a:defRPr>
            </a:lvl3pPr>
            <a:lvl4pPr indent="-228600" lvl="3" marL="1828800" algn="l">
              <a:lnSpc>
                <a:spcPct val="100000"/>
              </a:lnSpc>
              <a:spcBef>
                <a:spcPts val="600"/>
              </a:spcBef>
              <a:spcAft>
                <a:spcPts val="0"/>
              </a:spcAft>
              <a:buClr>
                <a:schemeClr val="dk1"/>
              </a:buClr>
              <a:buSzPts val="1600"/>
              <a:buNone/>
              <a:defRPr sz="1600">
                <a:latin typeface="Calibri"/>
                <a:ea typeface="Calibri"/>
                <a:cs typeface="Calibri"/>
                <a:sym typeface="Calibri"/>
              </a:defRPr>
            </a:lvl4pPr>
            <a:lvl5pPr indent="-228600" lvl="4" marL="2286000" algn="l">
              <a:lnSpc>
                <a:spcPct val="100000"/>
              </a:lnSpc>
              <a:spcBef>
                <a:spcPts val="600"/>
              </a:spcBef>
              <a:spcAft>
                <a:spcPts val="0"/>
              </a:spcAft>
              <a:buClr>
                <a:schemeClr val="dk1"/>
              </a:buClr>
              <a:buSzPts val="1600"/>
              <a:buNone/>
              <a:defRPr sz="1600">
                <a:latin typeface="Calibri"/>
                <a:ea typeface="Calibri"/>
                <a:cs typeface="Calibri"/>
                <a:sym typeface="Calibri"/>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23"/>
          <p:cNvSpPr/>
          <p:nvPr>
            <p:ph idx="3" type="pic"/>
          </p:nvPr>
        </p:nvSpPr>
        <p:spPr>
          <a:xfrm>
            <a:off x="3442425" y="1652663"/>
            <a:ext cx="2171079" cy="2078102"/>
          </a:xfrm>
          <a:prstGeom prst="rect">
            <a:avLst/>
          </a:prstGeom>
          <a:solidFill>
            <a:srgbClr val="A5A5A5"/>
          </a:solidFill>
          <a:ln>
            <a:noFill/>
          </a:ln>
        </p:spPr>
      </p:sp>
      <p:sp>
        <p:nvSpPr>
          <p:cNvPr id="108" name="Google Shape;108;p23"/>
          <p:cNvSpPr/>
          <p:nvPr>
            <p:ph idx="4" type="pic"/>
          </p:nvPr>
        </p:nvSpPr>
        <p:spPr>
          <a:xfrm>
            <a:off x="7796320" y="1652663"/>
            <a:ext cx="2171079" cy="2078102"/>
          </a:xfrm>
          <a:prstGeom prst="rect">
            <a:avLst/>
          </a:prstGeom>
          <a:solidFill>
            <a:srgbClr val="A5A5A5"/>
          </a:solidFill>
          <a:ln>
            <a:noFill/>
          </a:ln>
        </p:spPr>
      </p:sp>
      <p:sp>
        <p:nvSpPr>
          <p:cNvPr id="109" name="Google Shape;109;p23"/>
          <p:cNvSpPr/>
          <p:nvPr>
            <p:ph idx="5" type="pic"/>
          </p:nvPr>
        </p:nvSpPr>
        <p:spPr>
          <a:xfrm>
            <a:off x="407035" y="1652663"/>
            <a:ext cx="2560068" cy="2734455"/>
          </a:xfrm>
          <a:prstGeom prst="rect">
            <a:avLst/>
          </a:prstGeom>
          <a:solidFill>
            <a:srgbClr val="A5A5A5"/>
          </a:solidFill>
          <a:ln>
            <a:noFill/>
          </a:ln>
        </p:spPr>
      </p:sp>
      <p:sp>
        <p:nvSpPr>
          <p:cNvPr id="110" name="Google Shape;110;p23"/>
          <p:cNvSpPr/>
          <p:nvPr>
            <p:ph idx="6" type="pic"/>
          </p:nvPr>
        </p:nvSpPr>
        <p:spPr>
          <a:xfrm>
            <a:off x="3442425" y="4116958"/>
            <a:ext cx="2171079" cy="2078102"/>
          </a:xfrm>
          <a:prstGeom prst="rect">
            <a:avLst/>
          </a:prstGeom>
          <a:solidFill>
            <a:srgbClr val="A5A5A5"/>
          </a:solidFill>
          <a:ln>
            <a:noFill/>
          </a:ln>
        </p:spPr>
      </p:sp>
      <p:sp>
        <p:nvSpPr>
          <p:cNvPr id="111" name="Google Shape;111;p23"/>
          <p:cNvSpPr/>
          <p:nvPr>
            <p:ph idx="7" type="pic"/>
          </p:nvPr>
        </p:nvSpPr>
        <p:spPr>
          <a:xfrm>
            <a:off x="7796320" y="4116958"/>
            <a:ext cx="2171079" cy="2078102"/>
          </a:xfrm>
          <a:prstGeom prst="rect">
            <a:avLst/>
          </a:prstGeom>
          <a:solidFill>
            <a:srgbClr val="A5A5A5"/>
          </a:solidFill>
          <a:ln>
            <a:noFill/>
          </a:ln>
        </p:spPr>
      </p:sp>
      <p:sp>
        <p:nvSpPr>
          <p:cNvPr id="112" name="Google Shape;112;p23"/>
          <p:cNvSpPr txBox="1"/>
          <p:nvPr>
            <p:ph idx="8" type="body"/>
          </p:nvPr>
        </p:nvSpPr>
        <p:spPr>
          <a:xfrm>
            <a:off x="5720142" y="1652663"/>
            <a:ext cx="1815997" cy="203619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1"/>
              </a:buClr>
              <a:buSzPts val="2200"/>
              <a:buNone/>
              <a:defRPr sz="2200">
                <a:latin typeface="Calibri"/>
                <a:ea typeface="Calibri"/>
                <a:cs typeface="Calibri"/>
                <a:sym typeface="Calibri"/>
              </a:defRPr>
            </a:lvl1pPr>
            <a:lvl2pPr indent="-228600" lvl="1" marL="914400" algn="l">
              <a:lnSpc>
                <a:spcPct val="100000"/>
              </a:lnSpc>
              <a:spcBef>
                <a:spcPts val="600"/>
              </a:spcBef>
              <a:spcAft>
                <a:spcPts val="0"/>
              </a:spcAft>
              <a:buClr>
                <a:schemeClr val="dk1"/>
              </a:buClr>
              <a:buSzPts val="2000"/>
              <a:buNone/>
              <a:defRPr sz="2000">
                <a:latin typeface="Calibri"/>
                <a:ea typeface="Calibri"/>
                <a:cs typeface="Calibri"/>
                <a:sym typeface="Calibri"/>
              </a:defRPr>
            </a:lvl2pPr>
            <a:lvl3pPr indent="-228600" lvl="2" marL="1371600" algn="l">
              <a:lnSpc>
                <a:spcPct val="100000"/>
              </a:lnSpc>
              <a:spcBef>
                <a:spcPts val="600"/>
              </a:spcBef>
              <a:spcAft>
                <a:spcPts val="0"/>
              </a:spcAft>
              <a:buClr>
                <a:schemeClr val="dk1"/>
              </a:buClr>
              <a:buSzPts val="1800"/>
              <a:buNone/>
              <a:defRPr sz="1800">
                <a:latin typeface="Calibri"/>
                <a:ea typeface="Calibri"/>
                <a:cs typeface="Calibri"/>
                <a:sym typeface="Calibri"/>
              </a:defRPr>
            </a:lvl3pPr>
            <a:lvl4pPr indent="-228600" lvl="3" marL="1828800" algn="l">
              <a:lnSpc>
                <a:spcPct val="100000"/>
              </a:lnSpc>
              <a:spcBef>
                <a:spcPts val="600"/>
              </a:spcBef>
              <a:spcAft>
                <a:spcPts val="0"/>
              </a:spcAft>
              <a:buClr>
                <a:schemeClr val="dk1"/>
              </a:buClr>
              <a:buSzPts val="1600"/>
              <a:buNone/>
              <a:defRPr sz="1600">
                <a:latin typeface="Calibri"/>
                <a:ea typeface="Calibri"/>
                <a:cs typeface="Calibri"/>
                <a:sym typeface="Calibri"/>
              </a:defRPr>
            </a:lvl4pPr>
            <a:lvl5pPr indent="-228600" lvl="4" marL="2286000" algn="l">
              <a:lnSpc>
                <a:spcPct val="100000"/>
              </a:lnSpc>
              <a:spcBef>
                <a:spcPts val="600"/>
              </a:spcBef>
              <a:spcAft>
                <a:spcPts val="0"/>
              </a:spcAft>
              <a:buClr>
                <a:schemeClr val="dk1"/>
              </a:buClr>
              <a:buSzPts val="1600"/>
              <a:buNone/>
              <a:defRPr sz="1600">
                <a:latin typeface="Calibri"/>
                <a:ea typeface="Calibri"/>
                <a:cs typeface="Calibri"/>
                <a:sym typeface="Calibri"/>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 name="Google Shape;113;p23"/>
          <p:cNvSpPr txBox="1"/>
          <p:nvPr>
            <p:ph idx="9" type="body"/>
          </p:nvPr>
        </p:nvSpPr>
        <p:spPr>
          <a:xfrm>
            <a:off x="5720142" y="4116958"/>
            <a:ext cx="1815997" cy="203619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1"/>
              </a:buClr>
              <a:buSzPts val="2200"/>
              <a:buNone/>
              <a:defRPr sz="2200">
                <a:latin typeface="Calibri"/>
                <a:ea typeface="Calibri"/>
                <a:cs typeface="Calibri"/>
                <a:sym typeface="Calibri"/>
              </a:defRPr>
            </a:lvl1pPr>
            <a:lvl2pPr indent="-228600" lvl="1" marL="914400" algn="l">
              <a:lnSpc>
                <a:spcPct val="100000"/>
              </a:lnSpc>
              <a:spcBef>
                <a:spcPts val="600"/>
              </a:spcBef>
              <a:spcAft>
                <a:spcPts val="0"/>
              </a:spcAft>
              <a:buClr>
                <a:schemeClr val="dk1"/>
              </a:buClr>
              <a:buSzPts val="2000"/>
              <a:buNone/>
              <a:defRPr sz="2000">
                <a:latin typeface="Calibri"/>
                <a:ea typeface="Calibri"/>
                <a:cs typeface="Calibri"/>
                <a:sym typeface="Calibri"/>
              </a:defRPr>
            </a:lvl2pPr>
            <a:lvl3pPr indent="-228600" lvl="2" marL="1371600" algn="l">
              <a:lnSpc>
                <a:spcPct val="100000"/>
              </a:lnSpc>
              <a:spcBef>
                <a:spcPts val="600"/>
              </a:spcBef>
              <a:spcAft>
                <a:spcPts val="0"/>
              </a:spcAft>
              <a:buClr>
                <a:schemeClr val="dk1"/>
              </a:buClr>
              <a:buSzPts val="1800"/>
              <a:buNone/>
              <a:defRPr sz="1800">
                <a:latin typeface="Calibri"/>
                <a:ea typeface="Calibri"/>
                <a:cs typeface="Calibri"/>
                <a:sym typeface="Calibri"/>
              </a:defRPr>
            </a:lvl3pPr>
            <a:lvl4pPr indent="-228600" lvl="3" marL="1828800" algn="l">
              <a:lnSpc>
                <a:spcPct val="100000"/>
              </a:lnSpc>
              <a:spcBef>
                <a:spcPts val="600"/>
              </a:spcBef>
              <a:spcAft>
                <a:spcPts val="0"/>
              </a:spcAft>
              <a:buClr>
                <a:schemeClr val="dk1"/>
              </a:buClr>
              <a:buSzPts val="1600"/>
              <a:buNone/>
              <a:defRPr sz="1600">
                <a:latin typeface="Calibri"/>
                <a:ea typeface="Calibri"/>
                <a:cs typeface="Calibri"/>
                <a:sym typeface="Calibri"/>
              </a:defRPr>
            </a:lvl4pPr>
            <a:lvl5pPr indent="-228600" lvl="4" marL="2286000" algn="l">
              <a:lnSpc>
                <a:spcPct val="100000"/>
              </a:lnSpc>
              <a:spcBef>
                <a:spcPts val="600"/>
              </a:spcBef>
              <a:spcAft>
                <a:spcPts val="0"/>
              </a:spcAft>
              <a:buClr>
                <a:schemeClr val="dk1"/>
              </a:buClr>
              <a:buSzPts val="1600"/>
              <a:buNone/>
              <a:defRPr sz="1600">
                <a:latin typeface="Calibri"/>
                <a:ea typeface="Calibri"/>
                <a:cs typeface="Calibri"/>
                <a:sym typeface="Calibri"/>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23"/>
          <p:cNvSpPr txBox="1"/>
          <p:nvPr>
            <p:ph idx="13" type="body"/>
          </p:nvPr>
        </p:nvSpPr>
        <p:spPr>
          <a:xfrm>
            <a:off x="10067352" y="1652663"/>
            <a:ext cx="1815997" cy="203619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1"/>
              </a:buClr>
              <a:buSzPts val="2200"/>
              <a:buNone/>
              <a:defRPr sz="2200">
                <a:latin typeface="Calibri"/>
                <a:ea typeface="Calibri"/>
                <a:cs typeface="Calibri"/>
                <a:sym typeface="Calibri"/>
              </a:defRPr>
            </a:lvl1pPr>
            <a:lvl2pPr indent="-228600" lvl="1" marL="914400" algn="l">
              <a:lnSpc>
                <a:spcPct val="100000"/>
              </a:lnSpc>
              <a:spcBef>
                <a:spcPts val="600"/>
              </a:spcBef>
              <a:spcAft>
                <a:spcPts val="0"/>
              </a:spcAft>
              <a:buClr>
                <a:schemeClr val="dk1"/>
              </a:buClr>
              <a:buSzPts val="2000"/>
              <a:buNone/>
              <a:defRPr sz="2000">
                <a:latin typeface="Calibri"/>
                <a:ea typeface="Calibri"/>
                <a:cs typeface="Calibri"/>
                <a:sym typeface="Calibri"/>
              </a:defRPr>
            </a:lvl2pPr>
            <a:lvl3pPr indent="-228600" lvl="2" marL="1371600" algn="l">
              <a:lnSpc>
                <a:spcPct val="100000"/>
              </a:lnSpc>
              <a:spcBef>
                <a:spcPts val="600"/>
              </a:spcBef>
              <a:spcAft>
                <a:spcPts val="0"/>
              </a:spcAft>
              <a:buClr>
                <a:schemeClr val="dk1"/>
              </a:buClr>
              <a:buSzPts val="1800"/>
              <a:buNone/>
              <a:defRPr sz="1800">
                <a:latin typeface="Calibri"/>
                <a:ea typeface="Calibri"/>
                <a:cs typeface="Calibri"/>
                <a:sym typeface="Calibri"/>
              </a:defRPr>
            </a:lvl3pPr>
            <a:lvl4pPr indent="-228600" lvl="3" marL="1828800" algn="l">
              <a:lnSpc>
                <a:spcPct val="100000"/>
              </a:lnSpc>
              <a:spcBef>
                <a:spcPts val="600"/>
              </a:spcBef>
              <a:spcAft>
                <a:spcPts val="0"/>
              </a:spcAft>
              <a:buClr>
                <a:schemeClr val="dk1"/>
              </a:buClr>
              <a:buSzPts val="1600"/>
              <a:buNone/>
              <a:defRPr sz="1600">
                <a:latin typeface="Calibri"/>
                <a:ea typeface="Calibri"/>
                <a:cs typeface="Calibri"/>
                <a:sym typeface="Calibri"/>
              </a:defRPr>
            </a:lvl4pPr>
            <a:lvl5pPr indent="-228600" lvl="4" marL="2286000" algn="l">
              <a:lnSpc>
                <a:spcPct val="100000"/>
              </a:lnSpc>
              <a:spcBef>
                <a:spcPts val="600"/>
              </a:spcBef>
              <a:spcAft>
                <a:spcPts val="0"/>
              </a:spcAft>
              <a:buClr>
                <a:schemeClr val="dk1"/>
              </a:buClr>
              <a:buSzPts val="1600"/>
              <a:buNone/>
              <a:defRPr sz="1600">
                <a:latin typeface="Calibri"/>
                <a:ea typeface="Calibri"/>
                <a:cs typeface="Calibri"/>
                <a:sym typeface="Calibri"/>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23"/>
          <p:cNvSpPr txBox="1"/>
          <p:nvPr>
            <p:ph idx="14" type="body"/>
          </p:nvPr>
        </p:nvSpPr>
        <p:spPr>
          <a:xfrm>
            <a:off x="10067352" y="4116958"/>
            <a:ext cx="1815997" cy="203619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1"/>
              </a:buClr>
              <a:buSzPts val="2200"/>
              <a:buNone/>
              <a:defRPr sz="2200">
                <a:latin typeface="Calibri"/>
                <a:ea typeface="Calibri"/>
                <a:cs typeface="Calibri"/>
                <a:sym typeface="Calibri"/>
              </a:defRPr>
            </a:lvl1pPr>
            <a:lvl2pPr indent="-228600" lvl="1" marL="914400" algn="l">
              <a:lnSpc>
                <a:spcPct val="100000"/>
              </a:lnSpc>
              <a:spcBef>
                <a:spcPts val="600"/>
              </a:spcBef>
              <a:spcAft>
                <a:spcPts val="0"/>
              </a:spcAft>
              <a:buClr>
                <a:schemeClr val="dk1"/>
              </a:buClr>
              <a:buSzPts val="2000"/>
              <a:buNone/>
              <a:defRPr sz="2000">
                <a:latin typeface="Calibri"/>
                <a:ea typeface="Calibri"/>
                <a:cs typeface="Calibri"/>
                <a:sym typeface="Calibri"/>
              </a:defRPr>
            </a:lvl2pPr>
            <a:lvl3pPr indent="-228600" lvl="2" marL="1371600" algn="l">
              <a:lnSpc>
                <a:spcPct val="100000"/>
              </a:lnSpc>
              <a:spcBef>
                <a:spcPts val="600"/>
              </a:spcBef>
              <a:spcAft>
                <a:spcPts val="0"/>
              </a:spcAft>
              <a:buClr>
                <a:schemeClr val="dk1"/>
              </a:buClr>
              <a:buSzPts val="1800"/>
              <a:buNone/>
              <a:defRPr sz="1800">
                <a:latin typeface="Calibri"/>
                <a:ea typeface="Calibri"/>
                <a:cs typeface="Calibri"/>
                <a:sym typeface="Calibri"/>
              </a:defRPr>
            </a:lvl3pPr>
            <a:lvl4pPr indent="-228600" lvl="3" marL="1828800" algn="l">
              <a:lnSpc>
                <a:spcPct val="100000"/>
              </a:lnSpc>
              <a:spcBef>
                <a:spcPts val="600"/>
              </a:spcBef>
              <a:spcAft>
                <a:spcPts val="0"/>
              </a:spcAft>
              <a:buClr>
                <a:schemeClr val="dk1"/>
              </a:buClr>
              <a:buSzPts val="1600"/>
              <a:buNone/>
              <a:defRPr sz="1600">
                <a:latin typeface="Calibri"/>
                <a:ea typeface="Calibri"/>
                <a:cs typeface="Calibri"/>
                <a:sym typeface="Calibri"/>
              </a:defRPr>
            </a:lvl4pPr>
            <a:lvl5pPr indent="-228600" lvl="4" marL="2286000" algn="l">
              <a:lnSpc>
                <a:spcPct val="100000"/>
              </a:lnSpc>
              <a:spcBef>
                <a:spcPts val="600"/>
              </a:spcBef>
              <a:spcAft>
                <a:spcPts val="0"/>
              </a:spcAft>
              <a:buClr>
                <a:schemeClr val="dk1"/>
              </a:buClr>
              <a:buSzPts val="1600"/>
              <a:buNone/>
              <a:defRPr sz="1600">
                <a:latin typeface="Calibri"/>
                <a:ea typeface="Calibri"/>
                <a:cs typeface="Calibri"/>
                <a:sym typeface="Calibri"/>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16" name="Google Shape;116;p23"/>
          <p:cNvPicPr preferRelativeResize="0"/>
          <p:nvPr/>
        </p:nvPicPr>
        <p:blipFill rotWithShape="1">
          <a:blip r:embed="rId3">
            <a:alphaModFix/>
          </a:blip>
          <a:srcRect b="0" l="0" r="0" t="0"/>
          <a:stretch/>
        </p:blipFill>
        <p:spPr>
          <a:xfrm>
            <a:off x="147095" y="6582565"/>
            <a:ext cx="2879685" cy="23325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Vertical Title and Text">
  <p:cSld name="4_Vertical Title and Text">
    <p:spTree>
      <p:nvGrpSpPr>
        <p:cNvPr id="117" name="Shape 117"/>
        <p:cNvGrpSpPr/>
        <p:nvPr/>
      </p:nvGrpSpPr>
      <p:grpSpPr>
        <a:xfrm>
          <a:off x="0" y="0"/>
          <a:ext cx="0" cy="0"/>
          <a:chOff x="0" y="0"/>
          <a:chExt cx="0" cy="0"/>
        </a:xfrm>
      </p:grpSpPr>
      <p:sp>
        <p:nvSpPr>
          <p:cNvPr id="118" name="Google Shape;118;p24"/>
          <p:cNvSpPr/>
          <p:nvPr>
            <p:ph idx="2" type="pic"/>
          </p:nvPr>
        </p:nvSpPr>
        <p:spPr>
          <a:xfrm>
            <a:off x="1026885" y="914399"/>
            <a:ext cx="2447836" cy="1604011"/>
          </a:xfrm>
          <a:prstGeom prst="rect">
            <a:avLst/>
          </a:prstGeom>
          <a:solidFill>
            <a:srgbClr val="A5A5A5"/>
          </a:solidFill>
          <a:ln>
            <a:noFill/>
          </a:ln>
        </p:spPr>
      </p:sp>
      <p:sp>
        <p:nvSpPr>
          <p:cNvPr id="119" name="Google Shape;119;p24"/>
          <p:cNvSpPr/>
          <p:nvPr>
            <p:ph idx="3" type="pic"/>
          </p:nvPr>
        </p:nvSpPr>
        <p:spPr>
          <a:xfrm>
            <a:off x="4420660" y="914400"/>
            <a:ext cx="2447836" cy="1604011"/>
          </a:xfrm>
          <a:prstGeom prst="rect">
            <a:avLst/>
          </a:prstGeom>
          <a:solidFill>
            <a:srgbClr val="A5A5A5"/>
          </a:solidFill>
          <a:ln>
            <a:noFill/>
          </a:ln>
        </p:spPr>
      </p:sp>
      <p:sp>
        <p:nvSpPr>
          <p:cNvPr id="120" name="Google Shape;120;p24"/>
          <p:cNvSpPr/>
          <p:nvPr>
            <p:ph idx="4" type="pic"/>
          </p:nvPr>
        </p:nvSpPr>
        <p:spPr>
          <a:xfrm>
            <a:off x="7814435" y="914400"/>
            <a:ext cx="2447836" cy="1604011"/>
          </a:xfrm>
          <a:prstGeom prst="rect">
            <a:avLst/>
          </a:prstGeom>
          <a:solidFill>
            <a:srgbClr val="A5A5A5"/>
          </a:solidFill>
          <a:ln>
            <a:noFill/>
          </a:ln>
        </p:spPr>
      </p:sp>
      <p:sp>
        <p:nvSpPr>
          <p:cNvPr id="121" name="Google Shape;121;p24"/>
          <p:cNvSpPr/>
          <p:nvPr>
            <p:ph idx="5" type="pic"/>
          </p:nvPr>
        </p:nvSpPr>
        <p:spPr>
          <a:xfrm>
            <a:off x="1026885" y="3504450"/>
            <a:ext cx="2447836" cy="1604011"/>
          </a:xfrm>
          <a:prstGeom prst="rect">
            <a:avLst/>
          </a:prstGeom>
          <a:solidFill>
            <a:srgbClr val="A5A5A5"/>
          </a:solidFill>
          <a:ln>
            <a:noFill/>
          </a:ln>
        </p:spPr>
      </p:sp>
      <p:sp>
        <p:nvSpPr>
          <p:cNvPr id="122" name="Google Shape;122;p24"/>
          <p:cNvSpPr/>
          <p:nvPr>
            <p:ph idx="6" type="pic"/>
          </p:nvPr>
        </p:nvSpPr>
        <p:spPr>
          <a:xfrm>
            <a:off x="4420660" y="3504450"/>
            <a:ext cx="2447836" cy="1604011"/>
          </a:xfrm>
          <a:prstGeom prst="rect">
            <a:avLst/>
          </a:prstGeom>
          <a:solidFill>
            <a:srgbClr val="A5A5A5"/>
          </a:solid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23" name="Shape 123"/>
        <p:cNvGrpSpPr/>
        <p:nvPr/>
      </p:nvGrpSpPr>
      <p:grpSpPr>
        <a:xfrm>
          <a:off x="0" y="0"/>
          <a:ext cx="0" cy="0"/>
          <a:chOff x="0" y="0"/>
          <a:chExt cx="0" cy="0"/>
        </a:xfrm>
      </p:grpSpPr>
      <p:sp>
        <p:nvSpPr>
          <p:cNvPr id="124" name="Google Shape;124;p25"/>
          <p:cNvSpPr/>
          <p:nvPr>
            <p:ph idx="2" type="pic"/>
          </p:nvPr>
        </p:nvSpPr>
        <p:spPr>
          <a:xfrm>
            <a:off x="1259951" y="996416"/>
            <a:ext cx="2823291" cy="2356738"/>
          </a:xfrm>
          <a:prstGeom prst="rect">
            <a:avLst/>
          </a:prstGeom>
          <a:solidFill>
            <a:srgbClr val="A5A5A5"/>
          </a:solidFill>
          <a:ln>
            <a:noFill/>
          </a:ln>
        </p:spPr>
      </p:sp>
      <p:sp>
        <p:nvSpPr>
          <p:cNvPr id="125" name="Google Shape;125;p25"/>
          <p:cNvSpPr/>
          <p:nvPr>
            <p:ph idx="3" type="pic"/>
          </p:nvPr>
        </p:nvSpPr>
        <p:spPr>
          <a:xfrm>
            <a:off x="4259898" y="996415"/>
            <a:ext cx="2823291" cy="4865166"/>
          </a:xfrm>
          <a:prstGeom prst="rect">
            <a:avLst/>
          </a:prstGeom>
          <a:solidFill>
            <a:srgbClr val="A5A5A5"/>
          </a:solid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126" name="Shape 126"/>
        <p:cNvGrpSpPr/>
        <p:nvPr/>
      </p:nvGrpSpPr>
      <p:grpSpPr>
        <a:xfrm>
          <a:off x="0" y="0"/>
          <a:ext cx="0" cy="0"/>
          <a:chOff x="0" y="0"/>
          <a:chExt cx="0" cy="0"/>
        </a:xfrm>
      </p:grpSpPr>
      <p:sp>
        <p:nvSpPr>
          <p:cNvPr id="127" name="Google Shape;127;p26"/>
          <p:cNvSpPr/>
          <p:nvPr>
            <p:ph idx="2" type="pic"/>
          </p:nvPr>
        </p:nvSpPr>
        <p:spPr>
          <a:xfrm>
            <a:off x="-1" y="3957851"/>
            <a:ext cx="12192000" cy="2900149"/>
          </a:xfrm>
          <a:prstGeom prst="rect">
            <a:avLst/>
          </a:prstGeom>
          <a:solidFill>
            <a:srgbClr val="A5A5A5"/>
          </a:solidFill>
          <a:ln>
            <a:noFill/>
          </a:ln>
        </p:spPr>
      </p:sp>
      <p:sp>
        <p:nvSpPr>
          <p:cNvPr id="128" name="Google Shape;128;p26"/>
          <p:cNvSpPr/>
          <p:nvPr>
            <p:ph idx="3" type="pic"/>
          </p:nvPr>
        </p:nvSpPr>
        <p:spPr>
          <a:xfrm>
            <a:off x="1856095" y="3057097"/>
            <a:ext cx="1801506" cy="1801506"/>
          </a:xfrm>
          <a:prstGeom prst="rect">
            <a:avLst/>
          </a:prstGeom>
          <a:solidFill>
            <a:srgbClr val="A5A5A5"/>
          </a:solidFill>
          <a:ln>
            <a:noFill/>
          </a:ln>
        </p:spPr>
      </p:sp>
      <p:sp>
        <p:nvSpPr>
          <p:cNvPr id="129" name="Google Shape;129;p26"/>
          <p:cNvSpPr/>
          <p:nvPr>
            <p:ph idx="4" type="pic"/>
          </p:nvPr>
        </p:nvSpPr>
        <p:spPr>
          <a:xfrm>
            <a:off x="5113359" y="3057097"/>
            <a:ext cx="1801506" cy="1801506"/>
          </a:xfrm>
          <a:prstGeom prst="rect">
            <a:avLst/>
          </a:prstGeom>
          <a:solidFill>
            <a:srgbClr val="A5A5A5"/>
          </a:solidFill>
          <a:ln>
            <a:noFill/>
          </a:ln>
        </p:spPr>
      </p:sp>
      <p:sp>
        <p:nvSpPr>
          <p:cNvPr id="130" name="Google Shape;130;p26"/>
          <p:cNvSpPr/>
          <p:nvPr>
            <p:ph idx="5" type="pic"/>
          </p:nvPr>
        </p:nvSpPr>
        <p:spPr>
          <a:xfrm>
            <a:off x="8370625" y="3057097"/>
            <a:ext cx="1801506" cy="1801506"/>
          </a:xfrm>
          <a:prstGeom prst="rect">
            <a:avLst/>
          </a:prstGeom>
          <a:solidFill>
            <a:srgbClr val="A5A5A5"/>
          </a:solid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31" name="Shape 131"/>
        <p:cNvGrpSpPr/>
        <p:nvPr/>
      </p:nvGrpSpPr>
      <p:grpSpPr>
        <a:xfrm>
          <a:off x="0" y="0"/>
          <a:ext cx="0" cy="0"/>
          <a:chOff x="0" y="0"/>
          <a:chExt cx="0" cy="0"/>
        </a:xfrm>
      </p:grpSpPr>
      <p:sp>
        <p:nvSpPr>
          <p:cNvPr id="132" name="Google Shape;132;p27"/>
          <p:cNvSpPr/>
          <p:nvPr>
            <p:ph idx="2" type="pic"/>
          </p:nvPr>
        </p:nvSpPr>
        <p:spPr>
          <a:xfrm>
            <a:off x="7271657" y="0"/>
            <a:ext cx="4920342" cy="6858000"/>
          </a:xfrm>
          <a:prstGeom prst="rect">
            <a:avLst/>
          </a:prstGeom>
          <a:solidFill>
            <a:srgbClr val="A5A5A5"/>
          </a:solidFill>
          <a:ln>
            <a:noFill/>
          </a:ln>
        </p:spPr>
      </p:sp>
      <p:sp>
        <p:nvSpPr>
          <p:cNvPr id="133" name="Google Shape;133;p27"/>
          <p:cNvSpPr/>
          <p:nvPr>
            <p:ph idx="3" type="pic"/>
          </p:nvPr>
        </p:nvSpPr>
        <p:spPr>
          <a:xfrm>
            <a:off x="3585029" y="3831772"/>
            <a:ext cx="3686628" cy="3026227"/>
          </a:xfrm>
          <a:prstGeom prst="rect">
            <a:avLst/>
          </a:prstGeom>
          <a:solidFill>
            <a:srgbClr val="A5A5A5"/>
          </a:solidFill>
          <a:ln>
            <a:noFill/>
          </a:ln>
        </p:spPr>
      </p:sp>
      <p:sp>
        <p:nvSpPr>
          <p:cNvPr id="134" name="Google Shape;134;p27"/>
          <p:cNvSpPr/>
          <p:nvPr>
            <p:ph idx="4" type="pic"/>
          </p:nvPr>
        </p:nvSpPr>
        <p:spPr>
          <a:xfrm>
            <a:off x="0" y="3831772"/>
            <a:ext cx="3585029" cy="3026227"/>
          </a:xfrm>
          <a:prstGeom prst="rect">
            <a:avLst/>
          </a:prstGeom>
          <a:solidFill>
            <a:srgbClr val="A5A5A5"/>
          </a:solid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35" name="Shape 135"/>
        <p:cNvGrpSpPr/>
        <p:nvPr/>
      </p:nvGrpSpPr>
      <p:grpSpPr>
        <a:xfrm>
          <a:off x="0" y="0"/>
          <a:ext cx="0" cy="0"/>
          <a:chOff x="0" y="0"/>
          <a:chExt cx="0" cy="0"/>
        </a:xfrm>
      </p:grpSpPr>
      <p:sp>
        <p:nvSpPr>
          <p:cNvPr id="136" name="Google Shape;136;p28"/>
          <p:cNvSpPr/>
          <p:nvPr>
            <p:ph idx="2" type="pic"/>
          </p:nvPr>
        </p:nvSpPr>
        <p:spPr>
          <a:xfrm>
            <a:off x="1248230" y="0"/>
            <a:ext cx="3715653" cy="4368799"/>
          </a:xfrm>
          <a:prstGeom prst="rect">
            <a:avLst/>
          </a:prstGeom>
          <a:solidFill>
            <a:srgbClr val="A5A5A5"/>
          </a:solidFill>
          <a:ln>
            <a:noFill/>
          </a:ln>
        </p:spPr>
      </p:sp>
      <p:sp>
        <p:nvSpPr>
          <p:cNvPr id="137" name="Google Shape;137;p28"/>
          <p:cNvSpPr/>
          <p:nvPr>
            <p:ph idx="3" type="pic"/>
          </p:nvPr>
        </p:nvSpPr>
        <p:spPr>
          <a:xfrm>
            <a:off x="4296228" y="4368799"/>
            <a:ext cx="7004117" cy="2489201"/>
          </a:xfrm>
          <a:prstGeom prst="rect">
            <a:avLst/>
          </a:prstGeom>
          <a:solidFill>
            <a:srgbClr val="A5A5A5"/>
          </a:solid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38" name="Shape 138"/>
        <p:cNvGrpSpPr/>
        <p:nvPr/>
      </p:nvGrpSpPr>
      <p:grpSpPr>
        <a:xfrm>
          <a:off x="0" y="0"/>
          <a:ext cx="0" cy="0"/>
          <a:chOff x="0" y="0"/>
          <a:chExt cx="0" cy="0"/>
        </a:xfrm>
      </p:grpSpPr>
      <p:sp>
        <p:nvSpPr>
          <p:cNvPr id="139" name="Google Shape;139;p29"/>
          <p:cNvSpPr/>
          <p:nvPr>
            <p:ph idx="2" type="pic"/>
          </p:nvPr>
        </p:nvSpPr>
        <p:spPr>
          <a:xfrm>
            <a:off x="7445828" y="2902857"/>
            <a:ext cx="4746171" cy="3955143"/>
          </a:xfrm>
          <a:prstGeom prst="rect">
            <a:avLst/>
          </a:prstGeom>
          <a:solidFill>
            <a:srgbClr val="A5A5A5"/>
          </a:solid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40" name="Shape 140"/>
        <p:cNvGrpSpPr/>
        <p:nvPr/>
      </p:nvGrpSpPr>
      <p:grpSpPr>
        <a:xfrm>
          <a:off x="0" y="0"/>
          <a:ext cx="0" cy="0"/>
          <a:chOff x="0" y="0"/>
          <a:chExt cx="0" cy="0"/>
        </a:xfrm>
      </p:grpSpPr>
      <p:sp>
        <p:nvSpPr>
          <p:cNvPr id="141" name="Google Shape;141;p30"/>
          <p:cNvSpPr/>
          <p:nvPr>
            <p:ph idx="2" type="pic"/>
          </p:nvPr>
        </p:nvSpPr>
        <p:spPr>
          <a:xfrm>
            <a:off x="1" y="0"/>
            <a:ext cx="6959601" cy="6858000"/>
          </a:xfrm>
          <a:prstGeom prst="rect">
            <a:avLst/>
          </a:prstGeom>
          <a:solidFill>
            <a:srgbClr val="A5A5A5"/>
          </a:solid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42" name="Shape 142"/>
        <p:cNvGrpSpPr/>
        <p:nvPr/>
      </p:nvGrpSpPr>
      <p:grpSpPr>
        <a:xfrm>
          <a:off x="0" y="0"/>
          <a:ext cx="0" cy="0"/>
          <a:chOff x="0" y="0"/>
          <a:chExt cx="0" cy="0"/>
        </a:xfrm>
      </p:grpSpPr>
      <p:sp>
        <p:nvSpPr>
          <p:cNvPr id="143" name="Google Shape;143;p31"/>
          <p:cNvSpPr/>
          <p:nvPr>
            <p:ph idx="2" type="pic"/>
          </p:nvPr>
        </p:nvSpPr>
        <p:spPr>
          <a:xfrm>
            <a:off x="1143000" y="3448050"/>
            <a:ext cx="3009900" cy="3409950"/>
          </a:xfrm>
          <a:prstGeom prst="rect">
            <a:avLst/>
          </a:prstGeom>
          <a:solidFill>
            <a:srgbClr val="A5A5A5"/>
          </a:solidFill>
          <a:ln>
            <a:noFill/>
          </a:ln>
        </p:spPr>
      </p:sp>
      <p:sp>
        <p:nvSpPr>
          <p:cNvPr id="144" name="Google Shape;144;p31"/>
          <p:cNvSpPr/>
          <p:nvPr>
            <p:ph idx="3" type="pic"/>
          </p:nvPr>
        </p:nvSpPr>
        <p:spPr>
          <a:xfrm>
            <a:off x="4591050" y="3448050"/>
            <a:ext cx="3009900" cy="3409950"/>
          </a:xfrm>
          <a:prstGeom prst="rect">
            <a:avLst/>
          </a:prstGeom>
          <a:solidFill>
            <a:srgbClr val="A5A5A5"/>
          </a:solidFill>
          <a:ln>
            <a:noFill/>
          </a:ln>
        </p:spPr>
      </p:sp>
      <p:sp>
        <p:nvSpPr>
          <p:cNvPr id="145" name="Google Shape;145;p31"/>
          <p:cNvSpPr/>
          <p:nvPr>
            <p:ph idx="4" type="pic"/>
          </p:nvPr>
        </p:nvSpPr>
        <p:spPr>
          <a:xfrm>
            <a:off x="8039100" y="3448050"/>
            <a:ext cx="3009900" cy="3409950"/>
          </a:xfrm>
          <a:prstGeom prst="rect">
            <a:avLst/>
          </a:prstGeom>
          <a:solidFill>
            <a:srgbClr val="A5A5A5"/>
          </a:solid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Vertical Title and Text">
  <p:cSld name="4_Vertical Title and Text">
    <p:spTree>
      <p:nvGrpSpPr>
        <p:cNvPr id="34" name="Shape 34"/>
        <p:cNvGrpSpPr/>
        <p:nvPr/>
      </p:nvGrpSpPr>
      <p:grpSpPr>
        <a:xfrm>
          <a:off x="0" y="0"/>
          <a:ext cx="0" cy="0"/>
          <a:chOff x="0" y="0"/>
          <a:chExt cx="0" cy="0"/>
        </a:xfrm>
      </p:grpSpPr>
      <p:sp>
        <p:nvSpPr>
          <p:cNvPr id="35" name="Google Shape;35;p4"/>
          <p:cNvSpPr/>
          <p:nvPr>
            <p:ph idx="2" type="pic"/>
          </p:nvPr>
        </p:nvSpPr>
        <p:spPr>
          <a:xfrm>
            <a:off x="1026885" y="914399"/>
            <a:ext cx="2447836" cy="1604011"/>
          </a:xfrm>
          <a:prstGeom prst="rect">
            <a:avLst/>
          </a:prstGeom>
          <a:solidFill>
            <a:srgbClr val="A5A5A5"/>
          </a:solidFill>
          <a:ln>
            <a:noFill/>
          </a:ln>
        </p:spPr>
      </p:sp>
      <p:sp>
        <p:nvSpPr>
          <p:cNvPr id="36" name="Google Shape;36;p4"/>
          <p:cNvSpPr/>
          <p:nvPr>
            <p:ph idx="3" type="pic"/>
          </p:nvPr>
        </p:nvSpPr>
        <p:spPr>
          <a:xfrm>
            <a:off x="4420660" y="914400"/>
            <a:ext cx="2447836" cy="1604011"/>
          </a:xfrm>
          <a:prstGeom prst="rect">
            <a:avLst/>
          </a:prstGeom>
          <a:solidFill>
            <a:srgbClr val="A5A5A5"/>
          </a:solidFill>
          <a:ln>
            <a:noFill/>
          </a:ln>
        </p:spPr>
      </p:sp>
      <p:sp>
        <p:nvSpPr>
          <p:cNvPr id="37" name="Google Shape;37;p4"/>
          <p:cNvSpPr/>
          <p:nvPr>
            <p:ph idx="4" type="pic"/>
          </p:nvPr>
        </p:nvSpPr>
        <p:spPr>
          <a:xfrm>
            <a:off x="7814435" y="914400"/>
            <a:ext cx="2447836" cy="1604011"/>
          </a:xfrm>
          <a:prstGeom prst="rect">
            <a:avLst/>
          </a:prstGeom>
          <a:solidFill>
            <a:srgbClr val="A5A5A5"/>
          </a:solidFill>
          <a:ln>
            <a:noFill/>
          </a:ln>
        </p:spPr>
      </p:sp>
      <p:sp>
        <p:nvSpPr>
          <p:cNvPr id="38" name="Google Shape;38;p4"/>
          <p:cNvSpPr/>
          <p:nvPr>
            <p:ph idx="5" type="pic"/>
          </p:nvPr>
        </p:nvSpPr>
        <p:spPr>
          <a:xfrm>
            <a:off x="1026885" y="3504450"/>
            <a:ext cx="2447836" cy="1604011"/>
          </a:xfrm>
          <a:prstGeom prst="rect">
            <a:avLst/>
          </a:prstGeom>
          <a:solidFill>
            <a:srgbClr val="A5A5A5"/>
          </a:solidFill>
          <a:ln>
            <a:noFill/>
          </a:ln>
        </p:spPr>
      </p:sp>
      <p:sp>
        <p:nvSpPr>
          <p:cNvPr id="39" name="Google Shape;39;p4"/>
          <p:cNvSpPr/>
          <p:nvPr>
            <p:ph idx="6" type="pic"/>
          </p:nvPr>
        </p:nvSpPr>
        <p:spPr>
          <a:xfrm>
            <a:off x="4420660" y="3504450"/>
            <a:ext cx="2447836" cy="1604011"/>
          </a:xfrm>
          <a:prstGeom prst="rect">
            <a:avLst/>
          </a:prstGeom>
          <a:solidFill>
            <a:srgbClr val="A5A5A5"/>
          </a:solid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146" name="Shape 146"/>
        <p:cNvGrpSpPr/>
        <p:nvPr/>
      </p:nvGrpSpPr>
      <p:grpSpPr>
        <a:xfrm>
          <a:off x="0" y="0"/>
          <a:ext cx="0" cy="0"/>
          <a:chOff x="0" y="0"/>
          <a:chExt cx="0" cy="0"/>
        </a:xfrm>
      </p:grpSpPr>
      <p:sp>
        <p:nvSpPr>
          <p:cNvPr id="147" name="Google Shape;147;p32"/>
          <p:cNvSpPr/>
          <p:nvPr>
            <p:ph idx="2" type="pic"/>
          </p:nvPr>
        </p:nvSpPr>
        <p:spPr>
          <a:xfrm>
            <a:off x="5753100" y="952500"/>
            <a:ext cx="5252287" cy="4933950"/>
          </a:xfrm>
          <a:prstGeom prst="rect">
            <a:avLst/>
          </a:prstGeom>
          <a:solidFill>
            <a:srgbClr val="A5A5A5"/>
          </a:solid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148" name="Shape 148"/>
        <p:cNvGrpSpPr/>
        <p:nvPr/>
      </p:nvGrpSpPr>
      <p:grpSpPr>
        <a:xfrm>
          <a:off x="0" y="0"/>
          <a:ext cx="0" cy="0"/>
          <a:chOff x="0" y="0"/>
          <a:chExt cx="0" cy="0"/>
        </a:xfrm>
      </p:grpSpPr>
      <p:sp>
        <p:nvSpPr>
          <p:cNvPr id="149" name="Google Shape;149;p33"/>
          <p:cNvSpPr/>
          <p:nvPr>
            <p:ph idx="2" type="pic"/>
          </p:nvPr>
        </p:nvSpPr>
        <p:spPr>
          <a:xfrm>
            <a:off x="0" y="1524000"/>
            <a:ext cx="6196084" cy="4191000"/>
          </a:xfrm>
          <a:prstGeom prst="rect">
            <a:avLst/>
          </a:prstGeom>
          <a:solidFill>
            <a:srgbClr val="A5A5A5"/>
          </a:solid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150" name="Shape 150"/>
        <p:cNvGrpSpPr/>
        <p:nvPr/>
      </p:nvGrpSpPr>
      <p:grpSpPr>
        <a:xfrm>
          <a:off x="0" y="0"/>
          <a:ext cx="0" cy="0"/>
          <a:chOff x="0" y="0"/>
          <a:chExt cx="0" cy="0"/>
        </a:xfrm>
      </p:grpSpPr>
      <p:sp>
        <p:nvSpPr>
          <p:cNvPr id="151" name="Google Shape;151;p34"/>
          <p:cNvSpPr/>
          <p:nvPr>
            <p:ph idx="2" type="pic"/>
          </p:nvPr>
        </p:nvSpPr>
        <p:spPr>
          <a:xfrm>
            <a:off x="6998213" y="1"/>
            <a:ext cx="5193787" cy="6858000"/>
          </a:xfrm>
          <a:prstGeom prst="rect">
            <a:avLst/>
          </a:prstGeom>
          <a:solidFill>
            <a:srgbClr val="A5A5A5"/>
          </a:solid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Vertical Title and Text">
  <p:cSld name="1_Vertical Title and Text">
    <p:spTree>
      <p:nvGrpSpPr>
        <p:cNvPr id="152" name="Shape 152"/>
        <p:cNvGrpSpPr/>
        <p:nvPr/>
      </p:nvGrpSpPr>
      <p:grpSpPr>
        <a:xfrm>
          <a:off x="0" y="0"/>
          <a:ext cx="0" cy="0"/>
          <a:chOff x="0" y="0"/>
          <a:chExt cx="0" cy="0"/>
        </a:xfrm>
      </p:grpSpPr>
      <p:sp>
        <p:nvSpPr>
          <p:cNvPr id="153" name="Google Shape;153;p35"/>
          <p:cNvSpPr/>
          <p:nvPr>
            <p:ph idx="2" type="pic"/>
          </p:nvPr>
        </p:nvSpPr>
        <p:spPr>
          <a:xfrm>
            <a:off x="0" y="1"/>
            <a:ext cx="7108722" cy="5958347"/>
          </a:xfrm>
          <a:prstGeom prst="rect">
            <a:avLst/>
          </a:prstGeom>
          <a:solidFill>
            <a:srgbClr val="A5A5A5"/>
          </a:solid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Vertical Title and Text">
  <p:cSld name="2_Vertical Title and Text">
    <p:spTree>
      <p:nvGrpSpPr>
        <p:cNvPr id="154" name="Shape 154"/>
        <p:cNvGrpSpPr/>
        <p:nvPr/>
      </p:nvGrpSpPr>
      <p:grpSpPr>
        <a:xfrm>
          <a:off x="0" y="0"/>
          <a:ext cx="0" cy="0"/>
          <a:chOff x="0" y="0"/>
          <a:chExt cx="0" cy="0"/>
        </a:xfrm>
      </p:grpSpPr>
      <p:sp>
        <p:nvSpPr>
          <p:cNvPr id="155" name="Google Shape;155;p36"/>
          <p:cNvSpPr/>
          <p:nvPr>
            <p:ph idx="2" type="pic"/>
          </p:nvPr>
        </p:nvSpPr>
        <p:spPr>
          <a:xfrm>
            <a:off x="1" y="1"/>
            <a:ext cx="12192000" cy="3303638"/>
          </a:xfrm>
          <a:prstGeom prst="rect">
            <a:avLst/>
          </a:prstGeom>
          <a:solidFill>
            <a:srgbClr val="A5A5A5"/>
          </a:solid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Vertical Title and Text">
  <p:cSld name="3_Vertical Title and Text">
    <p:spTree>
      <p:nvGrpSpPr>
        <p:cNvPr id="156" name="Shape 156"/>
        <p:cNvGrpSpPr/>
        <p:nvPr/>
      </p:nvGrpSpPr>
      <p:grpSpPr>
        <a:xfrm>
          <a:off x="0" y="0"/>
          <a:ext cx="0" cy="0"/>
          <a:chOff x="0" y="0"/>
          <a:chExt cx="0" cy="0"/>
        </a:xfrm>
      </p:grpSpPr>
      <p:sp>
        <p:nvSpPr>
          <p:cNvPr id="157" name="Google Shape;157;p37"/>
          <p:cNvSpPr/>
          <p:nvPr>
            <p:ph idx="2" type="pic"/>
          </p:nvPr>
        </p:nvSpPr>
        <p:spPr>
          <a:xfrm>
            <a:off x="6294948" y="1157073"/>
            <a:ext cx="2396635" cy="2172237"/>
          </a:xfrm>
          <a:prstGeom prst="rect">
            <a:avLst/>
          </a:prstGeom>
          <a:solidFill>
            <a:srgbClr val="A5A5A5"/>
          </a:solidFill>
          <a:ln>
            <a:noFill/>
          </a:ln>
        </p:spPr>
      </p:sp>
      <p:sp>
        <p:nvSpPr>
          <p:cNvPr id="158" name="Google Shape;158;p37"/>
          <p:cNvSpPr/>
          <p:nvPr>
            <p:ph idx="3" type="pic"/>
          </p:nvPr>
        </p:nvSpPr>
        <p:spPr>
          <a:xfrm>
            <a:off x="8876223" y="1157074"/>
            <a:ext cx="2396635" cy="2172237"/>
          </a:xfrm>
          <a:prstGeom prst="rect">
            <a:avLst/>
          </a:prstGeom>
          <a:solidFill>
            <a:srgbClr val="A5A5A5"/>
          </a:solidFill>
          <a:ln>
            <a:noFill/>
          </a:ln>
        </p:spPr>
      </p:sp>
      <p:sp>
        <p:nvSpPr>
          <p:cNvPr id="159" name="Google Shape;159;p37"/>
          <p:cNvSpPr/>
          <p:nvPr>
            <p:ph idx="4" type="pic"/>
          </p:nvPr>
        </p:nvSpPr>
        <p:spPr>
          <a:xfrm>
            <a:off x="6294947" y="3490589"/>
            <a:ext cx="2396635" cy="2172237"/>
          </a:xfrm>
          <a:prstGeom prst="rect">
            <a:avLst/>
          </a:prstGeom>
          <a:solidFill>
            <a:srgbClr val="A5A5A5"/>
          </a:solidFill>
          <a:ln>
            <a:noFill/>
          </a:ln>
        </p:spPr>
      </p:sp>
      <p:sp>
        <p:nvSpPr>
          <p:cNvPr id="160" name="Google Shape;160;p37"/>
          <p:cNvSpPr/>
          <p:nvPr>
            <p:ph idx="5" type="pic"/>
          </p:nvPr>
        </p:nvSpPr>
        <p:spPr>
          <a:xfrm>
            <a:off x="8876222" y="3490589"/>
            <a:ext cx="2396635" cy="2172237"/>
          </a:xfrm>
          <a:prstGeom prst="rect">
            <a:avLst/>
          </a:prstGeom>
          <a:solidFill>
            <a:srgbClr val="A5A5A5"/>
          </a:solid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Vertical Title and Text">
  <p:cSld name="5_Vertical Title and Text">
    <p:spTree>
      <p:nvGrpSpPr>
        <p:cNvPr id="161" name="Shape 161"/>
        <p:cNvGrpSpPr/>
        <p:nvPr/>
      </p:nvGrpSpPr>
      <p:grpSpPr>
        <a:xfrm>
          <a:off x="0" y="0"/>
          <a:ext cx="0" cy="0"/>
          <a:chOff x="0" y="0"/>
          <a:chExt cx="0" cy="0"/>
        </a:xfrm>
      </p:grpSpPr>
      <p:sp>
        <p:nvSpPr>
          <p:cNvPr id="162" name="Google Shape;162;p38"/>
          <p:cNvSpPr/>
          <p:nvPr>
            <p:ph idx="2" type="pic"/>
          </p:nvPr>
        </p:nvSpPr>
        <p:spPr>
          <a:xfrm>
            <a:off x="1576341" y="1230646"/>
            <a:ext cx="2431755" cy="4319254"/>
          </a:xfrm>
          <a:prstGeom prst="rect">
            <a:avLst/>
          </a:prstGeom>
          <a:solidFill>
            <a:srgbClr val="A5A5A5"/>
          </a:solid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Vertical Title and Text">
  <p:cSld name="6_Vertical Title and Text">
    <p:spTree>
      <p:nvGrpSpPr>
        <p:cNvPr id="163" name="Shape 163"/>
        <p:cNvGrpSpPr/>
        <p:nvPr/>
      </p:nvGrpSpPr>
      <p:grpSpPr>
        <a:xfrm>
          <a:off x="0" y="0"/>
          <a:ext cx="0" cy="0"/>
          <a:chOff x="0" y="0"/>
          <a:chExt cx="0" cy="0"/>
        </a:xfrm>
      </p:grpSpPr>
      <p:sp>
        <p:nvSpPr>
          <p:cNvPr id="164" name="Google Shape;164;p39"/>
          <p:cNvSpPr/>
          <p:nvPr>
            <p:ph idx="2" type="pic"/>
          </p:nvPr>
        </p:nvSpPr>
        <p:spPr>
          <a:xfrm>
            <a:off x="5622878" y="1037230"/>
            <a:ext cx="5540992" cy="5820770"/>
          </a:xfrm>
          <a:prstGeom prst="rect">
            <a:avLst/>
          </a:prstGeom>
          <a:solidFill>
            <a:srgbClr val="A5A5A5"/>
          </a:solid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165" name="Shape 165"/>
        <p:cNvGrpSpPr/>
        <p:nvPr/>
      </p:nvGrpSpPr>
      <p:grpSpPr>
        <a:xfrm>
          <a:off x="0" y="0"/>
          <a:ext cx="0" cy="0"/>
          <a:chOff x="0" y="0"/>
          <a:chExt cx="0" cy="0"/>
        </a:xfrm>
      </p:grpSpPr>
      <p:sp>
        <p:nvSpPr>
          <p:cNvPr id="166" name="Google Shape;166;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7" name="Google Shape;167;p4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 name="Google Shape;168;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9" name="Google Shape;169;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0" name="Google Shape;170;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171" name="Shape 171"/>
        <p:cNvGrpSpPr/>
        <p:nvPr/>
      </p:nvGrpSpPr>
      <p:grpSpPr>
        <a:xfrm>
          <a:off x="0" y="0"/>
          <a:ext cx="0" cy="0"/>
          <a:chOff x="0" y="0"/>
          <a:chExt cx="0" cy="0"/>
        </a:xfrm>
      </p:grpSpPr>
      <p:sp>
        <p:nvSpPr>
          <p:cNvPr id="172" name="Google Shape;172;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4" name="Google Shape;174;p41"/>
          <p:cNvSpPr/>
          <p:nvPr/>
        </p:nvSpPr>
        <p:spPr>
          <a:xfrm>
            <a:off x="0" y="6533909"/>
            <a:ext cx="12192000" cy="32409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75" name="Google Shape;175;p41"/>
          <p:cNvSpPr txBox="1"/>
          <p:nvPr>
            <p:ph idx="12" type="sldNum"/>
          </p:nvPr>
        </p:nvSpPr>
        <p:spPr>
          <a:xfrm>
            <a:off x="9334137" y="6547283"/>
            <a:ext cx="2743200" cy="28072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76" name="Google Shape;176;p41"/>
          <p:cNvPicPr preferRelativeResize="0"/>
          <p:nvPr/>
        </p:nvPicPr>
        <p:blipFill rotWithShape="1">
          <a:blip r:embed="rId2">
            <a:alphaModFix/>
          </a:blip>
          <a:srcRect b="0" l="0" r="0" t="0"/>
          <a:stretch/>
        </p:blipFill>
        <p:spPr>
          <a:xfrm>
            <a:off x="147095" y="6582565"/>
            <a:ext cx="2879685" cy="233255"/>
          </a:xfrm>
          <a:prstGeom prst="rect">
            <a:avLst/>
          </a:prstGeom>
          <a:noFill/>
          <a:ln>
            <a:noFill/>
          </a:ln>
        </p:spPr>
      </p:pic>
      <p:sp>
        <p:nvSpPr>
          <p:cNvPr id="177" name="Google Shape;177;p41"/>
          <p:cNvSpPr txBox="1"/>
          <p:nvPr>
            <p:ph idx="1" type="body"/>
          </p:nvPr>
        </p:nvSpPr>
        <p:spPr>
          <a:xfrm>
            <a:off x="296863" y="234950"/>
            <a:ext cx="11728450" cy="10212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4400"/>
              <a:buNone/>
              <a:defRPr b="0" sz="4400">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 name="Google Shape;178;p41"/>
          <p:cNvSpPr txBox="1"/>
          <p:nvPr>
            <p:ph idx="2" type="body"/>
          </p:nvPr>
        </p:nvSpPr>
        <p:spPr>
          <a:xfrm>
            <a:off x="719138" y="1411288"/>
            <a:ext cx="11269662" cy="4808537"/>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indent="-381000" lvl="1" marL="9144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indent="-355600" lvl="2" marL="1371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indent="-342900" lvl="3" marL="18288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indent="-342900" lvl="4" marL="22860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79" name="Google Shape;179;p41"/>
          <p:cNvCxnSpPr/>
          <p:nvPr/>
        </p:nvCxnSpPr>
        <p:spPr>
          <a:xfrm>
            <a:off x="317500" y="1129190"/>
            <a:ext cx="11557000" cy="0"/>
          </a:xfrm>
          <a:prstGeom prst="straightConnector1">
            <a:avLst/>
          </a:prstGeom>
          <a:noFill/>
          <a:ln cap="flat" cmpd="sng" w="19050">
            <a:solidFill>
              <a:schemeClr val="dk1"/>
            </a:solidFill>
            <a:prstDash val="solid"/>
            <a:miter lim="800000"/>
            <a:headEnd len="sm" w="sm" type="none"/>
            <a:tailEnd len="sm" w="sm" type="none"/>
          </a:ln>
        </p:spPr>
      </p:cxnSp>
    </p:spTree>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40" name="Shape 40"/>
        <p:cNvGrpSpPr/>
        <p:nvPr/>
      </p:nvGrpSpPr>
      <p:grpSpPr>
        <a:xfrm>
          <a:off x="0" y="0"/>
          <a:ext cx="0" cy="0"/>
          <a:chOff x="0" y="0"/>
          <a:chExt cx="0" cy="0"/>
        </a:xfrm>
      </p:grpSpPr>
      <p:sp>
        <p:nvSpPr>
          <p:cNvPr id="41" name="Google Shape;41;p5"/>
          <p:cNvSpPr/>
          <p:nvPr>
            <p:ph idx="2" type="pic"/>
          </p:nvPr>
        </p:nvSpPr>
        <p:spPr>
          <a:xfrm>
            <a:off x="1259951" y="996416"/>
            <a:ext cx="2823291" cy="2356738"/>
          </a:xfrm>
          <a:prstGeom prst="rect">
            <a:avLst/>
          </a:prstGeom>
          <a:solidFill>
            <a:srgbClr val="A5A5A5"/>
          </a:solidFill>
          <a:ln>
            <a:noFill/>
          </a:ln>
        </p:spPr>
      </p:sp>
      <p:sp>
        <p:nvSpPr>
          <p:cNvPr id="42" name="Google Shape;42;p5"/>
          <p:cNvSpPr/>
          <p:nvPr>
            <p:ph idx="3" type="pic"/>
          </p:nvPr>
        </p:nvSpPr>
        <p:spPr>
          <a:xfrm>
            <a:off x="4259898" y="996415"/>
            <a:ext cx="2823291" cy="4865166"/>
          </a:xfrm>
          <a:prstGeom prst="rect">
            <a:avLst/>
          </a:prstGeom>
          <a:solidFill>
            <a:srgbClr val="A5A5A5"/>
          </a:solid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186" name="Shape 186"/>
        <p:cNvGrpSpPr/>
        <p:nvPr/>
      </p:nvGrpSpPr>
      <p:grpSpPr>
        <a:xfrm>
          <a:off x="0" y="0"/>
          <a:ext cx="0" cy="0"/>
          <a:chOff x="0" y="0"/>
          <a:chExt cx="0" cy="0"/>
        </a:xfrm>
      </p:grpSpPr>
      <p:sp>
        <p:nvSpPr>
          <p:cNvPr id="187" name="Google Shape;187;p43"/>
          <p:cNvSpPr/>
          <p:nvPr>
            <p:ph idx="2" type="pic"/>
          </p:nvPr>
        </p:nvSpPr>
        <p:spPr>
          <a:xfrm>
            <a:off x="0" y="0"/>
            <a:ext cx="12192000" cy="6858000"/>
          </a:xfrm>
          <a:prstGeom prst="rect">
            <a:avLst/>
          </a:prstGeom>
          <a:solidFill>
            <a:srgbClr val="A5A5A5"/>
          </a:solidFill>
          <a:ln>
            <a:no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mp; Footer (Light Version) copy 13" showMasterSp="0" type="tx">
  <p:cSld name="TITLE_AND_BODY">
    <p:spTree>
      <p:nvGrpSpPr>
        <p:cNvPr id="188" name="Shape 188"/>
        <p:cNvGrpSpPr/>
        <p:nvPr/>
      </p:nvGrpSpPr>
      <p:grpSpPr>
        <a:xfrm>
          <a:off x="0" y="0"/>
          <a:ext cx="0" cy="0"/>
          <a:chOff x="0" y="0"/>
          <a:chExt cx="0" cy="0"/>
        </a:xfrm>
      </p:grpSpPr>
      <p:sp>
        <p:nvSpPr>
          <p:cNvPr id="189" name="Google Shape;189;p44"/>
          <p:cNvSpPr txBox="1"/>
          <p:nvPr>
            <p:ph type="title"/>
          </p:nvPr>
        </p:nvSpPr>
        <p:spPr>
          <a:xfrm>
            <a:off x="992972" y="2710434"/>
            <a:ext cx="10206000" cy="741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900"/>
              <a:buFont typeface="Quattrocento Sans"/>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190" name="Google Shape;190;p44"/>
          <p:cNvSpPr txBox="1"/>
          <p:nvPr>
            <p:ph idx="1" type="body"/>
          </p:nvPr>
        </p:nvSpPr>
        <p:spPr>
          <a:xfrm>
            <a:off x="992972" y="3353816"/>
            <a:ext cx="8371200" cy="794100"/>
          </a:xfrm>
          <a:prstGeom prst="rect">
            <a:avLst/>
          </a:prstGeom>
          <a:noFill/>
          <a:ln>
            <a:noFill/>
          </a:ln>
        </p:spPr>
        <p:txBody>
          <a:bodyPr anchorCtr="0" anchor="t" bIns="45700" lIns="91425" spcFirstLastPara="1" rIns="91425" wrap="square" tIns="45700">
            <a:normAutofit/>
          </a:bodyPr>
          <a:lstStyle>
            <a:lvl1pPr indent="-349250" lvl="0" marL="457200" rtl="0" algn="l">
              <a:lnSpc>
                <a:spcPct val="90000"/>
              </a:lnSpc>
              <a:spcBef>
                <a:spcPts val="1100"/>
              </a:spcBef>
              <a:spcAft>
                <a:spcPts val="0"/>
              </a:spcAft>
              <a:buClr>
                <a:schemeClr val="dk1"/>
              </a:buClr>
              <a:buSzPts val="1900"/>
              <a:buChar cha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91" name="Google Shape;191;p44"/>
          <p:cNvSpPr/>
          <p:nvPr/>
        </p:nvSpPr>
        <p:spPr>
          <a:xfrm>
            <a:off x="0" y="6533909"/>
            <a:ext cx="12192000" cy="3240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pic>
        <p:nvPicPr>
          <p:cNvPr id="192" name="Google Shape;192;p44"/>
          <p:cNvPicPr preferRelativeResize="0"/>
          <p:nvPr/>
        </p:nvPicPr>
        <p:blipFill rotWithShape="1">
          <a:blip r:embed="rId2">
            <a:alphaModFix/>
          </a:blip>
          <a:srcRect b="0" l="0" r="0" t="0"/>
          <a:stretch/>
        </p:blipFill>
        <p:spPr>
          <a:xfrm>
            <a:off x="147095" y="6582565"/>
            <a:ext cx="2879682" cy="233255"/>
          </a:xfrm>
          <a:prstGeom prst="rect">
            <a:avLst/>
          </a:prstGeom>
          <a:noFill/>
          <a:ln>
            <a:noFill/>
          </a:ln>
        </p:spPr>
      </p:pic>
    </p:spTree>
  </p:cSld>
  <p:clrMapOvr>
    <a:masterClrMapping/>
  </p:clrMapOvr>
  <p:transition spd="slow">
    <p:push/>
  </p:transition>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93" name="Shape 193"/>
        <p:cNvGrpSpPr/>
        <p:nvPr/>
      </p:nvGrpSpPr>
      <p:grpSpPr>
        <a:xfrm>
          <a:off x="0" y="0"/>
          <a:ext cx="0" cy="0"/>
          <a:chOff x="0" y="0"/>
          <a:chExt cx="0" cy="0"/>
        </a:xfrm>
      </p:grpSpPr>
      <p:pic>
        <p:nvPicPr>
          <p:cNvPr id="194" name="Google Shape;194;p45"/>
          <p:cNvPicPr preferRelativeResize="0"/>
          <p:nvPr/>
        </p:nvPicPr>
        <p:blipFill rotWithShape="1">
          <a:blip r:embed="rId2">
            <a:alphaModFix/>
          </a:blip>
          <a:srcRect b="0" l="0" r="0" t="0"/>
          <a:stretch/>
        </p:blipFill>
        <p:spPr>
          <a:xfrm>
            <a:off x="11330677" y="236071"/>
            <a:ext cx="615121" cy="568831"/>
          </a:xfrm>
          <a:prstGeom prst="rect">
            <a:avLst/>
          </a:prstGeom>
          <a:noFill/>
          <a:ln>
            <a:noFill/>
          </a:ln>
        </p:spPr>
      </p:pic>
      <p:sp>
        <p:nvSpPr>
          <p:cNvPr id="195" name="Google Shape;195;p45"/>
          <p:cNvSpPr/>
          <p:nvPr/>
        </p:nvSpPr>
        <p:spPr>
          <a:xfrm>
            <a:off x="216446" y="6557695"/>
            <a:ext cx="6096000" cy="261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100">
                <a:solidFill>
                  <a:srgbClr val="595959"/>
                </a:solidFill>
                <a:latin typeface="Calibri"/>
                <a:ea typeface="Calibri"/>
                <a:cs typeface="Calibri"/>
                <a:sym typeface="Calibri"/>
              </a:rPr>
              <a:t>LOCATION &amp; GROUPS WEBINAR SERIES ⎪ November 9th, 2021</a:t>
            </a:r>
            <a:endParaRPr sz="1100">
              <a:solidFill>
                <a:srgbClr val="595959"/>
              </a:solidFill>
              <a:latin typeface="Calibri"/>
              <a:ea typeface="Calibri"/>
              <a:cs typeface="Calibri"/>
              <a:sym typeface="Calibri"/>
            </a:endParaRPr>
          </a:p>
        </p:txBody>
      </p:sp>
      <p:cxnSp>
        <p:nvCxnSpPr>
          <p:cNvPr id="196" name="Google Shape;196;p45"/>
          <p:cNvCxnSpPr/>
          <p:nvPr/>
        </p:nvCxnSpPr>
        <p:spPr>
          <a:xfrm>
            <a:off x="216446" y="6557695"/>
            <a:ext cx="11759100" cy="0"/>
          </a:xfrm>
          <a:prstGeom prst="straightConnector1">
            <a:avLst/>
          </a:prstGeom>
          <a:noFill/>
          <a:ln cap="flat" cmpd="sng" w="9525">
            <a:solidFill>
              <a:srgbClr val="C00000"/>
            </a:solidFill>
            <a:prstDash val="solid"/>
            <a:miter lim="800000"/>
            <a:headEnd len="sm" w="sm" type="none"/>
            <a:tailEnd len="sm" w="sm" type="none"/>
          </a:ln>
        </p:spPr>
      </p:cxnSp>
      <p:cxnSp>
        <p:nvCxnSpPr>
          <p:cNvPr id="197" name="Google Shape;197;p45"/>
          <p:cNvCxnSpPr/>
          <p:nvPr/>
        </p:nvCxnSpPr>
        <p:spPr>
          <a:xfrm>
            <a:off x="216446" y="164515"/>
            <a:ext cx="11759100" cy="0"/>
          </a:xfrm>
          <a:prstGeom prst="straightConnector1">
            <a:avLst/>
          </a:prstGeom>
          <a:noFill/>
          <a:ln cap="flat" cmpd="sng" w="9525">
            <a:solidFill>
              <a:srgbClr val="C00000"/>
            </a:solidFill>
            <a:prstDash val="solid"/>
            <a:miter lim="800000"/>
            <a:headEnd len="sm" w="sm" type="none"/>
            <a:tailEnd len="sm" w="sm" type="none"/>
          </a:ln>
        </p:spPr>
      </p:cxnSp>
      <p:sp>
        <p:nvSpPr>
          <p:cNvPr id="198" name="Google Shape;198;p45"/>
          <p:cNvSpPr txBox="1"/>
          <p:nvPr>
            <p:ph idx="12" type="sldNum"/>
          </p:nvPr>
        </p:nvSpPr>
        <p:spPr>
          <a:xfrm>
            <a:off x="9232354" y="6606610"/>
            <a:ext cx="2743200" cy="164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sz="1200">
                <a:solidFill>
                  <a:srgbClr val="595959"/>
                </a:solidFill>
                <a:latin typeface="Calibri"/>
                <a:ea typeface="Calibri"/>
                <a:cs typeface="Calibri"/>
                <a:sym typeface="Calibri"/>
              </a:defRPr>
            </a:lvl1pPr>
            <a:lvl2pPr indent="0" lvl="1" marL="0" rtl="0" algn="r">
              <a:spcBef>
                <a:spcPts val="0"/>
              </a:spcBef>
              <a:buNone/>
              <a:defRPr sz="1200">
                <a:solidFill>
                  <a:srgbClr val="595959"/>
                </a:solidFill>
                <a:latin typeface="Calibri"/>
                <a:ea typeface="Calibri"/>
                <a:cs typeface="Calibri"/>
                <a:sym typeface="Calibri"/>
              </a:defRPr>
            </a:lvl2pPr>
            <a:lvl3pPr indent="0" lvl="2" marL="0" rtl="0" algn="r">
              <a:spcBef>
                <a:spcPts val="0"/>
              </a:spcBef>
              <a:buNone/>
              <a:defRPr sz="1200">
                <a:solidFill>
                  <a:srgbClr val="595959"/>
                </a:solidFill>
                <a:latin typeface="Calibri"/>
                <a:ea typeface="Calibri"/>
                <a:cs typeface="Calibri"/>
                <a:sym typeface="Calibri"/>
              </a:defRPr>
            </a:lvl3pPr>
            <a:lvl4pPr indent="0" lvl="3" marL="0" rtl="0" algn="r">
              <a:spcBef>
                <a:spcPts val="0"/>
              </a:spcBef>
              <a:buNone/>
              <a:defRPr sz="1200">
                <a:solidFill>
                  <a:srgbClr val="595959"/>
                </a:solidFill>
                <a:latin typeface="Calibri"/>
                <a:ea typeface="Calibri"/>
                <a:cs typeface="Calibri"/>
                <a:sym typeface="Calibri"/>
              </a:defRPr>
            </a:lvl4pPr>
            <a:lvl5pPr indent="0" lvl="4" marL="0" rtl="0" algn="r">
              <a:spcBef>
                <a:spcPts val="0"/>
              </a:spcBef>
              <a:buNone/>
              <a:defRPr sz="1200">
                <a:solidFill>
                  <a:srgbClr val="595959"/>
                </a:solidFill>
                <a:latin typeface="Calibri"/>
                <a:ea typeface="Calibri"/>
                <a:cs typeface="Calibri"/>
                <a:sym typeface="Calibri"/>
              </a:defRPr>
            </a:lvl5pPr>
            <a:lvl6pPr indent="0" lvl="5" marL="0" rtl="0" algn="r">
              <a:spcBef>
                <a:spcPts val="0"/>
              </a:spcBef>
              <a:buNone/>
              <a:defRPr sz="1200">
                <a:solidFill>
                  <a:srgbClr val="595959"/>
                </a:solidFill>
                <a:latin typeface="Calibri"/>
                <a:ea typeface="Calibri"/>
                <a:cs typeface="Calibri"/>
                <a:sym typeface="Calibri"/>
              </a:defRPr>
            </a:lvl6pPr>
            <a:lvl7pPr indent="0" lvl="6" marL="0" rtl="0" algn="r">
              <a:spcBef>
                <a:spcPts val="0"/>
              </a:spcBef>
              <a:buNone/>
              <a:defRPr sz="1200">
                <a:solidFill>
                  <a:srgbClr val="595959"/>
                </a:solidFill>
                <a:latin typeface="Calibri"/>
                <a:ea typeface="Calibri"/>
                <a:cs typeface="Calibri"/>
                <a:sym typeface="Calibri"/>
              </a:defRPr>
            </a:lvl7pPr>
            <a:lvl8pPr indent="0" lvl="7" marL="0" rtl="0" algn="r">
              <a:spcBef>
                <a:spcPts val="0"/>
              </a:spcBef>
              <a:buNone/>
              <a:defRPr sz="1200">
                <a:solidFill>
                  <a:srgbClr val="595959"/>
                </a:solidFill>
                <a:latin typeface="Calibri"/>
                <a:ea typeface="Calibri"/>
                <a:cs typeface="Calibri"/>
                <a:sym typeface="Calibri"/>
              </a:defRPr>
            </a:lvl8pPr>
            <a:lvl9pPr indent="0" lvl="8" marL="0" rtl="0" algn="r">
              <a:spcBef>
                <a:spcPts val="0"/>
              </a:spcBef>
              <a:buNone/>
              <a:defRPr sz="1200">
                <a:solidFill>
                  <a:srgbClr val="59595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99" name="Google Shape;199;p45"/>
          <p:cNvSpPr txBox="1"/>
          <p:nvPr>
            <p:ph idx="1" type="body"/>
          </p:nvPr>
        </p:nvSpPr>
        <p:spPr>
          <a:xfrm>
            <a:off x="495300" y="1484623"/>
            <a:ext cx="11142900" cy="4815900"/>
          </a:xfrm>
          <a:prstGeom prst="rect">
            <a:avLst/>
          </a:prstGeom>
          <a:noFill/>
          <a:ln>
            <a:noFill/>
          </a:ln>
        </p:spPr>
        <p:txBody>
          <a:bodyPr anchorCtr="0" anchor="t" bIns="45700" lIns="91425" spcFirstLastPara="1" rIns="91425" wrap="square" tIns="45700">
            <a:normAutofit/>
          </a:bodyPr>
          <a:lstStyle>
            <a:lvl1pPr indent="-431800" lvl="0" marL="457200" rtl="0" algn="l">
              <a:lnSpc>
                <a:spcPct val="100000"/>
              </a:lnSpc>
              <a:spcBef>
                <a:spcPts val="700"/>
              </a:spcBef>
              <a:spcAft>
                <a:spcPts val="0"/>
              </a:spcAft>
              <a:buClr>
                <a:schemeClr val="dk1"/>
              </a:buClr>
              <a:buSzPts val="3200"/>
              <a:buChar char="•"/>
              <a:defRPr sz="3200">
                <a:latin typeface="Calibri"/>
                <a:ea typeface="Calibri"/>
                <a:cs typeface="Calibri"/>
                <a:sym typeface="Calibri"/>
              </a:defRPr>
            </a:lvl1pPr>
            <a:lvl2pPr indent="-406400" lvl="1" marL="914400" rtl="0" algn="l">
              <a:lnSpc>
                <a:spcPct val="100000"/>
              </a:lnSpc>
              <a:spcBef>
                <a:spcPts val="700"/>
              </a:spcBef>
              <a:spcAft>
                <a:spcPts val="0"/>
              </a:spcAft>
              <a:buClr>
                <a:schemeClr val="dk1"/>
              </a:buClr>
              <a:buSzPts val="2800"/>
              <a:buChar char="•"/>
              <a:defRPr sz="2800">
                <a:latin typeface="Calibri"/>
                <a:ea typeface="Calibri"/>
                <a:cs typeface="Calibri"/>
                <a:sym typeface="Calibri"/>
              </a:defRPr>
            </a:lvl2pPr>
            <a:lvl3pPr indent="-381000" lvl="2" marL="1371600" rtl="0" algn="l">
              <a:lnSpc>
                <a:spcPct val="100000"/>
              </a:lnSpc>
              <a:spcBef>
                <a:spcPts val="700"/>
              </a:spcBef>
              <a:spcAft>
                <a:spcPts val="0"/>
              </a:spcAft>
              <a:buClr>
                <a:schemeClr val="dk1"/>
              </a:buClr>
              <a:buSzPts val="2400"/>
              <a:buChar char="•"/>
              <a:defRPr sz="2400">
                <a:latin typeface="Calibri"/>
                <a:ea typeface="Calibri"/>
                <a:cs typeface="Calibri"/>
                <a:sym typeface="Calibri"/>
              </a:defRPr>
            </a:lvl3pPr>
            <a:lvl4pPr indent="-355600" lvl="3" marL="1828800" rtl="0" algn="l">
              <a:lnSpc>
                <a:spcPct val="100000"/>
              </a:lnSpc>
              <a:spcBef>
                <a:spcPts val="700"/>
              </a:spcBef>
              <a:spcAft>
                <a:spcPts val="0"/>
              </a:spcAft>
              <a:buClr>
                <a:schemeClr val="dk1"/>
              </a:buClr>
              <a:buSzPts val="2000"/>
              <a:buChar char="•"/>
              <a:defRPr sz="2000">
                <a:latin typeface="Calibri"/>
                <a:ea typeface="Calibri"/>
                <a:cs typeface="Calibri"/>
                <a:sym typeface="Calibri"/>
              </a:defRPr>
            </a:lvl4pPr>
            <a:lvl5pPr indent="-355600" lvl="4" marL="2286000" rtl="0" algn="l">
              <a:lnSpc>
                <a:spcPct val="100000"/>
              </a:lnSpc>
              <a:spcBef>
                <a:spcPts val="700"/>
              </a:spcBef>
              <a:spcAft>
                <a:spcPts val="0"/>
              </a:spcAft>
              <a:buClr>
                <a:schemeClr val="dk1"/>
              </a:buClr>
              <a:buSzPts val="2000"/>
              <a:buChar char="•"/>
              <a:defRPr sz="2000">
                <a:latin typeface="Calibri"/>
                <a:ea typeface="Calibri"/>
                <a:cs typeface="Calibri"/>
                <a:sym typeface="Calibri"/>
              </a:defRPr>
            </a:lvl5pPr>
            <a:lvl6pPr indent="-349250" lvl="5" marL="2743200" rtl="0" algn="l">
              <a:lnSpc>
                <a:spcPct val="90000"/>
              </a:lnSpc>
              <a:spcBef>
                <a:spcPts val="7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00" name="Google Shape;200;p45"/>
          <p:cNvSpPr txBox="1"/>
          <p:nvPr>
            <p:ph idx="2" type="body"/>
          </p:nvPr>
        </p:nvSpPr>
        <p:spPr>
          <a:xfrm>
            <a:off x="250825" y="293688"/>
            <a:ext cx="10531500" cy="1040100"/>
          </a:xfrm>
          <a:prstGeom prst="rect">
            <a:avLst/>
          </a:prstGeom>
          <a:noFill/>
          <a:ln>
            <a:noFill/>
          </a:ln>
        </p:spPr>
        <p:txBody>
          <a:bodyPr anchorCtr="0" anchor="ctr" bIns="45700" lIns="91425" spcFirstLastPara="1" rIns="91425" wrap="square" tIns="45700">
            <a:normAutofit/>
          </a:bodyPr>
          <a:lstStyle>
            <a:lvl1pPr indent="-228600" lvl="0" marL="457200" rtl="0" algn="l">
              <a:lnSpc>
                <a:spcPct val="90000"/>
              </a:lnSpc>
              <a:spcBef>
                <a:spcPts val="1100"/>
              </a:spcBef>
              <a:spcAft>
                <a:spcPts val="0"/>
              </a:spcAft>
              <a:buClr>
                <a:schemeClr val="dk1"/>
              </a:buClr>
              <a:buSzPts val="4400"/>
              <a:buNone/>
              <a:defRPr b="1" sz="4400">
                <a:latin typeface="Calibri"/>
                <a:ea typeface="Calibri"/>
                <a:cs typeface="Calibri"/>
                <a:sym typeface="Calibri"/>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201" name="Shape 201"/>
        <p:cNvGrpSpPr/>
        <p:nvPr/>
      </p:nvGrpSpPr>
      <p:grpSpPr>
        <a:xfrm>
          <a:off x="0" y="0"/>
          <a:ext cx="0" cy="0"/>
          <a:chOff x="0" y="0"/>
          <a:chExt cx="0" cy="0"/>
        </a:xfrm>
      </p:grpSpPr>
      <p:pic>
        <p:nvPicPr>
          <p:cNvPr id="202" name="Google Shape;202;p46"/>
          <p:cNvPicPr preferRelativeResize="0"/>
          <p:nvPr/>
        </p:nvPicPr>
        <p:blipFill rotWithShape="1">
          <a:blip r:embed="rId2">
            <a:alphaModFix/>
          </a:blip>
          <a:srcRect b="0" l="0" r="0" t="0"/>
          <a:stretch/>
        </p:blipFill>
        <p:spPr>
          <a:xfrm>
            <a:off x="11330677" y="236071"/>
            <a:ext cx="615121" cy="568831"/>
          </a:xfrm>
          <a:prstGeom prst="rect">
            <a:avLst/>
          </a:prstGeom>
          <a:noFill/>
          <a:ln>
            <a:noFill/>
          </a:ln>
        </p:spPr>
      </p:pic>
      <p:sp>
        <p:nvSpPr>
          <p:cNvPr id="203" name="Google Shape;203;p46"/>
          <p:cNvSpPr/>
          <p:nvPr/>
        </p:nvSpPr>
        <p:spPr>
          <a:xfrm>
            <a:off x="216446" y="6557695"/>
            <a:ext cx="6096000" cy="261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100">
                <a:solidFill>
                  <a:srgbClr val="595959"/>
                </a:solidFill>
                <a:latin typeface="Calibri"/>
                <a:ea typeface="Calibri"/>
                <a:cs typeface="Calibri"/>
                <a:sym typeface="Calibri"/>
              </a:rPr>
              <a:t>LOCATION &amp; GROUPS WEBINAR SERIES November 9</a:t>
            </a:r>
            <a:r>
              <a:rPr baseline="30000" lang="en-US" sz="1100">
                <a:solidFill>
                  <a:srgbClr val="595959"/>
                </a:solidFill>
                <a:latin typeface="Calibri"/>
                <a:ea typeface="Calibri"/>
                <a:cs typeface="Calibri"/>
                <a:sym typeface="Calibri"/>
              </a:rPr>
              <a:t>th</a:t>
            </a:r>
            <a:r>
              <a:rPr lang="en-US" sz="1100">
                <a:solidFill>
                  <a:srgbClr val="595959"/>
                </a:solidFill>
                <a:latin typeface="Calibri"/>
                <a:ea typeface="Calibri"/>
                <a:cs typeface="Calibri"/>
                <a:sym typeface="Calibri"/>
              </a:rPr>
              <a:t>, 2021</a:t>
            </a:r>
            <a:endParaRPr sz="1100">
              <a:solidFill>
                <a:srgbClr val="595959"/>
              </a:solidFill>
              <a:latin typeface="Calibri"/>
              <a:ea typeface="Calibri"/>
              <a:cs typeface="Calibri"/>
              <a:sym typeface="Calibri"/>
            </a:endParaRPr>
          </a:p>
        </p:txBody>
      </p:sp>
      <p:cxnSp>
        <p:nvCxnSpPr>
          <p:cNvPr id="204" name="Google Shape;204;p46"/>
          <p:cNvCxnSpPr/>
          <p:nvPr/>
        </p:nvCxnSpPr>
        <p:spPr>
          <a:xfrm>
            <a:off x="216446" y="6557695"/>
            <a:ext cx="11759100" cy="0"/>
          </a:xfrm>
          <a:prstGeom prst="straightConnector1">
            <a:avLst/>
          </a:prstGeom>
          <a:noFill/>
          <a:ln cap="flat" cmpd="sng" w="9525">
            <a:solidFill>
              <a:srgbClr val="C00000"/>
            </a:solidFill>
            <a:prstDash val="solid"/>
            <a:miter lim="800000"/>
            <a:headEnd len="sm" w="sm" type="none"/>
            <a:tailEnd len="sm" w="sm" type="none"/>
          </a:ln>
        </p:spPr>
      </p:cxnSp>
      <p:cxnSp>
        <p:nvCxnSpPr>
          <p:cNvPr id="205" name="Google Shape;205;p46"/>
          <p:cNvCxnSpPr/>
          <p:nvPr/>
        </p:nvCxnSpPr>
        <p:spPr>
          <a:xfrm>
            <a:off x="216446" y="164515"/>
            <a:ext cx="11759100" cy="0"/>
          </a:xfrm>
          <a:prstGeom prst="straightConnector1">
            <a:avLst/>
          </a:prstGeom>
          <a:noFill/>
          <a:ln cap="flat" cmpd="sng" w="9525">
            <a:solidFill>
              <a:srgbClr val="C00000"/>
            </a:solidFill>
            <a:prstDash val="solid"/>
            <a:miter lim="800000"/>
            <a:headEnd len="sm" w="sm" type="none"/>
            <a:tailEnd len="sm" w="sm" type="none"/>
          </a:ln>
        </p:spPr>
      </p:cxnSp>
      <p:sp>
        <p:nvSpPr>
          <p:cNvPr id="206" name="Google Shape;206;p46"/>
          <p:cNvSpPr txBox="1"/>
          <p:nvPr>
            <p:ph idx="1" type="body"/>
          </p:nvPr>
        </p:nvSpPr>
        <p:spPr>
          <a:xfrm>
            <a:off x="250825" y="293688"/>
            <a:ext cx="10531500" cy="1040100"/>
          </a:xfrm>
          <a:prstGeom prst="rect">
            <a:avLst/>
          </a:prstGeom>
          <a:noFill/>
          <a:ln>
            <a:noFill/>
          </a:ln>
        </p:spPr>
        <p:txBody>
          <a:bodyPr anchorCtr="0" anchor="ctr" bIns="45700" lIns="91425" spcFirstLastPara="1" rIns="91425" wrap="square" tIns="45700">
            <a:normAutofit/>
          </a:bodyPr>
          <a:lstStyle>
            <a:lvl1pPr indent="-228600" lvl="0" marL="457200" rtl="0" algn="l">
              <a:lnSpc>
                <a:spcPct val="90000"/>
              </a:lnSpc>
              <a:spcBef>
                <a:spcPts val="1100"/>
              </a:spcBef>
              <a:spcAft>
                <a:spcPts val="0"/>
              </a:spcAft>
              <a:buClr>
                <a:schemeClr val="dk1"/>
              </a:buClr>
              <a:buSzPts val="4400"/>
              <a:buNone/>
              <a:defRPr b="1" sz="4400">
                <a:latin typeface="Calibri"/>
                <a:ea typeface="Calibri"/>
                <a:cs typeface="Calibri"/>
                <a:sym typeface="Calibri"/>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07" name="Google Shape;207;p46"/>
          <p:cNvSpPr txBox="1"/>
          <p:nvPr>
            <p:ph idx="12" type="sldNum"/>
          </p:nvPr>
        </p:nvSpPr>
        <p:spPr>
          <a:xfrm>
            <a:off x="9232354" y="6606610"/>
            <a:ext cx="2743200" cy="164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sz="1200">
                <a:solidFill>
                  <a:srgbClr val="595959"/>
                </a:solidFill>
                <a:latin typeface="Calibri"/>
                <a:ea typeface="Calibri"/>
                <a:cs typeface="Calibri"/>
                <a:sym typeface="Calibri"/>
              </a:defRPr>
            </a:lvl1pPr>
            <a:lvl2pPr indent="0" lvl="1" marL="0" rtl="0" algn="r">
              <a:spcBef>
                <a:spcPts val="0"/>
              </a:spcBef>
              <a:buNone/>
              <a:defRPr sz="1200">
                <a:solidFill>
                  <a:srgbClr val="595959"/>
                </a:solidFill>
                <a:latin typeface="Calibri"/>
                <a:ea typeface="Calibri"/>
                <a:cs typeface="Calibri"/>
                <a:sym typeface="Calibri"/>
              </a:defRPr>
            </a:lvl2pPr>
            <a:lvl3pPr indent="0" lvl="2" marL="0" rtl="0" algn="r">
              <a:spcBef>
                <a:spcPts val="0"/>
              </a:spcBef>
              <a:buNone/>
              <a:defRPr sz="1200">
                <a:solidFill>
                  <a:srgbClr val="595959"/>
                </a:solidFill>
                <a:latin typeface="Calibri"/>
                <a:ea typeface="Calibri"/>
                <a:cs typeface="Calibri"/>
                <a:sym typeface="Calibri"/>
              </a:defRPr>
            </a:lvl3pPr>
            <a:lvl4pPr indent="0" lvl="3" marL="0" rtl="0" algn="r">
              <a:spcBef>
                <a:spcPts val="0"/>
              </a:spcBef>
              <a:buNone/>
              <a:defRPr sz="1200">
                <a:solidFill>
                  <a:srgbClr val="595959"/>
                </a:solidFill>
                <a:latin typeface="Calibri"/>
                <a:ea typeface="Calibri"/>
                <a:cs typeface="Calibri"/>
                <a:sym typeface="Calibri"/>
              </a:defRPr>
            </a:lvl4pPr>
            <a:lvl5pPr indent="0" lvl="4" marL="0" rtl="0" algn="r">
              <a:spcBef>
                <a:spcPts val="0"/>
              </a:spcBef>
              <a:buNone/>
              <a:defRPr sz="1200">
                <a:solidFill>
                  <a:srgbClr val="595959"/>
                </a:solidFill>
                <a:latin typeface="Calibri"/>
                <a:ea typeface="Calibri"/>
                <a:cs typeface="Calibri"/>
                <a:sym typeface="Calibri"/>
              </a:defRPr>
            </a:lvl5pPr>
            <a:lvl6pPr indent="0" lvl="5" marL="0" rtl="0" algn="r">
              <a:spcBef>
                <a:spcPts val="0"/>
              </a:spcBef>
              <a:buNone/>
              <a:defRPr sz="1200">
                <a:solidFill>
                  <a:srgbClr val="595959"/>
                </a:solidFill>
                <a:latin typeface="Calibri"/>
                <a:ea typeface="Calibri"/>
                <a:cs typeface="Calibri"/>
                <a:sym typeface="Calibri"/>
              </a:defRPr>
            </a:lvl6pPr>
            <a:lvl7pPr indent="0" lvl="6" marL="0" rtl="0" algn="r">
              <a:spcBef>
                <a:spcPts val="0"/>
              </a:spcBef>
              <a:buNone/>
              <a:defRPr sz="1200">
                <a:solidFill>
                  <a:srgbClr val="595959"/>
                </a:solidFill>
                <a:latin typeface="Calibri"/>
                <a:ea typeface="Calibri"/>
                <a:cs typeface="Calibri"/>
                <a:sym typeface="Calibri"/>
              </a:defRPr>
            </a:lvl7pPr>
            <a:lvl8pPr indent="0" lvl="7" marL="0" rtl="0" algn="r">
              <a:spcBef>
                <a:spcPts val="0"/>
              </a:spcBef>
              <a:buNone/>
              <a:defRPr sz="1200">
                <a:solidFill>
                  <a:srgbClr val="595959"/>
                </a:solidFill>
                <a:latin typeface="Calibri"/>
                <a:ea typeface="Calibri"/>
                <a:cs typeface="Calibri"/>
                <a:sym typeface="Calibri"/>
              </a:defRPr>
            </a:lvl8pPr>
            <a:lvl9pPr indent="0" lvl="8" marL="0" rtl="0" algn="r">
              <a:spcBef>
                <a:spcPts val="0"/>
              </a:spcBef>
              <a:buNone/>
              <a:defRPr sz="1200">
                <a:solidFill>
                  <a:srgbClr val="59595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08" name="Google Shape;208;p46"/>
          <p:cNvSpPr txBox="1"/>
          <p:nvPr>
            <p:ph idx="2" type="body"/>
          </p:nvPr>
        </p:nvSpPr>
        <p:spPr>
          <a:xfrm>
            <a:off x="407034" y="4408009"/>
            <a:ext cx="2560500" cy="16461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700"/>
              </a:spcBef>
              <a:spcAft>
                <a:spcPts val="0"/>
              </a:spcAft>
              <a:buClr>
                <a:schemeClr val="dk1"/>
              </a:buClr>
              <a:buSzPts val="2400"/>
              <a:buNone/>
              <a:defRPr sz="2400">
                <a:latin typeface="Calibri"/>
                <a:ea typeface="Calibri"/>
                <a:cs typeface="Calibri"/>
                <a:sym typeface="Calibri"/>
              </a:defRPr>
            </a:lvl1pPr>
            <a:lvl2pPr indent="-228600" lvl="1" marL="914400" rtl="0" algn="l">
              <a:lnSpc>
                <a:spcPct val="100000"/>
              </a:lnSpc>
              <a:spcBef>
                <a:spcPts val="700"/>
              </a:spcBef>
              <a:spcAft>
                <a:spcPts val="0"/>
              </a:spcAft>
              <a:buClr>
                <a:schemeClr val="dk1"/>
              </a:buClr>
              <a:buSzPts val="2000"/>
              <a:buNone/>
              <a:defRPr sz="2000">
                <a:latin typeface="Calibri"/>
                <a:ea typeface="Calibri"/>
                <a:cs typeface="Calibri"/>
                <a:sym typeface="Calibri"/>
              </a:defRPr>
            </a:lvl2pPr>
            <a:lvl3pPr indent="-228600" lvl="2" marL="1371600" rtl="0" algn="l">
              <a:lnSpc>
                <a:spcPct val="100000"/>
              </a:lnSpc>
              <a:spcBef>
                <a:spcPts val="700"/>
              </a:spcBef>
              <a:spcAft>
                <a:spcPts val="0"/>
              </a:spcAft>
              <a:buClr>
                <a:schemeClr val="dk1"/>
              </a:buClr>
              <a:buSzPts val="1900"/>
              <a:buNone/>
              <a:defRPr sz="1900">
                <a:latin typeface="Calibri"/>
                <a:ea typeface="Calibri"/>
                <a:cs typeface="Calibri"/>
                <a:sym typeface="Calibri"/>
              </a:defRPr>
            </a:lvl3pPr>
            <a:lvl4pPr indent="-228600" lvl="3" marL="1828800" rtl="0" algn="l">
              <a:lnSpc>
                <a:spcPct val="100000"/>
              </a:lnSpc>
              <a:spcBef>
                <a:spcPts val="700"/>
              </a:spcBef>
              <a:spcAft>
                <a:spcPts val="0"/>
              </a:spcAft>
              <a:buClr>
                <a:schemeClr val="dk1"/>
              </a:buClr>
              <a:buSzPts val="1600"/>
              <a:buNone/>
              <a:defRPr sz="1600">
                <a:latin typeface="Calibri"/>
                <a:ea typeface="Calibri"/>
                <a:cs typeface="Calibri"/>
                <a:sym typeface="Calibri"/>
              </a:defRPr>
            </a:lvl4pPr>
            <a:lvl5pPr indent="-228600" lvl="4" marL="2286000" rtl="0" algn="l">
              <a:lnSpc>
                <a:spcPct val="100000"/>
              </a:lnSpc>
              <a:spcBef>
                <a:spcPts val="700"/>
              </a:spcBef>
              <a:spcAft>
                <a:spcPts val="0"/>
              </a:spcAft>
              <a:buClr>
                <a:schemeClr val="dk1"/>
              </a:buClr>
              <a:buSzPts val="1600"/>
              <a:buNone/>
              <a:defRPr sz="1600">
                <a:latin typeface="Calibri"/>
                <a:ea typeface="Calibri"/>
                <a:cs typeface="Calibri"/>
                <a:sym typeface="Calibri"/>
              </a:defRPr>
            </a:lvl5pPr>
            <a:lvl6pPr indent="-349250" lvl="5" marL="2743200" rtl="0" algn="l">
              <a:lnSpc>
                <a:spcPct val="90000"/>
              </a:lnSpc>
              <a:spcBef>
                <a:spcPts val="7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09" name="Google Shape;209;p46"/>
          <p:cNvSpPr/>
          <p:nvPr>
            <p:ph idx="3" type="pic"/>
          </p:nvPr>
        </p:nvSpPr>
        <p:spPr>
          <a:xfrm>
            <a:off x="3442425" y="1652663"/>
            <a:ext cx="2171100" cy="2078100"/>
          </a:xfrm>
          <a:prstGeom prst="rect">
            <a:avLst/>
          </a:prstGeom>
          <a:solidFill>
            <a:srgbClr val="A5A5A5"/>
          </a:solidFill>
          <a:ln>
            <a:noFill/>
          </a:ln>
        </p:spPr>
      </p:sp>
      <p:sp>
        <p:nvSpPr>
          <p:cNvPr id="210" name="Google Shape;210;p46"/>
          <p:cNvSpPr/>
          <p:nvPr>
            <p:ph idx="4" type="pic"/>
          </p:nvPr>
        </p:nvSpPr>
        <p:spPr>
          <a:xfrm>
            <a:off x="7796320" y="1652663"/>
            <a:ext cx="2171100" cy="2078100"/>
          </a:xfrm>
          <a:prstGeom prst="rect">
            <a:avLst/>
          </a:prstGeom>
          <a:solidFill>
            <a:srgbClr val="A5A5A5"/>
          </a:solidFill>
          <a:ln>
            <a:noFill/>
          </a:ln>
        </p:spPr>
      </p:sp>
      <p:sp>
        <p:nvSpPr>
          <p:cNvPr id="211" name="Google Shape;211;p46"/>
          <p:cNvSpPr/>
          <p:nvPr>
            <p:ph idx="5" type="pic"/>
          </p:nvPr>
        </p:nvSpPr>
        <p:spPr>
          <a:xfrm>
            <a:off x="407035" y="1652663"/>
            <a:ext cx="2560500" cy="2734500"/>
          </a:xfrm>
          <a:prstGeom prst="rect">
            <a:avLst/>
          </a:prstGeom>
          <a:solidFill>
            <a:srgbClr val="A5A5A5"/>
          </a:solidFill>
          <a:ln>
            <a:noFill/>
          </a:ln>
        </p:spPr>
      </p:sp>
      <p:sp>
        <p:nvSpPr>
          <p:cNvPr id="212" name="Google Shape;212;p46"/>
          <p:cNvSpPr/>
          <p:nvPr>
            <p:ph idx="6" type="pic"/>
          </p:nvPr>
        </p:nvSpPr>
        <p:spPr>
          <a:xfrm>
            <a:off x="3442425" y="4116958"/>
            <a:ext cx="2171100" cy="2078100"/>
          </a:xfrm>
          <a:prstGeom prst="rect">
            <a:avLst/>
          </a:prstGeom>
          <a:solidFill>
            <a:srgbClr val="A5A5A5"/>
          </a:solidFill>
          <a:ln>
            <a:noFill/>
          </a:ln>
        </p:spPr>
      </p:sp>
      <p:sp>
        <p:nvSpPr>
          <p:cNvPr id="213" name="Google Shape;213;p46"/>
          <p:cNvSpPr/>
          <p:nvPr>
            <p:ph idx="7" type="pic"/>
          </p:nvPr>
        </p:nvSpPr>
        <p:spPr>
          <a:xfrm>
            <a:off x="7796320" y="4116958"/>
            <a:ext cx="2171100" cy="2078100"/>
          </a:xfrm>
          <a:prstGeom prst="rect">
            <a:avLst/>
          </a:prstGeom>
          <a:solidFill>
            <a:srgbClr val="A5A5A5"/>
          </a:solidFill>
          <a:ln>
            <a:noFill/>
          </a:ln>
        </p:spPr>
      </p:sp>
      <p:sp>
        <p:nvSpPr>
          <p:cNvPr id="214" name="Google Shape;214;p46"/>
          <p:cNvSpPr txBox="1"/>
          <p:nvPr>
            <p:ph idx="8" type="body"/>
          </p:nvPr>
        </p:nvSpPr>
        <p:spPr>
          <a:xfrm>
            <a:off x="5720142" y="1652663"/>
            <a:ext cx="1815900" cy="20361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0"/>
              </a:spcBef>
              <a:spcAft>
                <a:spcPts val="0"/>
              </a:spcAft>
              <a:buClr>
                <a:schemeClr val="dk1"/>
              </a:buClr>
              <a:buSzPts val="2300"/>
              <a:buNone/>
              <a:defRPr sz="2300">
                <a:latin typeface="Calibri"/>
                <a:ea typeface="Calibri"/>
                <a:cs typeface="Calibri"/>
                <a:sym typeface="Calibri"/>
              </a:defRPr>
            </a:lvl1pPr>
            <a:lvl2pPr indent="-228600" lvl="1" marL="914400" rtl="0" algn="l">
              <a:lnSpc>
                <a:spcPct val="100000"/>
              </a:lnSpc>
              <a:spcBef>
                <a:spcPts val="700"/>
              </a:spcBef>
              <a:spcAft>
                <a:spcPts val="0"/>
              </a:spcAft>
              <a:buClr>
                <a:schemeClr val="dk1"/>
              </a:buClr>
              <a:buSzPts val="2000"/>
              <a:buNone/>
              <a:defRPr sz="2000">
                <a:latin typeface="Calibri"/>
                <a:ea typeface="Calibri"/>
                <a:cs typeface="Calibri"/>
                <a:sym typeface="Calibri"/>
              </a:defRPr>
            </a:lvl2pPr>
            <a:lvl3pPr indent="-228600" lvl="2" marL="1371600" rtl="0" algn="l">
              <a:lnSpc>
                <a:spcPct val="100000"/>
              </a:lnSpc>
              <a:spcBef>
                <a:spcPts val="700"/>
              </a:spcBef>
              <a:spcAft>
                <a:spcPts val="0"/>
              </a:spcAft>
              <a:buClr>
                <a:schemeClr val="dk1"/>
              </a:buClr>
              <a:buSzPts val="1900"/>
              <a:buNone/>
              <a:defRPr sz="1900">
                <a:latin typeface="Calibri"/>
                <a:ea typeface="Calibri"/>
                <a:cs typeface="Calibri"/>
                <a:sym typeface="Calibri"/>
              </a:defRPr>
            </a:lvl3pPr>
            <a:lvl4pPr indent="-228600" lvl="3" marL="1828800" rtl="0" algn="l">
              <a:lnSpc>
                <a:spcPct val="100000"/>
              </a:lnSpc>
              <a:spcBef>
                <a:spcPts val="700"/>
              </a:spcBef>
              <a:spcAft>
                <a:spcPts val="0"/>
              </a:spcAft>
              <a:buClr>
                <a:schemeClr val="dk1"/>
              </a:buClr>
              <a:buSzPts val="1600"/>
              <a:buNone/>
              <a:defRPr sz="1600">
                <a:latin typeface="Calibri"/>
                <a:ea typeface="Calibri"/>
                <a:cs typeface="Calibri"/>
                <a:sym typeface="Calibri"/>
              </a:defRPr>
            </a:lvl4pPr>
            <a:lvl5pPr indent="-228600" lvl="4" marL="2286000" rtl="0" algn="l">
              <a:lnSpc>
                <a:spcPct val="100000"/>
              </a:lnSpc>
              <a:spcBef>
                <a:spcPts val="700"/>
              </a:spcBef>
              <a:spcAft>
                <a:spcPts val="0"/>
              </a:spcAft>
              <a:buClr>
                <a:schemeClr val="dk1"/>
              </a:buClr>
              <a:buSzPts val="1600"/>
              <a:buNone/>
              <a:defRPr sz="1600">
                <a:latin typeface="Calibri"/>
                <a:ea typeface="Calibri"/>
                <a:cs typeface="Calibri"/>
                <a:sym typeface="Calibri"/>
              </a:defRPr>
            </a:lvl5pPr>
            <a:lvl6pPr indent="-349250" lvl="5" marL="2743200" rtl="0" algn="l">
              <a:lnSpc>
                <a:spcPct val="90000"/>
              </a:lnSpc>
              <a:spcBef>
                <a:spcPts val="7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15" name="Google Shape;215;p46"/>
          <p:cNvSpPr txBox="1"/>
          <p:nvPr>
            <p:ph idx="9" type="body"/>
          </p:nvPr>
        </p:nvSpPr>
        <p:spPr>
          <a:xfrm>
            <a:off x="5720142" y="4116958"/>
            <a:ext cx="1815900" cy="20361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0"/>
              </a:spcBef>
              <a:spcAft>
                <a:spcPts val="0"/>
              </a:spcAft>
              <a:buClr>
                <a:schemeClr val="dk1"/>
              </a:buClr>
              <a:buSzPts val="2300"/>
              <a:buNone/>
              <a:defRPr sz="2300">
                <a:latin typeface="Calibri"/>
                <a:ea typeface="Calibri"/>
                <a:cs typeface="Calibri"/>
                <a:sym typeface="Calibri"/>
              </a:defRPr>
            </a:lvl1pPr>
            <a:lvl2pPr indent="-228600" lvl="1" marL="914400" rtl="0" algn="l">
              <a:lnSpc>
                <a:spcPct val="100000"/>
              </a:lnSpc>
              <a:spcBef>
                <a:spcPts val="700"/>
              </a:spcBef>
              <a:spcAft>
                <a:spcPts val="0"/>
              </a:spcAft>
              <a:buClr>
                <a:schemeClr val="dk1"/>
              </a:buClr>
              <a:buSzPts val="2000"/>
              <a:buNone/>
              <a:defRPr sz="2000">
                <a:latin typeface="Calibri"/>
                <a:ea typeface="Calibri"/>
                <a:cs typeface="Calibri"/>
                <a:sym typeface="Calibri"/>
              </a:defRPr>
            </a:lvl2pPr>
            <a:lvl3pPr indent="-228600" lvl="2" marL="1371600" rtl="0" algn="l">
              <a:lnSpc>
                <a:spcPct val="100000"/>
              </a:lnSpc>
              <a:spcBef>
                <a:spcPts val="700"/>
              </a:spcBef>
              <a:spcAft>
                <a:spcPts val="0"/>
              </a:spcAft>
              <a:buClr>
                <a:schemeClr val="dk1"/>
              </a:buClr>
              <a:buSzPts val="1900"/>
              <a:buNone/>
              <a:defRPr sz="1900">
                <a:latin typeface="Calibri"/>
                <a:ea typeface="Calibri"/>
                <a:cs typeface="Calibri"/>
                <a:sym typeface="Calibri"/>
              </a:defRPr>
            </a:lvl3pPr>
            <a:lvl4pPr indent="-228600" lvl="3" marL="1828800" rtl="0" algn="l">
              <a:lnSpc>
                <a:spcPct val="100000"/>
              </a:lnSpc>
              <a:spcBef>
                <a:spcPts val="700"/>
              </a:spcBef>
              <a:spcAft>
                <a:spcPts val="0"/>
              </a:spcAft>
              <a:buClr>
                <a:schemeClr val="dk1"/>
              </a:buClr>
              <a:buSzPts val="1600"/>
              <a:buNone/>
              <a:defRPr sz="1600">
                <a:latin typeface="Calibri"/>
                <a:ea typeface="Calibri"/>
                <a:cs typeface="Calibri"/>
                <a:sym typeface="Calibri"/>
              </a:defRPr>
            </a:lvl4pPr>
            <a:lvl5pPr indent="-228600" lvl="4" marL="2286000" rtl="0" algn="l">
              <a:lnSpc>
                <a:spcPct val="100000"/>
              </a:lnSpc>
              <a:spcBef>
                <a:spcPts val="700"/>
              </a:spcBef>
              <a:spcAft>
                <a:spcPts val="0"/>
              </a:spcAft>
              <a:buClr>
                <a:schemeClr val="dk1"/>
              </a:buClr>
              <a:buSzPts val="1600"/>
              <a:buNone/>
              <a:defRPr sz="1600">
                <a:latin typeface="Calibri"/>
                <a:ea typeface="Calibri"/>
                <a:cs typeface="Calibri"/>
                <a:sym typeface="Calibri"/>
              </a:defRPr>
            </a:lvl5pPr>
            <a:lvl6pPr indent="-349250" lvl="5" marL="2743200" rtl="0" algn="l">
              <a:lnSpc>
                <a:spcPct val="90000"/>
              </a:lnSpc>
              <a:spcBef>
                <a:spcPts val="7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16" name="Google Shape;216;p46"/>
          <p:cNvSpPr txBox="1"/>
          <p:nvPr>
            <p:ph idx="13" type="body"/>
          </p:nvPr>
        </p:nvSpPr>
        <p:spPr>
          <a:xfrm>
            <a:off x="10067352" y="1652663"/>
            <a:ext cx="1815900" cy="20361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0"/>
              </a:spcBef>
              <a:spcAft>
                <a:spcPts val="0"/>
              </a:spcAft>
              <a:buClr>
                <a:schemeClr val="dk1"/>
              </a:buClr>
              <a:buSzPts val="2300"/>
              <a:buNone/>
              <a:defRPr sz="2300">
                <a:latin typeface="Calibri"/>
                <a:ea typeface="Calibri"/>
                <a:cs typeface="Calibri"/>
                <a:sym typeface="Calibri"/>
              </a:defRPr>
            </a:lvl1pPr>
            <a:lvl2pPr indent="-228600" lvl="1" marL="914400" rtl="0" algn="l">
              <a:lnSpc>
                <a:spcPct val="100000"/>
              </a:lnSpc>
              <a:spcBef>
                <a:spcPts val="700"/>
              </a:spcBef>
              <a:spcAft>
                <a:spcPts val="0"/>
              </a:spcAft>
              <a:buClr>
                <a:schemeClr val="dk1"/>
              </a:buClr>
              <a:buSzPts val="2000"/>
              <a:buNone/>
              <a:defRPr sz="2000">
                <a:latin typeface="Calibri"/>
                <a:ea typeface="Calibri"/>
                <a:cs typeface="Calibri"/>
                <a:sym typeface="Calibri"/>
              </a:defRPr>
            </a:lvl2pPr>
            <a:lvl3pPr indent="-228600" lvl="2" marL="1371600" rtl="0" algn="l">
              <a:lnSpc>
                <a:spcPct val="100000"/>
              </a:lnSpc>
              <a:spcBef>
                <a:spcPts val="700"/>
              </a:spcBef>
              <a:spcAft>
                <a:spcPts val="0"/>
              </a:spcAft>
              <a:buClr>
                <a:schemeClr val="dk1"/>
              </a:buClr>
              <a:buSzPts val="1900"/>
              <a:buNone/>
              <a:defRPr sz="1900">
                <a:latin typeface="Calibri"/>
                <a:ea typeface="Calibri"/>
                <a:cs typeface="Calibri"/>
                <a:sym typeface="Calibri"/>
              </a:defRPr>
            </a:lvl3pPr>
            <a:lvl4pPr indent="-228600" lvl="3" marL="1828800" rtl="0" algn="l">
              <a:lnSpc>
                <a:spcPct val="100000"/>
              </a:lnSpc>
              <a:spcBef>
                <a:spcPts val="700"/>
              </a:spcBef>
              <a:spcAft>
                <a:spcPts val="0"/>
              </a:spcAft>
              <a:buClr>
                <a:schemeClr val="dk1"/>
              </a:buClr>
              <a:buSzPts val="1600"/>
              <a:buNone/>
              <a:defRPr sz="1600">
                <a:latin typeface="Calibri"/>
                <a:ea typeface="Calibri"/>
                <a:cs typeface="Calibri"/>
                <a:sym typeface="Calibri"/>
              </a:defRPr>
            </a:lvl4pPr>
            <a:lvl5pPr indent="-228600" lvl="4" marL="2286000" rtl="0" algn="l">
              <a:lnSpc>
                <a:spcPct val="100000"/>
              </a:lnSpc>
              <a:spcBef>
                <a:spcPts val="700"/>
              </a:spcBef>
              <a:spcAft>
                <a:spcPts val="0"/>
              </a:spcAft>
              <a:buClr>
                <a:schemeClr val="dk1"/>
              </a:buClr>
              <a:buSzPts val="1600"/>
              <a:buNone/>
              <a:defRPr sz="1600">
                <a:latin typeface="Calibri"/>
                <a:ea typeface="Calibri"/>
                <a:cs typeface="Calibri"/>
                <a:sym typeface="Calibri"/>
              </a:defRPr>
            </a:lvl5pPr>
            <a:lvl6pPr indent="-349250" lvl="5" marL="2743200" rtl="0" algn="l">
              <a:lnSpc>
                <a:spcPct val="90000"/>
              </a:lnSpc>
              <a:spcBef>
                <a:spcPts val="7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17" name="Google Shape;217;p46"/>
          <p:cNvSpPr txBox="1"/>
          <p:nvPr>
            <p:ph idx="14" type="body"/>
          </p:nvPr>
        </p:nvSpPr>
        <p:spPr>
          <a:xfrm>
            <a:off x="10067352" y="4116958"/>
            <a:ext cx="1815900" cy="20361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0"/>
              </a:spcBef>
              <a:spcAft>
                <a:spcPts val="0"/>
              </a:spcAft>
              <a:buClr>
                <a:schemeClr val="dk1"/>
              </a:buClr>
              <a:buSzPts val="2300"/>
              <a:buNone/>
              <a:defRPr sz="2300">
                <a:latin typeface="Calibri"/>
                <a:ea typeface="Calibri"/>
                <a:cs typeface="Calibri"/>
                <a:sym typeface="Calibri"/>
              </a:defRPr>
            </a:lvl1pPr>
            <a:lvl2pPr indent="-228600" lvl="1" marL="914400" rtl="0" algn="l">
              <a:lnSpc>
                <a:spcPct val="100000"/>
              </a:lnSpc>
              <a:spcBef>
                <a:spcPts val="700"/>
              </a:spcBef>
              <a:spcAft>
                <a:spcPts val="0"/>
              </a:spcAft>
              <a:buClr>
                <a:schemeClr val="dk1"/>
              </a:buClr>
              <a:buSzPts val="2000"/>
              <a:buNone/>
              <a:defRPr sz="2000">
                <a:latin typeface="Calibri"/>
                <a:ea typeface="Calibri"/>
                <a:cs typeface="Calibri"/>
                <a:sym typeface="Calibri"/>
              </a:defRPr>
            </a:lvl2pPr>
            <a:lvl3pPr indent="-228600" lvl="2" marL="1371600" rtl="0" algn="l">
              <a:lnSpc>
                <a:spcPct val="100000"/>
              </a:lnSpc>
              <a:spcBef>
                <a:spcPts val="700"/>
              </a:spcBef>
              <a:spcAft>
                <a:spcPts val="0"/>
              </a:spcAft>
              <a:buClr>
                <a:schemeClr val="dk1"/>
              </a:buClr>
              <a:buSzPts val="1900"/>
              <a:buNone/>
              <a:defRPr sz="1900">
                <a:latin typeface="Calibri"/>
                <a:ea typeface="Calibri"/>
                <a:cs typeface="Calibri"/>
                <a:sym typeface="Calibri"/>
              </a:defRPr>
            </a:lvl3pPr>
            <a:lvl4pPr indent="-228600" lvl="3" marL="1828800" rtl="0" algn="l">
              <a:lnSpc>
                <a:spcPct val="100000"/>
              </a:lnSpc>
              <a:spcBef>
                <a:spcPts val="700"/>
              </a:spcBef>
              <a:spcAft>
                <a:spcPts val="0"/>
              </a:spcAft>
              <a:buClr>
                <a:schemeClr val="dk1"/>
              </a:buClr>
              <a:buSzPts val="1600"/>
              <a:buNone/>
              <a:defRPr sz="1600">
                <a:latin typeface="Calibri"/>
                <a:ea typeface="Calibri"/>
                <a:cs typeface="Calibri"/>
                <a:sym typeface="Calibri"/>
              </a:defRPr>
            </a:lvl4pPr>
            <a:lvl5pPr indent="-228600" lvl="4" marL="2286000" rtl="0" algn="l">
              <a:lnSpc>
                <a:spcPct val="100000"/>
              </a:lnSpc>
              <a:spcBef>
                <a:spcPts val="700"/>
              </a:spcBef>
              <a:spcAft>
                <a:spcPts val="0"/>
              </a:spcAft>
              <a:buClr>
                <a:schemeClr val="dk1"/>
              </a:buClr>
              <a:buSzPts val="1600"/>
              <a:buNone/>
              <a:defRPr sz="1600">
                <a:latin typeface="Calibri"/>
                <a:ea typeface="Calibri"/>
                <a:cs typeface="Calibri"/>
                <a:sym typeface="Calibri"/>
              </a:defRPr>
            </a:lvl5pPr>
            <a:lvl6pPr indent="-349250" lvl="5" marL="2743200" rtl="0" algn="l">
              <a:lnSpc>
                <a:spcPct val="90000"/>
              </a:lnSpc>
              <a:spcBef>
                <a:spcPts val="7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Vertical Title and Text">
  <p:cSld name="4_Vertical Title and Text">
    <p:spTree>
      <p:nvGrpSpPr>
        <p:cNvPr id="218" name="Shape 218"/>
        <p:cNvGrpSpPr/>
        <p:nvPr/>
      </p:nvGrpSpPr>
      <p:grpSpPr>
        <a:xfrm>
          <a:off x="0" y="0"/>
          <a:ext cx="0" cy="0"/>
          <a:chOff x="0" y="0"/>
          <a:chExt cx="0" cy="0"/>
        </a:xfrm>
      </p:grpSpPr>
      <p:sp>
        <p:nvSpPr>
          <p:cNvPr id="219" name="Google Shape;219;p47"/>
          <p:cNvSpPr/>
          <p:nvPr>
            <p:ph idx="2" type="pic"/>
          </p:nvPr>
        </p:nvSpPr>
        <p:spPr>
          <a:xfrm>
            <a:off x="1026885" y="914399"/>
            <a:ext cx="2447700" cy="1604100"/>
          </a:xfrm>
          <a:prstGeom prst="rect">
            <a:avLst/>
          </a:prstGeom>
          <a:solidFill>
            <a:srgbClr val="A5A5A5"/>
          </a:solidFill>
          <a:ln>
            <a:noFill/>
          </a:ln>
        </p:spPr>
      </p:sp>
      <p:sp>
        <p:nvSpPr>
          <p:cNvPr id="220" name="Google Shape;220;p47"/>
          <p:cNvSpPr/>
          <p:nvPr>
            <p:ph idx="3" type="pic"/>
          </p:nvPr>
        </p:nvSpPr>
        <p:spPr>
          <a:xfrm>
            <a:off x="4420660" y="914400"/>
            <a:ext cx="2447700" cy="1604100"/>
          </a:xfrm>
          <a:prstGeom prst="rect">
            <a:avLst/>
          </a:prstGeom>
          <a:solidFill>
            <a:srgbClr val="A5A5A5"/>
          </a:solidFill>
          <a:ln>
            <a:noFill/>
          </a:ln>
        </p:spPr>
      </p:sp>
      <p:sp>
        <p:nvSpPr>
          <p:cNvPr id="221" name="Google Shape;221;p47"/>
          <p:cNvSpPr/>
          <p:nvPr>
            <p:ph idx="4" type="pic"/>
          </p:nvPr>
        </p:nvSpPr>
        <p:spPr>
          <a:xfrm>
            <a:off x="7814435" y="914400"/>
            <a:ext cx="2447700" cy="1604100"/>
          </a:xfrm>
          <a:prstGeom prst="rect">
            <a:avLst/>
          </a:prstGeom>
          <a:solidFill>
            <a:srgbClr val="A5A5A5"/>
          </a:solidFill>
          <a:ln>
            <a:noFill/>
          </a:ln>
        </p:spPr>
      </p:sp>
      <p:sp>
        <p:nvSpPr>
          <p:cNvPr id="222" name="Google Shape;222;p47"/>
          <p:cNvSpPr/>
          <p:nvPr>
            <p:ph idx="5" type="pic"/>
          </p:nvPr>
        </p:nvSpPr>
        <p:spPr>
          <a:xfrm>
            <a:off x="1026885" y="3504450"/>
            <a:ext cx="2447700" cy="1604100"/>
          </a:xfrm>
          <a:prstGeom prst="rect">
            <a:avLst/>
          </a:prstGeom>
          <a:solidFill>
            <a:srgbClr val="A5A5A5"/>
          </a:solidFill>
          <a:ln>
            <a:noFill/>
          </a:ln>
        </p:spPr>
      </p:sp>
      <p:sp>
        <p:nvSpPr>
          <p:cNvPr id="223" name="Google Shape;223;p47"/>
          <p:cNvSpPr/>
          <p:nvPr>
            <p:ph idx="6" type="pic"/>
          </p:nvPr>
        </p:nvSpPr>
        <p:spPr>
          <a:xfrm>
            <a:off x="4420660" y="3504450"/>
            <a:ext cx="2447700" cy="1604100"/>
          </a:xfrm>
          <a:prstGeom prst="rect">
            <a:avLst/>
          </a:prstGeom>
          <a:solidFill>
            <a:srgbClr val="A5A5A5"/>
          </a:solid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24" name="Shape 224"/>
        <p:cNvGrpSpPr/>
        <p:nvPr/>
      </p:nvGrpSpPr>
      <p:grpSpPr>
        <a:xfrm>
          <a:off x="0" y="0"/>
          <a:ext cx="0" cy="0"/>
          <a:chOff x="0" y="0"/>
          <a:chExt cx="0" cy="0"/>
        </a:xfrm>
      </p:grpSpPr>
      <p:sp>
        <p:nvSpPr>
          <p:cNvPr id="225" name="Google Shape;225;p48"/>
          <p:cNvSpPr/>
          <p:nvPr>
            <p:ph idx="2" type="pic"/>
          </p:nvPr>
        </p:nvSpPr>
        <p:spPr>
          <a:xfrm>
            <a:off x="1259951" y="996416"/>
            <a:ext cx="2823300" cy="2356800"/>
          </a:xfrm>
          <a:prstGeom prst="rect">
            <a:avLst/>
          </a:prstGeom>
          <a:solidFill>
            <a:srgbClr val="A5A5A5"/>
          </a:solidFill>
          <a:ln>
            <a:noFill/>
          </a:ln>
        </p:spPr>
      </p:sp>
      <p:sp>
        <p:nvSpPr>
          <p:cNvPr id="226" name="Google Shape;226;p48"/>
          <p:cNvSpPr/>
          <p:nvPr>
            <p:ph idx="3" type="pic"/>
          </p:nvPr>
        </p:nvSpPr>
        <p:spPr>
          <a:xfrm>
            <a:off x="4259898" y="996415"/>
            <a:ext cx="2823300" cy="4865100"/>
          </a:xfrm>
          <a:prstGeom prst="rect">
            <a:avLst/>
          </a:prstGeom>
          <a:solidFill>
            <a:srgbClr val="A5A5A5"/>
          </a:solid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227" name="Shape 227"/>
        <p:cNvGrpSpPr/>
        <p:nvPr/>
      </p:nvGrpSpPr>
      <p:grpSpPr>
        <a:xfrm>
          <a:off x="0" y="0"/>
          <a:ext cx="0" cy="0"/>
          <a:chOff x="0" y="0"/>
          <a:chExt cx="0" cy="0"/>
        </a:xfrm>
      </p:grpSpPr>
      <p:sp>
        <p:nvSpPr>
          <p:cNvPr id="228" name="Google Shape;228;p49"/>
          <p:cNvSpPr/>
          <p:nvPr>
            <p:ph idx="2" type="pic"/>
          </p:nvPr>
        </p:nvSpPr>
        <p:spPr>
          <a:xfrm>
            <a:off x="-1" y="3957851"/>
            <a:ext cx="12192000" cy="2900100"/>
          </a:xfrm>
          <a:prstGeom prst="rect">
            <a:avLst/>
          </a:prstGeom>
          <a:solidFill>
            <a:srgbClr val="A5A5A5"/>
          </a:solidFill>
          <a:ln>
            <a:noFill/>
          </a:ln>
        </p:spPr>
      </p:sp>
      <p:sp>
        <p:nvSpPr>
          <p:cNvPr id="229" name="Google Shape;229;p49"/>
          <p:cNvSpPr/>
          <p:nvPr>
            <p:ph idx="3" type="pic"/>
          </p:nvPr>
        </p:nvSpPr>
        <p:spPr>
          <a:xfrm>
            <a:off x="1856095" y="3057097"/>
            <a:ext cx="1801500" cy="1801500"/>
          </a:xfrm>
          <a:prstGeom prst="rect">
            <a:avLst/>
          </a:prstGeom>
          <a:solidFill>
            <a:srgbClr val="A5A5A5"/>
          </a:solidFill>
          <a:ln>
            <a:noFill/>
          </a:ln>
        </p:spPr>
      </p:sp>
      <p:sp>
        <p:nvSpPr>
          <p:cNvPr id="230" name="Google Shape;230;p49"/>
          <p:cNvSpPr/>
          <p:nvPr>
            <p:ph idx="4" type="pic"/>
          </p:nvPr>
        </p:nvSpPr>
        <p:spPr>
          <a:xfrm>
            <a:off x="5113359" y="3057097"/>
            <a:ext cx="1801500" cy="1801500"/>
          </a:xfrm>
          <a:prstGeom prst="rect">
            <a:avLst/>
          </a:prstGeom>
          <a:solidFill>
            <a:srgbClr val="A5A5A5"/>
          </a:solidFill>
          <a:ln>
            <a:noFill/>
          </a:ln>
        </p:spPr>
      </p:sp>
      <p:sp>
        <p:nvSpPr>
          <p:cNvPr id="231" name="Google Shape;231;p49"/>
          <p:cNvSpPr/>
          <p:nvPr>
            <p:ph idx="5" type="pic"/>
          </p:nvPr>
        </p:nvSpPr>
        <p:spPr>
          <a:xfrm>
            <a:off x="8370625" y="3057097"/>
            <a:ext cx="1801500" cy="1801500"/>
          </a:xfrm>
          <a:prstGeom prst="rect">
            <a:avLst/>
          </a:prstGeom>
          <a:solidFill>
            <a:srgbClr val="A5A5A5"/>
          </a:solid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32" name="Shape 232"/>
        <p:cNvGrpSpPr/>
        <p:nvPr/>
      </p:nvGrpSpPr>
      <p:grpSpPr>
        <a:xfrm>
          <a:off x="0" y="0"/>
          <a:ext cx="0" cy="0"/>
          <a:chOff x="0" y="0"/>
          <a:chExt cx="0" cy="0"/>
        </a:xfrm>
      </p:grpSpPr>
      <p:sp>
        <p:nvSpPr>
          <p:cNvPr id="233" name="Google Shape;233;p50"/>
          <p:cNvSpPr/>
          <p:nvPr>
            <p:ph idx="2" type="pic"/>
          </p:nvPr>
        </p:nvSpPr>
        <p:spPr>
          <a:xfrm>
            <a:off x="7271657" y="0"/>
            <a:ext cx="4920300" cy="6858000"/>
          </a:xfrm>
          <a:prstGeom prst="rect">
            <a:avLst/>
          </a:prstGeom>
          <a:solidFill>
            <a:srgbClr val="A5A5A5"/>
          </a:solidFill>
          <a:ln>
            <a:noFill/>
          </a:ln>
        </p:spPr>
      </p:sp>
      <p:sp>
        <p:nvSpPr>
          <p:cNvPr id="234" name="Google Shape;234;p50"/>
          <p:cNvSpPr/>
          <p:nvPr>
            <p:ph idx="3" type="pic"/>
          </p:nvPr>
        </p:nvSpPr>
        <p:spPr>
          <a:xfrm>
            <a:off x="3585029" y="3831772"/>
            <a:ext cx="3686700" cy="3026100"/>
          </a:xfrm>
          <a:prstGeom prst="rect">
            <a:avLst/>
          </a:prstGeom>
          <a:solidFill>
            <a:srgbClr val="A5A5A5"/>
          </a:solidFill>
          <a:ln>
            <a:noFill/>
          </a:ln>
        </p:spPr>
      </p:sp>
      <p:sp>
        <p:nvSpPr>
          <p:cNvPr id="235" name="Google Shape;235;p50"/>
          <p:cNvSpPr/>
          <p:nvPr>
            <p:ph idx="4" type="pic"/>
          </p:nvPr>
        </p:nvSpPr>
        <p:spPr>
          <a:xfrm>
            <a:off x="0" y="3831772"/>
            <a:ext cx="3585300" cy="3026100"/>
          </a:xfrm>
          <a:prstGeom prst="rect">
            <a:avLst/>
          </a:prstGeom>
          <a:solidFill>
            <a:srgbClr val="A5A5A5"/>
          </a:solid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236" name="Shape 236"/>
        <p:cNvGrpSpPr/>
        <p:nvPr/>
      </p:nvGrpSpPr>
      <p:grpSpPr>
        <a:xfrm>
          <a:off x="0" y="0"/>
          <a:ext cx="0" cy="0"/>
          <a:chOff x="0" y="0"/>
          <a:chExt cx="0" cy="0"/>
        </a:xfrm>
      </p:grpSpPr>
      <p:sp>
        <p:nvSpPr>
          <p:cNvPr id="237" name="Google Shape;237;p51"/>
          <p:cNvSpPr/>
          <p:nvPr>
            <p:ph idx="2" type="pic"/>
          </p:nvPr>
        </p:nvSpPr>
        <p:spPr>
          <a:xfrm>
            <a:off x="1248230" y="0"/>
            <a:ext cx="3716100" cy="4368900"/>
          </a:xfrm>
          <a:prstGeom prst="rect">
            <a:avLst/>
          </a:prstGeom>
          <a:solidFill>
            <a:srgbClr val="A5A5A5"/>
          </a:solidFill>
          <a:ln>
            <a:noFill/>
          </a:ln>
        </p:spPr>
      </p:sp>
      <p:sp>
        <p:nvSpPr>
          <p:cNvPr id="238" name="Google Shape;238;p51"/>
          <p:cNvSpPr/>
          <p:nvPr>
            <p:ph idx="3" type="pic"/>
          </p:nvPr>
        </p:nvSpPr>
        <p:spPr>
          <a:xfrm>
            <a:off x="4296228" y="4368799"/>
            <a:ext cx="7004100" cy="2489100"/>
          </a:xfrm>
          <a:prstGeom prst="rect">
            <a:avLst/>
          </a:prstGeom>
          <a:solidFill>
            <a:srgbClr val="A5A5A5"/>
          </a:solid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39" name="Shape 239"/>
        <p:cNvGrpSpPr/>
        <p:nvPr/>
      </p:nvGrpSpPr>
      <p:grpSpPr>
        <a:xfrm>
          <a:off x="0" y="0"/>
          <a:ext cx="0" cy="0"/>
          <a:chOff x="0" y="0"/>
          <a:chExt cx="0" cy="0"/>
        </a:xfrm>
      </p:grpSpPr>
      <p:sp>
        <p:nvSpPr>
          <p:cNvPr id="240" name="Google Shape;240;p52"/>
          <p:cNvSpPr/>
          <p:nvPr>
            <p:ph idx="2" type="pic"/>
          </p:nvPr>
        </p:nvSpPr>
        <p:spPr>
          <a:xfrm>
            <a:off x="7445828" y="2902857"/>
            <a:ext cx="4746300" cy="3955200"/>
          </a:xfrm>
          <a:prstGeom prst="rect">
            <a:avLst/>
          </a:prstGeom>
          <a:solidFill>
            <a:srgbClr val="A5A5A5"/>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43" name="Shape 43"/>
        <p:cNvGrpSpPr/>
        <p:nvPr/>
      </p:nvGrpSpPr>
      <p:grpSpPr>
        <a:xfrm>
          <a:off x="0" y="0"/>
          <a:ext cx="0" cy="0"/>
          <a:chOff x="0" y="0"/>
          <a:chExt cx="0" cy="0"/>
        </a:xfrm>
      </p:grpSpPr>
      <p:sp>
        <p:nvSpPr>
          <p:cNvPr id="44" name="Google Shape;44;p6"/>
          <p:cNvSpPr/>
          <p:nvPr>
            <p:ph idx="2" type="pic"/>
          </p:nvPr>
        </p:nvSpPr>
        <p:spPr>
          <a:xfrm>
            <a:off x="-1" y="3957851"/>
            <a:ext cx="12192000" cy="2900149"/>
          </a:xfrm>
          <a:prstGeom prst="rect">
            <a:avLst/>
          </a:prstGeom>
          <a:solidFill>
            <a:srgbClr val="A5A5A5"/>
          </a:solidFill>
          <a:ln>
            <a:noFill/>
          </a:ln>
        </p:spPr>
      </p:sp>
      <p:sp>
        <p:nvSpPr>
          <p:cNvPr id="45" name="Google Shape;45;p6"/>
          <p:cNvSpPr/>
          <p:nvPr>
            <p:ph idx="3" type="pic"/>
          </p:nvPr>
        </p:nvSpPr>
        <p:spPr>
          <a:xfrm>
            <a:off x="1856095" y="3057097"/>
            <a:ext cx="1801506" cy="1801506"/>
          </a:xfrm>
          <a:prstGeom prst="rect">
            <a:avLst/>
          </a:prstGeom>
          <a:solidFill>
            <a:srgbClr val="A5A5A5"/>
          </a:solidFill>
          <a:ln>
            <a:noFill/>
          </a:ln>
        </p:spPr>
      </p:sp>
      <p:sp>
        <p:nvSpPr>
          <p:cNvPr id="46" name="Google Shape;46;p6"/>
          <p:cNvSpPr/>
          <p:nvPr>
            <p:ph idx="4" type="pic"/>
          </p:nvPr>
        </p:nvSpPr>
        <p:spPr>
          <a:xfrm>
            <a:off x="5113359" y="3057097"/>
            <a:ext cx="1801506" cy="1801506"/>
          </a:xfrm>
          <a:prstGeom prst="rect">
            <a:avLst/>
          </a:prstGeom>
          <a:solidFill>
            <a:srgbClr val="A5A5A5"/>
          </a:solidFill>
          <a:ln>
            <a:noFill/>
          </a:ln>
        </p:spPr>
      </p:sp>
      <p:sp>
        <p:nvSpPr>
          <p:cNvPr id="47" name="Google Shape;47;p6"/>
          <p:cNvSpPr/>
          <p:nvPr>
            <p:ph idx="5" type="pic"/>
          </p:nvPr>
        </p:nvSpPr>
        <p:spPr>
          <a:xfrm>
            <a:off x="8370625" y="3057097"/>
            <a:ext cx="1801506" cy="1801506"/>
          </a:xfrm>
          <a:prstGeom prst="rect">
            <a:avLst/>
          </a:prstGeom>
          <a:solidFill>
            <a:srgbClr val="A5A5A5"/>
          </a:solidFill>
          <a:ln>
            <a:noFill/>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41" name="Shape 241"/>
        <p:cNvGrpSpPr/>
        <p:nvPr/>
      </p:nvGrpSpPr>
      <p:grpSpPr>
        <a:xfrm>
          <a:off x="0" y="0"/>
          <a:ext cx="0" cy="0"/>
          <a:chOff x="0" y="0"/>
          <a:chExt cx="0" cy="0"/>
        </a:xfrm>
      </p:grpSpPr>
      <p:sp>
        <p:nvSpPr>
          <p:cNvPr id="242" name="Google Shape;242;p53"/>
          <p:cNvSpPr/>
          <p:nvPr>
            <p:ph idx="2" type="pic"/>
          </p:nvPr>
        </p:nvSpPr>
        <p:spPr>
          <a:xfrm>
            <a:off x="1" y="0"/>
            <a:ext cx="6959700" cy="6858000"/>
          </a:xfrm>
          <a:prstGeom prst="rect">
            <a:avLst/>
          </a:prstGeom>
          <a:solidFill>
            <a:srgbClr val="A5A5A5"/>
          </a:solidFill>
          <a:ln>
            <a:no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243" name="Shape 243"/>
        <p:cNvGrpSpPr/>
        <p:nvPr/>
      </p:nvGrpSpPr>
      <p:grpSpPr>
        <a:xfrm>
          <a:off x="0" y="0"/>
          <a:ext cx="0" cy="0"/>
          <a:chOff x="0" y="0"/>
          <a:chExt cx="0" cy="0"/>
        </a:xfrm>
      </p:grpSpPr>
      <p:sp>
        <p:nvSpPr>
          <p:cNvPr id="244" name="Google Shape;244;p54"/>
          <p:cNvSpPr/>
          <p:nvPr>
            <p:ph idx="2" type="pic"/>
          </p:nvPr>
        </p:nvSpPr>
        <p:spPr>
          <a:xfrm>
            <a:off x="1143000" y="3448050"/>
            <a:ext cx="3009900" cy="3410100"/>
          </a:xfrm>
          <a:prstGeom prst="rect">
            <a:avLst/>
          </a:prstGeom>
          <a:solidFill>
            <a:srgbClr val="A5A5A5"/>
          </a:solidFill>
          <a:ln>
            <a:noFill/>
          </a:ln>
        </p:spPr>
      </p:sp>
      <p:sp>
        <p:nvSpPr>
          <p:cNvPr id="245" name="Google Shape;245;p54"/>
          <p:cNvSpPr/>
          <p:nvPr>
            <p:ph idx="3" type="pic"/>
          </p:nvPr>
        </p:nvSpPr>
        <p:spPr>
          <a:xfrm>
            <a:off x="4591050" y="3448050"/>
            <a:ext cx="3009900" cy="3410100"/>
          </a:xfrm>
          <a:prstGeom prst="rect">
            <a:avLst/>
          </a:prstGeom>
          <a:solidFill>
            <a:srgbClr val="A5A5A5"/>
          </a:solidFill>
          <a:ln>
            <a:noFill/>
          </a:ln>
        </p:spPr>
      </p:sp>
      <p:sp>
        <p:nvSpPr>
          <p:cNvPr id="246" name="Google Shape;246;p54"/>
          <p:cNvSpPr/>
          <p:nvPr>
            <p:ph idx="4" type="pic"/>
          </p:nvPr>
        </p:nvSpPr>
        <p:spPr>
          <a:xfrm>
            <a:off x="8039100" y="3448050"/>
            <a:ext cx="3009900" cy="3410100"/>
          </a:xfrm>
          <a:prstGeom prst="rect">
            <a:avLst/>
          </a:prstGeom>
          <a:solidFill>
            <a:srgbClr val="A5A5A5"/>
          </a:solid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247" name="Shape 247"/>
        <p:cNvGrpSpPr/>
        <p:nvPr/>
      </p:nvGrpSpPr>
      <p:grpSpPr>
        <a:xfrm>
          <a:off x="0" y="0"/>
          <a:ext cx="0" cy="0"/>
          <a:chOff x="0" y="0"/>
          <a:chExt cx="0" cy="0"/>
        </a:xfrm>
      </p:grpSpPr>
      <p:sp>
        <p:nvSpPr>
          <p:cNvPr id="248" name="Google Shape;248;p55"/>
          <p:cNvSpPr/>
          <p:nvPr>
            <p:ph idx="2" type="pic"/>
          </p:nvPr>
        </p:nvSpPr>
        <p:spPr>
          <a:xfrm>
            <a:off x="5753100" y="952500"/>
            <a:ext cx="5252400" cy="4934100"/>
          </a:xfrm>
          <a:prstGeom prst="rect">
            <a:avLst/>
          </a:prstGeom>
          <a:solidFill>
            <a:srgbClr val="A5A5A5"/>
          </a:solidFill>
          <a:ln>
            <a:no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249" name="Shape 249"/>
        <p:cNvGrpSpPr/>
        <p:nvPr/>
      </p:nvGrpSpPr>
      <p:grpSpPr>
        <a:xfrm>
          <a:off x="0" y="0"/>
          <a:ext cx="0" cy="0"/>
          <a:chOff x="0" y="0"/>
          <a:chExt cx="0" cy="0"/>
        </a:xfrm>
      </p:grpSpPr>
      <p:sp>
        <p:nvSpPr>
          <p:cNvPr id="250" name="Google Shape;250;p56"/>
          <p:cNvSpPr/>
          <p:nvPr>
            <p:ph idx="2" type="pic"/>
          </p:nvPr>
        </p:nvSpPr>
        <p:spPr>
          <a:xfrm>
            <a:off x="0" y="1524000"/>
            <a:ext cx="6195900" cy="4191300"/>
          </a:xfrm>
          <a:prstGeom prst="rect">
            <a:avLst/>
          </a:prstGeom>
          <a:solidFill>
            <a:srgbClr val="A5A5A5"/>
          </a:solid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251" name="Shape 251"/>
        <p:cNvGrpSpPr/>
        <p:nvPr/>
      </p:nvGrpSpPr>
      <p:grpSpPr>
        <a:xfrm>
          <a:off x="0" y="0"/>
          <a:ext cx="0" cy="0"/>
          <a:chOff x="0" y="0"/>
          <a:chExt cx="0" cy="0"/>
        </a:xfrm>
      </p:grpSpPr>
      <p:sp>
        <p:nvSpPr>
          <p:cNvPr id="252" name="Google Shape;252;p57"/>
          <p:cNvSpPr/>
          <p:nvPr>
            <p:ph idx="2" type="pic"/>
          </p:nvPr>
        </p:nvSpPr>
        <p:spPr>
          <a:xfrm>
            <a:off x="6998213" y="1"/>
            <a:ext cx="5193900" cy="6858000"/>
          </a:xfrm>
          <a:prstGeom prst="rect">
            <a:avLst/>
          </a:prstGeom>
          <a:solidFill>
            <a:srgbClr val="A5A5A5"/>
          </a:solid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Vertical Title and Text">
  <p:cSld name="1_Vertical Title and Text">
    <p:spTree>
      <p:nvGrpSpPr>
        <p:cNvPr id="253" name="Shape 253"/>
        <p:cNvGrpSpPr/>
        <p:nvPr/>
      </p:nvGrpSpPr>
      <p:grpSpPr>
        <a:xfrm>
          <a:off x="0" y="0"/>
          <a:ext cx="0" cy="0"/>
          <a:chOff x="0" y="0"/>
          <a:chExt cx="0" cy="0"/>
        </a:xfrm>
      </p:grpSpPr>
      <p:sp>
        <p:nvSpPr>
          <p:cNvPr id="254" name="Google Shape;254;p58"/>
          <p:cNvSpPr/>
          <p:nvPr>
            <p:ph idx="2" type="pic"/>
          </p:nvPr>
        </p:nvSpPr>
        <p:spPr>
          <a:xfrm>
            <a:off x="0" y="1"/>
            <a:ext cx="7108800" cy="5958300"/>
          </a:xfrm>
          <a:prstGeom prst="rect">
            <a:avLst/>
          </a:prstGeom>
          <a:solidFill>
            <a:srgbClr val="A5A5A5"/>
          </a:solidFill>
          <a:ln>
            <a:no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Vertical Title and Text">
  <p:cSld name="2_Vertical Title and Text">
    <p:spTree>
      <p:nvGrpSpPr>
        <p:cNvPr id="255" name="Shape 255"/>
        <p:cNvGrpSpPr/>
        <p:nvPr/>
      </p:nvGrpSpPr>
      <p:grpSpPr>
        <a:xfrm>
          <a:off x="0" y="0"/>
          <a:ext cx="0" cy="0"/>
          <a:chOff x="0" y="0"/>
          <a:chExt cx="0" cy="0"/>
        </a:xfrm>
      </p:grpSpPr>
      <p:sp>
        <p:nvSpPr>
          <p:cNvPr id="256" name="Google Shape;256;p59"/>
          <p:cNvSpPr/>
          <p:nvPr>
            <p:ph idx="2" type="pic"/>
          </p:nvPr>
        </p:nvSpPr>
        <p:spPr>
          <a:xfrm>
            <a:off x="1" y="1"/>
            <a:ext cx="12192000" cy="3303600"/>
          </a:xfrm>
          <a:prstGeom prst="rect">
            <a:avLst/>
          </a:prstGeom>
          <a:solidFill>
            <a:srgbClr val="A5A5A5"/>
          </a:solidFill>
          <a:ln>
            <a:noFill/>
          </a:ln>
        </p:spPr>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Vertical Title and Text">
  <p:cSld name="3_Vertical Title and Text">
    <p:spTree>
      <p:nvGrpSpPr>
        <p:cNvPr id="257" name="Shape 257"/>
        <p:cNvGrpSpPr/>
        <p:nvPr/>
      </p:nvGrpSpPr>
      <p:grpSpPr>
        <a:xfrm>
          <a:off x="0" y="0"/>
          <a:ext cx="0" cy="0"/>
          <a:chOff x="0" y="0"/>
          <a:chExt cx="0" cy="0"/>
        </a:xfrm>
      </p:grpSpPr>
      <p:sp>
        <p:nvSpPr>
          <p:cNvPr id="258" name="Google Shape;258;p60"/>
          <p:cNvSpPr/>
          <p:nvPr>
            <p:ph idx="2" type="pic"/>
          </p:nvPr>
        </p:nvSpPr>
        <p:spPr>
          <a:xfrm>
            <a:off x="6294948" y="1157073"/>
            <a:ext cx="2396700" cy="2172300"/>
          </a:xfrm>
          <a:prstGeom prst="rect">
            <a:avLst/>
          </a:prstGeom>
          <a:solidFill>
            <a:srgbClr val="A5A5A5"/>
          </a:solidFill>
          <a:ln>
            <a:noFill/>
          </a:ln>
        </p:spPr>
      </p:sp>
      <p:sp>
        <p:nvSpPr>
          <p:cNvPr id="259" name="Google Shape;259;p60"/>
          <p:cNvSpPr/>
          <p:nvPr>
            <p:ph idx="3" type="pic"/>
          </p:nvPr>
        </p:nvSpPr>
        <p:spPr>
          <a:xfrm>
            <a:off x="8876223" y="1157074"/>
            <a:ext cx="2396700" cy="2172300"/>
          </a:xfrm>
          <a:prstGeom prst="rect">
            <a:avLst/>
          </a:prstGeom>
          <a:solidFill>
            <a:srgbClr val="A5A5A5"/>
          </a:solidFill>
          <a:ln>
            <a:noFill/>
          </a:ln>
        </p:spPr>
      </p:sp>
      <p:sp>
        <p:nvSpPr>
          <p:cNvPr id="260" name="Google Shape;260;p60"/>
          <p:cNvSpPr/>
          <p:nvPr>
            <p:ph idx="4" type="pic"/>
          </p:nvPr>
        </p:nvSpPr>
        <p:spPr>
          <a:xfrm>
            <a:off x="6294947" y="3490589"/>
            <a:ext cx="2396700" cy="2172300"/>
          </a:xfrm>
          <a:prstGeom prst="rect">
            <a:avLst/>
          </a:prstGeom>
          <a:solidFill>
            <a:srgbClr val="A5A5A5"/>
          </a:solidFill>
          <a:ln>
            <a:noFill/>
          </a:ln>
        </p:spPr>
      </p:sp>
      <p:sp>
        <p:nvSpPr>
          <p:cNvPr id="261" name="Google Shape;261;p60"/>
          <p:cNvSpPr/>
          <p:nvPr>
            <p:ph idx="5" type="pic"/>
          </p:nvPr>
        </p:nvSpPr>
        <p:spPr>
          <a:xfrm>
            <a:off x="8876222" y="3490589"/>
            <a:ext cx="2396700" cy="2172300"/>
          </a:xfrm>
          <a:prstGeom prst="rect">
            <a:avLst/>
          </a:prstGeom>
          <a:solidFill>
            <a:srgbClr val="A5A5A5"/>
          </a:solidFill>
          <a:ln>
            <a:noFill/>
          </a:ln>
        </p:spPr>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Vertical Title and Text">
  <p:cSld name="5_Vertical Title and Text">
    <p:spTree>
      <p:nvGrpSpPr>
        <p:cNvPr id="262" name="Shape 262"/>
        <p:cNvGrpSpPr/>
        <p:nvPr/>
      </p:nvGrpSpPr>
      <p:grpSpPr>
        <a:xfrm>
          <a:off x="0" y="0"/>
          <a:ext cx="0" cy="0"/>
          <a:chOff x="0" y="0"/>
          <a:chExt cx="0" cy="0"/>
        </a:xfrm>
      </p:grpSpPr>
      <p:sp>
        <p:nvSpPr>
          <p:cNvPr id="263" name="Google Shape;263;p61"/>
          <p:cNvSpPr/>
          <p:nvPr>
            <p:ph idx="2" type="pic"/>
          </p:nvPr>
        </p:nvSpPr>
        <p:spPr>
          <a:xfrm>
            <a:off x="1576341" y="1230646"/>
            <a:ext cx="2432100" cy="4319700"/>
          </a:xfrm>
          <a:prstGeom prst="rect">
            <a:avLst/>
          </a:prstGeom>
          <a:solidFill>
            <a:srgbClr val="A5A5A5"/>
          </a:solidFill>
          <a:ln>
            <a:no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Vertical Title and Text">
  <p:cSld name="6_Vertical Title and Text">
    <p:spTree>
      <p:nvGrpSpPr>
        <p:cNvPr id="264" name="Shape 264"/>
        <p:cNvGrpSpPr/>
        <p:nvPr/>
      </p:nvGrpSpPr>
      <p:grpSpPr>
        <a:xfrm>
          <a:off x="0" y="0"/>
          <a:ext cx="0" cy="0"/>
          <a:chOff x="0" y="0"/>
          <a:chExt cx="0" cy="0"/>
        </a:xfrm>
      </p:grpSpPr>
      <p:sp>
        <p:nvSpPr>
          <p:cNvPr id="265" name="Google Shape;265;p62"/>
          <p:cNvSpPr/>
          <p:nvPr>
            <p:ph idx="2" type="pic"/>
          </p:nvPr>
        </p:nvSpPr>
        <p:spPr>
          <a:xfrm>
            <a:off x="5622878" y="1037230"/>
            <a:ext cx="5541300" cy="5820900"/>
          </a:xfrm>
          <a:prstGeom prst="rect">
            <a:avLst/>
          </a:prstGeom>
          <a:solidFill>
            <a:srgbClr val="A5A5A5"/>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8" name="Shape 48"/>
        <p:cNvGrpSpPr/>
        <p:nvPr/>
      </p:nvGrpSpPr>
      <p:grpSpPr>
        <a:xfrm>
          <a:off x="0" y="0"/>
          <a:ext cx="0" cy="0"/>
          <a:chOff x="0" y="0"/>
          <a:chExt cx="0" cy="0"/>
        </a:xfrm>
      </p:grpSpPr>
      <p:sp>
        <p:nvSpPr>
          <p:cNvPr id="49" name="Google Shape;49;p7"/>
          <p:cNvSpPr/>
          <p:nvPr>
            <p:ph idx="2" type="pic"/>
          </p:nvPr>
        </p:nvSpPr>
        <p:spPr>
          <a:xfrm>
            <a:off x="7271657" y="0"/>
            <a:ext cx="4920342" cy="6858000"/>
          </a:xfrm>
          <a:prstGeom prst="rect">
            <a:avLst/>
          </a:prstGeom>
          <a:solidFill>
            <a:srgbClr val="A5A5A5"/>
          </a:solidFill>
          <a:ln>
            <a:noFill/>
          </a:ln>
        </p:spPr>
      </p:sp>
      <p:sp>
        <p:nvSpPr>
          <p:cNvPr id="50" name="Google Shape;50;p7"/>
          <p:cNvSpPr/>
          <p:nvPr>
            <p:ph idx="3" type="pic"/>
          </p:nvPr>
        </p:nvSpPr>
        <p:spPr>
          <a:xfrm>
            <a:off x="3585029" y="3831772"/>
            <a:ext cx="3686628" cy="3026227"/>
          </a:xfrm>
          <a:prstGeom prst="rect">
            <a:avLst/>
          </a:prstGeom>
          <a:solidFill>
            <a:srgbClr val="A5A5A5"/>
          </a:solidFill>
          <a:ln>
            <a:noFill/>
          </a:ln>
        </p:spPr>
      </p:sp>
      <p:sp>
        <p:nvSpPr>
          <p:cNvPr id="51" name="Google Shape;51;p7"/>
          <p:cNvSpPr/>
          <p:nvPr>
            <p:ph idx="4" type="pic"/>
          </p:nvPr>
        </p:nvSpPr>
        <p:spPr>
          <a:xfrm>
            <a:off x="0" y="3831772"/>
            <a:ext cx="3585029" cy="3026227"/>
          </a:xfrm>
          <a:prstGeom prst="rect">
            <a:avLst/>
          </a:prstGeom>
          <a:solidFill>
            <a:srgbClr val="A5A5A5"/>
          </a:solidFill>
          <a:ln>
            <a:no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266" name="Shape 266"/>
        <p:cNvGrpSpPr/>
        <p:nvPr/>
      </p:nvGrpSpPr>
      <p:grpSpPr>
        <a:xfrm>
          <a:off x="0" y="0"/>
          <a:ext cx="0" cy="0"/>
          <a:chOff x="0" y="0"/>
          <a:chExt cx="0" cy="0"/>
        </a:xfrm>
      </p:grpSpPr>
      <p:sp>
        <p:nvSpPr>
          <p:cNvPr id="267" name="Google Shape;267;p6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68" name="Google Shape;268;p6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9250" lvl="0" marL="457200" rtl="0" algn="l">
              <a:lnSpc>
                <a:spcPct val="90000"/>
              </a:lnSpc>
              <a:spcBef>
                <a:spcPts val="1100"/>
              </a:spcBef>
              <a:spcAft>
                <a:spcPts val="0"/>
              </a:spcAft>
              <a:buClr>
                <a:schemeClr val="dk1"/>
              </a:buClr>
              <a:buSzPts val="1900"/>
              <a:buChar cha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69" name="Google Shape;269;p6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270" name="Google Shape;270;p6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271" name="Google Shape;271;p6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272" name="Shape 272"/>
        <p:cNvGrpSpPr/>
        <p:nvPr/>
      </p:nvGrpSpPr>
      <p:grpSpPr>
        <a:xfrm>
          <a:off x="0" y="0"/>
          <a:ext cx="0" cy="0"/>
          <a:chOff x="0" y="0"/>
          <a:chExt cx="0" cy="0"/>
        </a:xfrm>
      </p:grpSpPr>
      <p:sp>
        <p:nvSpPr>
          <p:cNvPr id="273" name="Google Shape;273;p6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rgbClr val="888888"/>
              </a:buClr>
              <a:buSzPts val="1500"/>
              <a:buFont typeface="Arial"/>
              <a:buNone/>
              <a:defRPr>
                <a:latin typeface="Arial"/>
                <a:ea typeface="Arial"/>
                <a:cs typeface="Arial"/>
                <a:sym typeface="Arial"/>
              </a:defRPr>
            </a:lvl1pPr>
            <a:lvl2pPr lvl="1" rtl="0" algn="l">
              <a:lnSpc>
                <a:spcPct val="100000"/>
              </a:lnSpc>
              <a:spcBef>
                <a:spcPts val="0"/>
              </a:spcBef>
              <a:spcAft>
                <a:spcPts val="0"/>
              </a:spcAft>
              <a:buClr>
                <a:schemeClr val="dk1"/>
              </a:buClr>
              <a:buSzPts val="1500"/>
              <a:buFont typeface="Calibri"/>
              <a:buNone/>
              <a:defRPr/>
            </a:lvl2pPr>
            <a:lvl3pPr lvl="2" rtl="0" algn="l">
              <a:lnSpc>
                <a:spcPct val="100000"/>
              </a:lnSpc>
              <a:spcBef>
                <a:spcPts val="0"/>
              </a:spcBef>
              <a:spcAft>
                <a:spcPts val="0"/>
              </a:spcAft>
              <a:buClr>
                <a:schemeClr val="dk1"/>
              </a:buClr>
              <a:buSzPts val="1500"/>
              <a:buFont typeface="Calibri"/>
              <a:buNone/>
              <a:defRPr/>
            </a:lvl3pPr>
            <a:lvl4pPr lvl="3" rtl="0" algn="l">
              <a:lnSpc>
                <a:spcPct val="100000"/>
              </a:lnSpc>
              <a:spcBef>
                <a:spcPts val="0"/>
              </a:spcBef>
              <a:spcAft>
                <a:spcPts val="0"/>
              </a:spcAft>
              <a:buClr>
                <a:schemeClr val="dk1"/>
              </a:buClr>
              <a:buSzPts val="1500"/>
              <a:buFont typeface="Calibri"/>
              <a:buNone/>
              <a:defRPr/>
            </a:lvl4pPr>
            <a:lvl5pPr lvl="4" rtl="0" algn="l">
              <a:lnSpc>
                <a:spcPct val="100000"/>
              </a:lnSpc>
              <a:spcBef>
                <a:spcPts val="0"/>
              </a:spcBef>
              <a:spcAft>
                <a:spcPts val="0"/>
              </a:spcAft>
              <a:buClr>
                <a:schemeClr val="dk1"/>
              </a:buClr>
              <a:buSzPts val="1500"/>
              <a:buFont typeface="Calibri"/>
              <a:buNone/>
              <a:defRPr/>
            </a:lvl5pPr>
            <a:lvl6pPr lvl="5" rtl="0" algn="l">
              <a:lnSpc>
                <a:spcPct val="100000"/>
              </a:lnSpc>
              <a:spcBef>
                <a:spcPts val="0"/>
              </a:spcBef>
              <a:spcAft>
                <a:spcPts val="0"/>
              </a:spcAft>
              <a:buClr>
                <a:schemeClr val="dk1"/>
              </a:buClr>
              <a:buSzPts val="1500"/>
              <a:buFont typeface="Calibri"/>
              <a:buNone/>
              <a:defRPr/>
            </a:lvl6pPr>
            <a:lvl7pPr lvl="6" rtl="0" algn="l">
              <a:lnSpc>
                <a:spcPct val="100000"/>
              </a:lnSpc>
              <a:spcBef>
                <a:spcPts val="0"/>
              </a:spcBef>
              <a:spcAft>
                <a:spcPts val="0"/>
              </a:spcAft>
              <a:buClr>
                <a:schemeClr val="dk1"/>
              </a:buClr>
              <a:buSzPts val="1500"/>
              <a:buFont typeface="Calibri"/>
              <a:buNone/>
              <a:defRPr/>
            </a:lvl7pPr>
            <a:lvl8pPr lvl="7" rtl="0" algn="l">
              <a:lnSpc>
                <a:spcPct val="100000"/>
              </a:lnSpc>
              <a:spcBef>
                <a:spcPts val="0"/>
              </a:spcBef>
              <a:spcAft>
                <a:spcPts val="0"/>
              </a:spcAft>
              <a:buClr>
                <a:schemeClr val="dk1"/>
              </a:buClr>
              <a:buSzPts val="1500"/>
              <a:buFont typeface="Calibri"/>
              <a:buNone/>
              <a:defRPr/>
            </a:lvl8pPr>
            <a:lvl9pPr lvl="8" rtl="0" algn="l">
              <a:lnSpc>
                <a:spcPct val="100000"/>
              </a:lnSpc>
              <a:spcBef>
                <a:spcPts val="0"/>
              </a:spcBef>
              <a:spcAft>
                <a:spcPts val="0"/>
              </a:spcAft>
              <a:buClr>
                <a:schemeClr val="dk1"/>
              </a:buClr>
              <a:buSzPts val="1500"/>
              <a:buFont typeface="Calibri"/>
              <a:buNone/>
              <a:defRPr/>
            </a:lvl9pPr>
          </a:lstStyle>
          <a:p/>
        </p:txBody>
      </p:sp>
      <p:sp>
        <p:nvSpPr>
          <p:cNvPr id="274" name="Google Shape;274;p6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888888"/>
              </a:buClr>
              <a:buSzPts val="1500"/>
              <a:buFont typeface="Arial"/>
              <a:buNone/>
              <a:defRPr>
                <a:latin typeface="Arial"/>
                <a:ea typeface="Arial"/>
                <a:cs typeface="Arial"/>
                <a:sym typeface="Arial"/>
              </a:defRPr>
            </a:lvl1pPr>
            <a:lvl2pPr lvl="1" rtl="0" algn="l">
              <a:lnSpc>
                <a:spcPct val="100000"/>
              </a:lnSpc>
              <a:spcBef>
                <a:spcPts val="0"/>
              </a:spcBef>
              <a:spcAft>
                <a:spcPts val="0"/>
              </a:spcAft>
              <a:buClr>
                <a:schemeClr val="dk1"/>
              </a:buClr>
              <a:buSzPts val="1500"/>
              <a:buFont typeface="Calibri"/>
              <a:buNone/>
              <a:defRPr/>
            </a:lvl2pPr>
            <a:lvl3pPr lvl="2" rtl="0" algn="l">
              <a:lnSpc>
                <a:spcPct val="100000"/>
              </a:lnSpc>
              <a:spcBef>
                <a:spcPts val="0"/>
              </a:spcBef>
              <a:spcAft>
                <a:spcPts val="0"/>
              </a:spcAft>
              <a:buClr>
                <a:schemeClr val="dk1"/>
              </a:buClr>
              <a:buSzPts val="1500"/>
              <a:buFont typeface="Calibri"/>
              <a:buNone/>
              <a:defRPr/>
            </a:lvl3pPr>
            <a:lvl4pPr lvl="3" rtl="0" algn="l">
              <a:lnSpc>
                <a:spcPct val="100000"/>
              </a:lnSpc>
              <a:spcBef>
                <a:spcPts val="0"/>
              </a:spcBef>
              <a:spcAft>
                <a:spcPts val="0"/>
              </a:spcAft>
              <a:buClr>
                <a:schemeClr val="dk1"/>
              </a:buClr>
              <a:buSzPts val="1500"/>
              <a:buFont typeface="Calibri"/>
              <a:buNone/>
              <a:defRPr/>
            </a:lvl4pPr>
            <a:lvl5pPr lvl="4" rtl="0" algn="l">
              <a:lnSpc>
                <a:spcPct val="100000"/>
              </a:lnSpc>
              <a:spcBef>
                <a:spcPts val="0"/>
              </a:spcBef>
              <a:spcAft>
                <a:spcPts val="0"/>
              </a:spcAft>
              <a:buClr>
                <a:schemeClr val="dk1"/>
              </a:buClr>
              <a:buSzPts val="1500"/>
              <a:buFont typeface="Calibri"/>
              <a:buNone/>
              <a:defRPr/>
            </a:lvl5pPr>
            <a:lvl6pPr lvl="5" rtl="0" algn="l">
              <a:lnSpc>
                <a:spcPct val="100000"/>
              </a:lnSpc>
              <a:spcBef>
                <a:spcPts val="0"/>
              </a:spcBef>
              <a:spcAft>
                <a:spcPts val="0"/>
              </a:spcAft>
              <a:buClr>
                <a:schemeClr val="dk1"/>
              </a:buClr>
              <a:buSzPts val="1500"/>
              <a:buFont typeface="Calibri"/>
              <a:buNone/>
              <a:defRPr/>
            </a:lvl6pPr>
            <a:lvl7pPr lvl="6" rtl="0" algn="l">
              <a:lnSpc>
                <a:spcPct val="100000"/>
              </a:lnSpc>
              <a:spcBef>
                <a:spcPts val="0"/>
              </a:spcBef>
              <a:spcAft>
                <a:spcPts val="0"/>
              </a:spcAft>
              <a:buClr>
                <a:schemeClr val="dk1"/>
              </a:buClr>
              <a:buSzPts val="1500"/>
              <a:buFont typeface="Calibri"/>
              <a:buNone/>
              <a:defRPr/>
            </a:lvl7pPr>
            <a:lvl8pPr lvl="7" rtl="0" algn="l">
              <a:lnSpc>
                <a:spcPct val="100000"/>
              </a:lnSpc>
              <a:spcBef>
                <a:spcPts val="0"/>
              </a:spcBef>
              <a:spcAft>
                <a:spcPts val="0"/>
              </a:spcAft>
              <a:buClr>
                <a:schemeClr val="dk1"/>
              </a:buClr>
              <a:buSzPts val="1500"/>
              <a:buFont typeface="Calibri"/>
              <a:buNone/>
              <a:defRPr/>
            </a:lvl8pPr>
            <a:lvl9pPr lvl="8" rtl="0" algn="l">
              <a:lnSpc>
                <a:spcPct val="100000"/>
              </a:lnSpc>
              <a:spcBef>
                <a:spcPts val="0"/>
              </a:spcBef>
              <a:spcAft>
                <a:spcPts val="0"/>
              </a:spcAft>
              <a:buClr>
                <a:schemeClr val="dk1"/>
              </a:buClr>
              <a:buSzPts val="1500"/>
              <a:buFont typeface="Calibri"/>
              <a:buNone/>
              <a:defRPr/>
            </a:lvl9pPr>
          </a:lstStyle>
          <a:p/>
        </p:txBody>
      </p:sp>
      <p:sp>
        <p:nvSpPr>
          <p:cNvPr id="275" name="Google Shape;275;p64"/>
          <p:cNvSpPr/>
          <p:nvPr/>
        </p:nvSpPr>
        <p:spPr>
          <a:xfrm>
            <a:off x="0" y="6533909"/>
            <a:ext cx="12192000" cy="3240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76" name="Google Shape;276;p64"/>
          <p:cNvSpPr txBox="1"/>
          <p:nvPr>
            <p:ph idx="12" type="sldNum"/>
          </p:nvPr>
        </p:nvSpPr>
        <p:spPr>
          <a:xfrm>
            <a:off x="9334137" y="6547283"/>
            <a:ext cx="2743200" cy="2808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277" name="Google Shape;277;p64"/>
          <p:cNvPicPr preferRelativeResize="0"/>
          <p:nvPr/>
        </p:nvPicPr>
        <p:blipFill rotWithShape="1">
          <a:blip r:embed="rId2">
            <a:alphaModFix/>
          </a:blip>
          <a:srcRect b="0" l="0" r="0" t="0"/>
          <a:stretch/>
        </p:blipFill>
        <p:spPr>
          <a:xfrm>
            <a:off x="147095" y="6582565"/>
            <a:ext cx="2879682" cy="233255"/>
          </a:xfrm>
          <a:prstGeom prst="rect">
            <a:avLst/>
          </a:prstGeom>
          <a:noFill/>
          <a:ln>
            <a:noFill/>
          </a:ln>
        </p:spPr>
      </p:pic>
      <p:sp>
        <p:nvSpPr>
          <p:cNvPr id="278" name="Google Shape;278;p64"/>
          <p:cNvSpPr txBox="1"/>
          <p:nvPr>
            <p:ph idx="1" type="body"/>
          </p:nvPr>
        </p:nvSpPr>
        <p:spPr>
          <a:xfrm>
            <a:off x="296863" y="234950"/>
            <a:ext cx="11728500" cy="1021200"/>
          </a:xfrm>
          <a:prstGeom prst="rect">
            <a:avLst/>
          </a:prstGeom>
          <a:noFill/>
          <a:ln>
            <a:noFill/>
          </a:ln>
        </p:spPr>
        <p:txBody>
          <a:bodyPr anchorCtr="0" anchor="ctr" bIns="45700" lIns="91425" spcFirstLastPara="1" rIns="91425" wrap="square" tIns="45700">
            <a:normAutofit/>
          </a:bodyPr>
          <a:lstStyle>
            <a:lvl1pPr indent="-228600" lvl="0" marL="457200" rtl="0" algn="l">
              <a:lnSpc>
                <a:spcPct val="90000"/>
              </a:lnSpc>
              <a:spcBef>
                <a:spcPts val="1100"/>
              </a:spcBef>
              <a:spcAft>
                <a:spcPts val="0"/>
              </a:spcAft>
              <a:buClr>
                <a:schemeClr val="dk1"/>
              </a:buClr>
              <a:buSzPts val="4400"/>
              <a:buNone/>
              <a:defRPr b="0" sz="4400">
                <a:latin typeface="Arial"/>
                <a:ea typeface="Arial"/>
                <a:cs typeface="Arial"/>
                <a:sym typeface="Arial"/>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79" name="Google Shape;279;p64"/>
          <p:cNvSpPr txBox="1"/>
          <p:nvPr>
            <p:ph idx="2" type="body"/>
          </p:nvPr>
        </p:nvSpPr>
        <p:spPr>
          <a:xfrm>
            <a:off x="719138" y="1411288"/>
            <a:ext cx="11270100" cy="4808400"/>
          </a:xfrm>
          <a:prstGeom prst="rect">
            <a:avLst/>
          </a:prstGeom>
          <a:noFill/>
          <a:ln>
            <a:noFill/>
          </a:ln>
        </p:spPr>
        <p:txBody>
          <a:bodyPr anchorCtr="0" anchor="t" bIns="45700" lIns="91425" spcFirstLastPara="1" rIns="91425" wrap="square" tIns="45700">
            <a:normAutofit/>
          </a:bodyPr>
          <a:lstStyle>
            <a:lvl1pPr indent="-406400" lvl="0" marL="457200" rtl="0" algn="l">
              <a:lnSpc>
                <a:spcPct val="90000"/>
              </a:lnSpc>
              <a:spcBef>
                <a:spcPts val="1100"/>
              </a:spcBef>
              <a:spcAft>
                <a:spcPts val="0"/>
              </a:spcAft>
              <a:buClr>
                <a:schemeClr val="dk1"/>
              </a:buClr>
              <a:buSzPts val="2800"/>
              <a:buChar char="•"/>
              <a:defRPr>
                <a:latin typeface="Arial"/>
                <a:ea typeface="Arial"/>
                <a:cs typeface="Arial"/>
                <a:sym typeface="Arial"/>
              </a:defRPr>
            </a:lvl1pPr>
            <a:lvl2pPr indent="-381000" lvl="1" marL="914400" rtl="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rtl="0" algn="l">
              <a:lnSpc>
                <a:spcPct val="90000"/>
              </a:lnSpc>
              <a:spcBef>
                <a:spcPts val="500"/>
              </a:spcBef>
              <a:spcAft>
                <a:spcPts val="0"/>
              </a:spcAft>
              <a:buClr>
                <a:schemeClr val="dk1"/>
              </a:buClr>
              <a:buSzPts val="2000"/>
              <a:buChar char="•"/>
              <a:defRPr>
                <a:latin typeface="Arial"/>
                <a:ea typeface="Arial"/>
                <a:cs typeface="Arial"/>
                <a:sym typeface="Arial"/>
              </a:defRPr>
            </a:lvl3pPr>
            <a:lvl4pPr indent="-349250" lvl="3" marL="1828800" rtl="0" algn="l">
              <a:lnSpc>
                <a:spcPct val="90000"/>
              </a:lnSpc>
              <a:spcBef>
                <a:spcPts val="500"/>
              </a:spcBef>
              <a:spcAft>
                <a:spcPts val="0"/>
              </a:spcAft>
              <a:buClr>
                <a:schemeClr val="dk1"/>
              </a:buClr>
              <a:buSzPts val="1900"/>
              <a:buChar char="•"/>
              <a:defRPr>
                <a:latin typeface="Arial"/>
                <a:ea typeface="Arial"/>
                <a:cs typeface="Arial"/>
                <a:sym typeface="Arial"/>
              </a:defRPr>
            </a:lvl4pPr>
            <a:lvl5pPr indent="-349250" lvl="4" marL="2286000" rtl="0" algn="l">
              <a:lnSpc>
                <a:spcPct val="90000"/>
              </a:lnSpc>
              <a:spcBef>
                <a:spcPts val="500"/>
              </a:spcBef>
              <a:spcAft>
                <a:spcPts val="0"/>
              </a:spcAft>
              <a:buClr>
                <a:schemeClr val="dk1"/>
              </a:buClr>
              <a:buSzPts val="1900"/>
              <a:buChar char="•"/>
              <a:defRPr>
                <a:latin typeface="Arial"/>
                <a:ea typeface="Arial"/>
                <a:cs typeface="Arial"/>
                <a:sym typeface="Arial"/>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cxnSp>
        <p:nvCxnSpPr>
          <p:cNvPr id="280" name="Google Shape;280;p64"/>
          <p:cNvCxnSpPr/>
          <p:nvPr/>
        </p:nvCxnSpPr>
        <p:spPr>
          <a:xfrm>
            <a:off x="317500" y="1129190"/>
            <a:ext cx="11556900" cy="0"/>
          </a:xfrm>
          <a:prstGeom prst="straightConnector1">
            <a:avLst/>
          </a:prstGeom>
          <a:noFill/>
          <a:ln cap="flat" cmpd="sng" w="19050">
            <a:solidFill>
              <a:schemeClr val="dk1"/>
            </a:solidFill>
            <a:prstDash val="solid"/>
            <a:miter lim="800000"/>
            <a:headEnd len="sm" w="sm" type="none"/>
            <a:tailEnd len="sm" w="sm" type="none"/>
          </a:ln>
        </p:spPr>
      </p:cxnSp>
    </p:spTree>
  </p:cSld>
  <p:clrMapOvr>
    <a:masterClrMapping/>
  </p:clrMapOvr>
  <p:transition spd="slow">
    <p:push/>
  </p:transition>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2_Title Slide">
    <p:spTree>
      <p:nvGrpSpPr>
        <p:cNvPr id="281" name="Shape 281"/>
        <p:cNvGrpSpPr/>
        <p:nvPr/>
      </p:nvGrpSpPr>
      <p:grpSpPr>
        <a:xfrm>
          <a:off x="0" y="0"/>
          <a:ext cx="0" cy="0"/>
          <a:chOff x="0" y="0"/>
          <a:chExt cx="0" cy="0"/>
        </a:xfrm>
      </p:grpSpPr>
      <p:pic>
        <p:nvPicPr>
          <p:cNvPr id="282" name="Google Shape;282;p65"/>
          <p:cNvPicPr preferRelativeResize="0"/>
          <p:nvPr/>
        </p:nvPicPr>
        <p:blipFill rotWithShape="1">
          <a:blip r:embed="rId2">
            <a:alphaModFix/>
          </a:blip>
          <a:srcRect b="0" l="0" r="0" t="0"/>
          <a:stretch/>
        </p:blipFill>
        <p:spPr>
          <a:xfrm>
            <a:off x="11330677" y="236071"/>
            <a:ext cx="615121" cy="568831"/>
          </a:xfrm>
          <a:prstGeom prst="rect">
            <a:avLst/>
          </a:prstGeom>
          <a:noFill/>
          <a:ln>
            <a:noFill/>
          </a:ln>
        </p:spPr>
      </p:pic>
      <p:sp>
        <p:nvSpPr>
          <p:cNvPr id="283" name="Google Shape;283;p65"/>
          <p:cNvSpPr/>
          <p:nvPr/>
        </p:nvSpPr>
        <p:spPr>
          <a:xfrm>
            <a:off x="216446" y="6557695"/>
            <a:ext cx="6096000" cy="261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1100"/>
              <a:buFont typeface="Arial"/>
              <a:buNone/>
            </a:pPr>
            <a:r>
              <a:rPr b="0" i="0" lang="en-US" sz="1100" u="none" cap="none" strike="noStrike">
                <a:solidFill>
                  <a:srgbClr val="595959"/>
                </a:solidFill>
                <a:latin typeface="Arial"/>
                <a:ea typeface="Arial"/>
                <a:cs typeface="Arial"/>
                <a:sym typeface="Arial"/>
              </a:rPr>
              <a:t>LOCATION &amp; GROUPS WEBINAR SERIES November 9</a:t>
            </a:r>
            <a:r>
              <a:rPr b="0" baseline="30000" i="0" lang="en-US" sz="1100" u="none" cap="none" strike="noStrike">
                <a:solidFill>
                  <a:srgbClr val="595959"/>
                </a:solidFill>
                <a:latin typeface="Arial"/>
                <a:ea typeface="Arial"/>
                <a:cs typeface="Arial"/>
                <a:sym typeface="Arial"/>
              </a:rPr>
              <a:t>th</a:t>
            </a:r>
            <a:r>
              <a:rPr b="0" i="0" lang="en-US" sz="1100" u="none" cap="none" strike="noStrike">
                <a:solidFill>
                  <a:srgbClr val="595959"/>
                </a:solidFill>
                <a:latin typeface="Arial"/>
                <a:ea typeface="Arial"/>
                <a:cs typeface="Arial"/>
                <a:sym typeface="Arial"/>
              </a:rPr>
              <a:t>, 2021</a:t>
            </a:r>
            <a:endParaRPr b="0" i="0" sz="1100" u="none" cap="none" strike="noStrike">
              <a:solidFill>
                <a:srgbClr val="595959"/>
              </a:solidFill>
              <a:latin typeface="Arial"/>
              <a:ea typeface="Arial"/>
              <a:cs typeface="Arial"/>
              <a:sym typeface="Arial"/>
            </a:endParaRPr>
          </a:p>
        </p:txBody>
      </p:sp>
      <p:cxnSp>
        <p:nvCxnSpPr>
          <p:cNvPr id="284" name="Google Shape;284;p65"/>
          <p:cNvCxnSpPr/>
          <p:nvPr/>
        </p:nvCxnSpPr>
        <p:spPr>
          <a:xfrm>
            <a:off x="216446" y="6557695"/>
            <a:ext cx="11759100" cy="0"/>
          </a:xfrm>
          <a:prstGeom prst="straightConnector1">
            <a:avLst/>
          </a:prstGeom>
          <a:noFill/>
          <a:ln cap="flat" cmpd="sng" w="9525">
            <a:solidFill>
              <a:srgbClr val="C00000"/>
            </a:solidFill>
            <a:prstDash val="solid"/>
            <a:round/>
            <a:headEnd len="sm" w="sm" type="none"/>
            <a:tailEnd len="sm" w="sm" type="none"/>
          </a:ln>
        </p:spPr>
      </p:cxnSp>
      <p:cxnSp>
        <p:nvCxnSpPr>
          <p:cNvPr id="285" name="Google Shape;285;p65"/>
          <p:cNvCxnSpPr/>
          <p:nvPr/>
        </p:nvCxnSpPr>
        <p:spPr>
          <a:xfrm>
            <a:off x="216446" y="164515"/>
            <a:ext cx="11759100" cy="0"/>
          </a:xfrm>
          <a:prstGeom prst="straightConnector1">
            <a:avLst/>
          </a:prstGeom>
          <a:noFill/>
          <a:ln cap="flat" cmpd="sng" w="9525">
            <a:solidFill>
              <a:srgbClr val="C00000"/>
            </a:solidFill>
            <a:prstDash val="solid"/>
            <a:round/>
            <a:headEnd len="sm" w="sm" type="none"/>
            <a:tailEnd len="sm" w="sm" type="none"/>
          </a:ln>
        </p:spPr>
      </p:cxnSp>
      <p:sp>
        <p:nvSpPr>
          <p:cNvPr id="286" name="Google Shape;286;p65"/>
          <p:cNvSpPr txBox="1"/>
          <p:nvPr>
            <p:ph idx="1" type="body"/>
          </p:nvPr>
        </p:nvSpPr>
        <p:spPr>
          <a:xfrm>
            <a:off x="250825" y="293688"/>
            <a:ext cx="10531500" cy="1040100"/>
          </a:xfrm>
          <a:prstGeom prst="rect">
            <a:avLst/>
          </a:prstGeom>
          <a:noFill/>
          <a:ln>
            <a:noFill/>
          </a:ln>
        </p:spPr>
        <p:txBody>
          <a:bodyPr anchorCtr="0" anchor="ctr" bIns="45700" lIns="91425" spcFirstLastPara="1" rIns="91425" wrap="square" tIns="45700">
            <a:normAutofit/>
          </a:bodyPr>
          <a:lstStyle>
            <a:lvl1pPr indent="-228600" lvl="0" marL="457200" rtl="0" algn="l">
              <a:lnSpc>
                <a:spcPct val="90000"/>
              </a:lnSpc>
              <a:spcBef>
                <a:spcPts val="1100"/>
              </a:spcBef>
              <a:spcAft>
                <a:spcPts val="0"/>
              </a:spcAft>
              <a:buClr>
                <a:schemeClr val="dk1"/>
              </a:buClr>
              <a:buSzPts val="2800"/>
              <a:buNone/>
              <a:defRPr b="1" sz="4400">
                <a:latin typeface="Arial"/>
                <a:ea typeface="Arial"/>
                <a:cs typeface="Arial"/>
                <a:sym typeface="Arial"/>
              </a:defRPr>
            </a:lvl1pPr>
            <a:lvl2pPr indent="-381000" lvl="1" marL="914400" rtl="0" algn="l">
              <a:lnSpc>
                <a:spcPct val="90000"/>
              </a:lnSpc>
              <a:spcBef>
                <a:spcPts val="500"/>
              </a:spcBef>
              <a:spcAft>
                <a:spcPts val="0"/>
              </a:spcAft>
              <a:buClr>
                <a:schemeClr val="dk1"/>
              </a:buClr>
              <a:buSzPts val="2400"/>
              <a:buChar char="•"/>
              <a:defRPr/>
            </a:lvl2pPr>
            <a:lvl3pPr indent="-355600" lvl="2" marL="1371600" rtl="0" algn="l">
              <a:lnSpc>
                <a:spcPct val="90000"/>
              </a:lnSpc>
              <a:spcBef>
                <a:spcPts val="500"/>
              </a:spcBef>
              <a:spcAft>
                <a:spcPts val="0"/>
              </a:spcAft>
              <a:buClr>
                <a:schemeClr val="dk1"/>
              </a:buClr>
              <a:buSzPts val="20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87" name="Google Shape;287;p65"/>
          <p:cNvSpPr txBox="1"/>
          <p:nvPr>
            <p:ph idx="12" type="sldNum"/>
          </p:nvPr>
        </p:nvSpPr>
        <p:spPr>
          <a:xfrm>
            <a:off x="9232354" y="6606610"/>
            <a:ext cx="2743200" cy="164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1pPr>
            <a:lvl2pPr indent="0" lvl="1" marL="0" marR="0" rtl="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2pPr>
            <a:lvl3pPr indent="0" lvl="2" marL="0" marR="0" rtl="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3pPr>
            <a:lvl4pPr indent="0" lvl="3" marL="0" marR="0" rtl="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4pPr>
            <a:lvl5pPr indent="0" lvl="4" marL="0" marR="0" rtl="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0" lvl="5" marL="0" marR="0" rtl="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6pPr>
            <a:lvl7pPr indent="0" lvl="6" marL="0" marR="0" rtl="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7pPr>
            <a:lvl8pPr indent="0" lvl="7" marL="0" marR="0" rtl="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8pPr>
            <a:lvl9pPr indent="0" lvl="8" marL="0" marR="0" rtl="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88" name="Google Shape;288;p65"/>
          <p:cNvSpPr txBox="1"/>
          <p:nvPr>
            <p:ph idx="2" type="body"/>
          </p:nvPr>
        </p:nvSpPr>
        <p:spPr>
          <a:xfrm>
            <a:off x="407034" y="4408009"/>
            <a:ext cx="2560500" cy="16461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700"/>
              </a:spcBef>
              <a:spcAft>
                <a:spcPts val="0"/>
              </a:spcAft>
              <a:buClr>
                <a:schemeClr val="dk1"/>
              </a:buClr>
              <a:buSzPts val="2800"/>
              <a:buNone/>
              <a:defRPr sz="2400">
                <a:latin typeface="Arial"/>
                <a:ea typeface="Arial"/>
                <a:cs typeface="Arial"/>
                <a:sym typeface="Arial"/>
              </a:defRPr>
            </a:lvl1pPr>
            <a:lvl2pPr indent="-228600" lvl="1" marL="914400" rtl="0" algn="l">
              <a:lnSpc>
                <a:spcPct val="100000"/>
              </a:lnSpc>
              <a:spcBef>
                <a:spcPts val="700"/>
              </a:spcBef>
              <a:spcAft>
                <a:spcPts val="0"/>
              </a:spcAft>
              <a:buClr>
                <a:schemeClr val="dk1"/>
              </a:buClr>
              <a:buSzPts val="2400"/>
              <a:buNone/>
              <a:defRPr sz="2000">
                <a:latin typeface="Arial"/>
                <a:ea typeface="Arial"/>
                <a:cs typeface="Arial"/>
                <a:sym typeface="Arial"/>
              </a:defRPr>
            </a:lvl2pPr>
            <a:lvl3pPr indent="-228600" lvl="2" marL="1371600" rtl="0" algn="l">
              <a:lnSpc>
                <a:spcPct val="100000"/>
              </a:lnSpc>
              <a:spcBef>
                <a:spcPts val="700"/>
              </a:spcBef>
              <a:spcAft>
                <a:spcPts val="0"/>
              </a:spcAft>
              <a:buClr>
                <a:schemeClr val="dk1"/>
              </a:buClr>
              <a:buSzPts val="2000"/>
              <a:buNone/>
              <a:defRPr sz="1900">
                <a:latin typeface="Arial"/>
                <a:ea typeface="Arial"/>
                <a:cs typeface="Arial"/>
                <a:sym typeface="Arial"/>
              </a:defRPr>
            </a:lvl3pPr>
            <a:lvl4pPr indent="-228600" lvl="3" marL="1828800" rtl="0" algn="l">
              <a:lnSpc>
                <a:spcPct val="100000"/>
              </a:lnSpc>
              <a:spcBef>
                <a:spcPts val="700"/>
              </a:spcBef>
              <a:spcAft>
                <a:spcPts val="0"/>
              </a:spcAft>
              <a:buClr>
                <a:schemeClr val="dk1"/>
              </a:buClr>
              <a:buSzPts val="1900"/>
              <a:buNone/>
              <a:defRPr sz="1600">
                <a:latin typeface="Arial"/>
                <a:ea typeface="Arial"/>
                <a:cs typeface="Arial"/>
                <a:sym typeface="Arial"/>
              </a:defRPr>
            </a:lvl4pPr>
            <a:lvl5pPr indent="-228600" lvl="4" marL="2286000" rtl="0" algn="l">
              <a:lnSpc>
                <a:spcPct val="100000"/>
              </a:lnSpc>
              <a:spcBef>
                <a:spcPts val="700"/>
              </a:spcBef>
              <a:spcAft>
                <a:spcPts val="0"/>
              </a:spcAft>
              <a:buClr>
                <a:schemeClr val="dk1"/>
              </a:buClr>
              <a:buSzPts val="1900"/>
              <a:buNone/>
              <a:defRPr sz="1600">
                <a:latin typeface="Arial"/>
                <a:ea typeface="Arial"/>
                <a:cs typeface="Arial"/>
                <a:sym typeface="Arial"/>
              </a:defRPr>
            </a:lvl5pPr>
            <a:lvl6pPr indent="-349250" lvl="5" marL="2743200" rtl="0" algn="l">
              <a:lnSpc>
                <a:spcPct val="90000"/>
              </a:lnSpc>
              <a:spcBef>
                <a:spcPts val="7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89" name="Google Shape;289;p65"/>
          <p:cNvSpPr/>
          <p:nvPr>
            <p:ph idx="3" type="pic"/>
          </p:nvPr>
        </p:nvSpPr>
        <p:spPr>
          <a:xfrm>
            <a:off x="3442425" y="1652663"/>
            <a:ext cx="2171100" cy="2078100"/>
          </a:xfrm>
          <a:prstGeom prst="rect">
            <a:avLst/>
          </a:prstGeom>
          <a:solidFill>
            <a:srgbClr val="A5A5A5"/>
          </a:solidFill>
          <a:ln>
            <a:noFill/>
          </a:ln>
        </p:spPr>
      </p:sp>
      <p:sp>
        <p:nvSpPr>
          <p:cNvPr id="290" name="Google Shape;290;p65"/>
          <p:cNvSpPr/>
          <p:nvPr>
            <p:ph idx="4" type="pic"/>
          </p:nvPr>
        </p:nvSpPr>
        <p:spPr>
          <a:xfrm>
            <a:off x="7796320" y="1652663"/>
            <a:ext cx="2171100" cy="2078100"/>
          </a:xfrm>
          <a:prstGeom prst="rect">
            <a:avLst/>
          </a:prstGeom>
          <a:solidFill>
            <a:srgbClr val="A5A5A5"/>
          </a:solidFill>
          <a:ln>
            <a:noFill/>
          </a:ln>
        </p:spPr>
      </p:sp>
      <p:sp>
        <p:nvSpPr>
          <p:cNvPr id="291" name="Google Shape;291;p65"/>
          <p:cNvSpPr/>
          <p:nvPr>
            <p:ph idx="5" type="pic"/>
          </p:nvPr>
        </p:nvSpPr>
        <p:spPr>
          <a:xfrm>
            <a:off x="407035" y="1652663"/>
            <a:ext cx="2560500" cy="2734500"/>
          </a:xfrm>
          <a:prstGeom prst="rect">
            <a:avLst/>
          </a:prstGeom>
          <a:solidFill>
            <a:srgbClr val="A5A5A5"/>
          </a:solidFill>
          <a:ln>
            <a:noFill/>
          </a:ln>
        </p:spPr>
      </p:sp>
      <p:sp>
        <p:nvSpPr>
          <p:cNvPr id="292" name="Google Shape;292;p65"/>
          <p:cNvSpPr/>
          <p:nvPr>
            <p:ph idx="6" type="pic"/>
          </p:nvPr>
        </p:nvSpPr>
        <p:spPr>
          <a:xfrm>
            <a:off x="3442425" y="4116958"/>
            <a:ext cx="2171100" cy="2078100"/>
          </a:xfrm>
          <a:prstGeom prst="rect">
            <a:avLst/>
          </a:prstGeom>
          <a:solidFill>
            <a:srgbClr val="A5A5A5"/>
          </a:solidFill>
          <a:ln>
            <a:noFill/>
          </a:ln>
        </p:spPr>
      </p:sp>
      <p:sp>
        <p:nvSpPr>
          <p:cNvPr id="293" name="Google Shape;293;p65"/>
          <p:cNvSpPr/>
          <p:nvPr>
            <p:ph idx="7" type="pic"/>
          </p:nvPr>
        </p:nvSpPr>
        <p:spPr>
          <a:xfrm>
            <a:off x="7796320" y="4116958"/>
            <a:ext cx="2171100" cy="2078100"/>
          </a:xfrm>
          <a:prstGeom prst="rect">
            <a:avLst/>
          </a:prstGeom>
          <a:solidFill>
            <a:srgbClr val="A5A5A5"/>
          </a:solidFill>
          <a:ln>
            <a:noFill/>
          </a:ln>
        </p:spPr>
      </p:sp>
      <p:sp>
        <p:nvSpPr>
          <p:cNvPr id="294" name="Google Shape;294;p65"/>
          <p:cNvSpPr txBox="1"/>
          <p:nvPr>
            <p:ph idx="8" type="body"/>
          </p:nvPr>
        </p:nvSpPr>
        <p:spPr>
          <a:xfrm>
            <a:off x="5720142" y="1652663"/>
            <a:ext cx="1815900" cy="20361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0"/>
              </a:spcBef>
              <a:spcAft>
                <a:spcPts val="0"/>
              </a:spcAft>
              <a:buClr>
                <a:schemeClr val="dk1"/>
              </a:buClr>
              <a:buSzPts val="2800"/>
              <a:buNone/>
              <a:defRPr sz="2300">
                <a:latin typeface="Arial"/>
                <a:ea typeface="Arial"/>
                <a:cs typeface="Arial"/>
                <a:sym typeface="Arial"/>
              </a:defRPr>
            </a:lvl1pPr>
            <a:lvl2pPr indent="-228600" lvl="1" marL="914400" rtl="0" algn="l">
              <a:lnSpc>
                <a:spcPct val="100000"/>
              </a:lnSpc>
              <a:spcBef>
                <a:spcPts val="700"/>
              </a:spcBef>
              <a:spcAft>
                <a:spcPts val="0"/>
              </a:spcAft>
              <a:buClr>
                <a:schemeClr val="dk1"/>
              </a:buClr>
              <a:buSzPts val="2400"/>
              <a:buNone/>
              <a:defRPr sz="2000">
                <a:latin typeface="Arial"/>
                <a:ea typeface="Arial"/>
                <a:cs typeface="Arial"/>
                <a:sym typeface="Arial"/>
              </a:defRPr>
            </a:lvl2pPr>
            <a:lvl3pPr indent="-228600" lvl="2" marL="1371600" rtl="0" algn="l">
              <a:lnSpc>
                <a:spcPct val="100000"/>
              </a:lnSpc>
              <a:spcBef>
                <a:spcPts val="700"/>
              </a:spcBef>
              <a:spcAft>
                <a:spcPts val="0"/>
              </a:spcAft>
              <a:buClr>
                <a:schemeClr val="dk1"/>
              </a:buClr>
              <a:buSzPts val="2000"/>
              <a:buNone/>
              <a:defRPr sz="1900">
                <a:latin typeface="Arial"/>
                <a:ea typeface="Arial"/>
                <a:cs typeface="Arial"/>
                <a:sym typeface="Arial"/>
              </a:defRPr>
            </a:lvl3pPr>
            <a:lvl4pPr indent="-228600" lvl="3" marL="1828800" rtl="0" algn="l">
              <a:lnSpc>
                <a:spcPct val="100000"/>
              </a:lnSpc>
              <a:spcBef>
                <a:spcPts val="700"/>
              </a:spcBef>
              <a:spcAft>
                <a:spcPts val="0"/>
              </a:spcAft>
              <a:buClr>
                <a:schemeClr val="dk1"/>
              </a:buClr>
              <a:buSzPts val="1900"/>
              <a:buNone/>
              <a:defRPr sz="1600">
                <a:latin typeface="Arial"/>
                <a:ea typeface="Arial"/>
                <a:cs typeface="Arial"/>
                <a:sym typeface="Arial"/>
              </a:defRPr>
            </a:lvl4pPr>
            <a:lvl5pPr indent="-228600" lvl="4" marL="2286000" rtl="0" algn="l">
              <a:lnSpc>
                <a:spcPct val="100000"/>
              </a:lnSpc>
              <a:spcBef>
                <a:spcPts val="700"/>
              </a:spcBef>
              <a:spcAft>
                <a:spcPts val="0"/>
              </a:spcAft>
              <a:buClr>
                <a:schemeClr val="dk1"/>
              </a:buClr>
              <a:buSzPts val="1900"/>
              <a:buNone/>
              <a:defRPr sz="1600">
                <a:latin typeface="Arial"/>
                <a:ea typeface="Arial"/>
                <a:cs typeface="Arial"/>
                <a:sym typeface="Arial"/>
              </a:defRPr>
            </a:lvl5pPr>
            <a:lvl6pPr indent="-349250" lvl="5" marL="2743200" rtl="0" algn="l">
              <a:lnSpc>
                <a:spcPct val="90000"/>
              </a:lnSpc>
              <a:spcBef>
                <a:spcPts val="7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95" name="Google Shape;295;p65"/>
          <p:cNvSpPr txBox="1"/>
          <p:nvPr>
            <p:ph idx="9" type="body"/>
          </p:nvPr>
        </p:nvSpPr>
        <p:spPr>
          <a:xfrm>
            <a:off x="5720142" y="4116958"/>
            <a:ext cx="1815900" cy="20361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0"/>
              </a:spcBef>
              <a:spcAft>
                <a:spcPts val="0"/>
              </a:spcAft>
              <a:buClr>
                <a:schemeClr val="dk1"/>
              </a:buClr>
              <a:buSzPts val="2800"/>
              <a:buNone/>
              <a:defRPr sz="2300">
                <a:latin typeface="Arial"/>
                <a:ea typeface="Arial"/>
                <a:cs typeface="Arial"/>
                <a:sym typeface="Arial"/>
              </a:defRPr>
            </a:lvl1pPr>
            <a:lvl2pPr indent="-228600" lvl="1" marL="914400" rtl="0" algn="l">
              <a:lnSpc>
                <a:spcPct val="100000"/>
              </a:lnSpc>
              <a:spcBef>
                <a:spcPts val="700"/>
              </a:spcBef>
              <a:spcAft>
                <a:spcPts val="0"/>
              </a:spcAft>
              <a:buClr>
                <a:schemeClr val="dk1"/>
              </a:buClr>
              <a:buSzPts val="2400"/>
              <a:buNone/>
              <a:defRPr sz="2000">
                <a:latin typeface="Arial"/>
                <a:ea typeface="Arial"/>
                <a:cs typeface="Arial"/>
                <a:sym typeface="Arial"/>
              </a:defRPr>
            </a:lvl2pPr>
            <a:lvl3pPr indent="-228600" lvl="2" marL="1371600" rtl="0" algn="l">
              <a:lnSpc>
                <a:spcPct val="100000"/>
              </a:lnSpc>
              <a:spcBef>
                <a:spcPts val="700"/>
              </a:spcBef>
              <a:spcAft>
                <a:spcPts val="0"/>
              </a:spcAft>
              <a:buClr>
                <a:schemeClr val="dk1"/>
              </a:buClr>
              <a:buSzPts val="2000"/>
              <a:buNone/>
              <a:defRPr sz="1900">
                <a:latin typeface="Arial"/>
                <a:ea typeface="Arial"/>
                <a:cs typeface="Arial"/>
                <a:sym typeface="Arial"/>
              </a:defRPr>
            </a:lvl3pPr>
            <a:lvl4pPr indent="-228600" lvl="3" marL="1828800" rtl="0" algn="l">
              <a:lnSpc>
                <a:spcPct val="100000"/>
              </a:lnSpc>
              <a:spcBef>
                <a:spcPts val="700"/>
              </a:spcBef>
              <a:spcAft>
                <a:spcPts val="0"/>
              </a:spcAft>
              <a:buClr>
                <a:schemeClr val="dk1"/>
              </a:buClr>
              <a:buSzPts val="1900"/>
              <a:buNone/>
              <a:defRPr sz="1600">
                <a:latin typeface="Arial"/>
                <a:ea typeface="Arial"/>
                <a:cs typeface="Arial"/>
                <a:sym typeface="Arial"/>
              </a:defRPr>
            </a:lvl4pPr>
            <a:lvl5pPr indent="-228600" lvl="4" marL="2286000" rtl="0" algn="l">
              <a:lnSpc>
                <a:spcPct val="100000"/>
              </a:lnSpc>
              <a:spcBef>
                <a:spcPts val="700"/>
              </a:spcBef>
              <a:spcAft>
                <a:spcPts val="0"/>
              </a:spcAft>
              <a:buClr>
                <a:schemeClr val="dk1"/>
              </a:buClr>
              <a:buSzPts val="1900"/>
              <a:buNone/>
              <a:defRPr sz="1600">
                <a:latin typeface="Arial"/>
                <a:ea typeface="Arial"/>
                <a:cs typeface="Arial"/>
                <a:sym typeface="Arial"/>
              </a:defRPr>
            </a:lvl5pPr>
            <a:lvl6pPr indent="-349250" lvl="5" marL="2743200" rtl="0" algn="l">
              <a:lnSpc>
                <a:spcPct val="90000"/>
              </a:lnSpc>
              <a:spcBef>
                <a:spcPts val="7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96" name="Google Shape;296;p65"/>
          <p:cNvSpPr txBox="1"/>
          <p:nvPr>
            <p:ph idx="13" type="body"/>
          </p:nvPr>
        </p:nvSpPr>
        <p:spPr>
          <a:xfrm>
            <a:off x="10067352" y="1652663"/>
            <a:ext cx="1815900" cy="20361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0"/>
              </a:spcBef>
              <a:spcAft>
                <a:spcPts val="0"/>
              </a:spcAft>
              <a:buClr>
                <a:schemeClr val="dk1"/>
              </a:buClr>
              <a:buSzPts val="2800"/>
              <a:buNone/>
              <a:defRPr sz="2300">
                <a:latin typeface="Arial"/>
                <a:ea typeface="Arial"/>
                <a:cs typeface="Arial"/>
                <a:sym typeface="Arial"/>
              </a:defRPr>
            </a:lvl1pPr>
            <a:lvl2pPr indent="-228600" lvl="1" marL="914400" rtl="0" algn="l">
              <a:lnSpc>
                <a:spcPct val="100000"/>
              </a:lnSpc>
              <a:spcBef>
                <a:spcPts val="700"/>
              </a:spcBef>
              <a:spcAft>
                <a:spcPts val="0"/>
              </a:spcAft>
              <a:buClr>
                <a:schemeClr val="dk1"/>
              </a:buClr>
              <a:buSzPts val="2400"/>
              <a:buNone/>
              <a:defRPr sz="2000">
                <a:latin typeface="Arial"/>
                <a:ea typeface="Arial"/>
                <a:cs typeface="Arial"/>
                <a:sym typeface="Arial"/>
              </a:defRPr>
            </a:lvl2pPr>
            <a:lvl3pPr indent="-228600" lvl="2" marL="1371600" rtl="0" algn="l">
              <a:lnSpc>
                <a:spcPct val="100000"/>
              </a:lnSpc>
              <a:spcBef>
                <a:spcPts val="700"/>
              </a:spcBef>
              <a:spcAft>
                <a:spcPts val="0"/>
              </a:spcAft>
              <a:buClr>
                <a:schemeClr val="dk1"/>
              </a:buClr>
              <a:buSzPts val="2000"/>
              <a:buNone/>
              <a:defRPr sz="1900">
                <a:latin typeface="Arial"/>
                <a:ea typeface="Arial"/>
                <a:cs typeface="Arial"/>
                <a:sym typeface="Arial"/>
              </a:defRPr>
            </a:lvl3pPr>
            <a:lvl4pPr indent="-228600" lvl="3" marL="1828800" rtl="0" algn="l">
              <a:lnSpc>
                <a:spcPct val="100000"/>
              </a:lnSpc>
              <a:spcBef>
                <a:spcPts val="700"/>
              </a:spcBef>
              <a:spcAft>
                <a:spcPts val="0"/>
              </a:spcAft>
              <a:buClr>
                <a:schemeClr val="dk1"/>
              </a:buClr>
              <a:buSzPts val="1900"/>
              <a:buNone/>
              <a:defRPr sz="1600">
                <a:latin typeface="Arial"/>
                <a:ea typeface="Arial"/>
                <a:cs typeface="Arial"/>
                <a:sym typeface="Arial"/>
              </a:defRPr>
            </a:lvl4pPr>
            <a:lvl5pPr indent="-228600" lvl="4" marL="2286000" rtl="0" algn="l">
              <a:lnSpc>
                <a:spcPct val="100000"/>
              </a:lnSpc>
              <a:spcBef>
                <a:spcPts val="700"/>
              </a:spcBef>
              <a:spcAft>
                <a:spcPts val="0"/>
              </a:spcAft>
              <a:buClr>
                <a:schemeClr val="dk1"/>
              </a:buClr>
              <a:buSzPts val="1900"/>
              <a:buNone/>
              <a:defRPr sz="1600">
                <a:latin typeface="Arial"/>
                <a:ea typeface="Arial"/>
                <a:cs typeface="Arial"/>
                <a:sym typeface="Arial"/>
              </a:defRPr>
            </a:lvl5pPr>
            <a:lvl6pPr indent="-349250" lvl="5" marL="2743200" rtl="0" algn="l">
              <a:lnSpc>
                <a:spcPct val="90000"/>
              </a:lnSpc>
              <a:spcBef>
                <a:spcPts val="7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97" name="Google Shape;297;p65"/>
          <p:cNvSpPr txBox="1"/>
          <p:nvPr>
            <p:ph idx="14" type="body"/>
          </p:nvPr>
        </p:nvSpPr>
        <p:spPr>
          <a:xfrm>
            <a:off x="10067352" y="4116958"/>
            <a:ext cx="1815900" cy="20361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0"/>
              </a:spcBef>
              <a:spcAft>
                <a:spcPts val="0"/>
              </a:spcAft>
              <a:buClr>
                <a:schemeClr val="dk1"/>
              </a:buClr>
              <a:buSzPts val="2800"/>
              <a:buNone/>
              <a:defRPr sz="2300">
                <a:latin typeface="Arial"/>
                <a:ea typeface="Arial"/>
                <a:cs typeface="Arial"/>
                <a:sym typeface="Arial"/>
              </a:defRPr>
            </a:lvl1pPr>
            <a:lvl2pPr indent="-228600" lvl="1" marL="914400" rtl="0" algn="l">
              <a:lnSpc>
                <a:spcPct val="100000"/>
              </a:lnSpc>
              <a:spcBef>
                <a:spcPts val="700"/>
              </a:spcBef>
              <a:spcAft>
                <a:spcPts val="0"/>
              </a:spcAft>
              <a:buClr>
                <a:schemeClr val="dk1"/>
              </a:buClr>
              <a:buSzPts val="2400"/>
              <a:buNone/>
              <a:defRPr sz="2000">
                <a:latin typeface="Arial"/>
                <a:ea typeface="Arial"/>
                <a:cs typeface="Arial"/>
                <a:sym typeface="Arial"/>
              </a:defRPr>
            </a:lvl2pPr>
            <a:lvl3pPr indent="-228600" lvl="2" marL="1371600" rtl="0" algn="l">
              <a:lnSpc>
                <a:spcPct val="100000"/>
              </a:lnSpc>
              <a:spcBef>
                <a:spcPts val="700"/>
              </a:spcBef>
              <a:spcAft>
                <a:spcPts val="0"/>
              </a:spcAft>
              <a:buClr>
                <a:schemeClr val="dk1"/>
              </a:buClr>
              <a:buSzPts val="2000"/>
              <a:buNone/>
              <a:defRPr sz="1900">
                <a:latin typeface="Arial"/>
                <a:ea typeface="Arial"/>
                <a:cs typeface="Arial"/>
                <a:sym typeface="Arial"/>
              </a:defRPr>
            </a:lvl3pPr>
            <a:lvl4pPr indent="-228600" lvl="3" marL="1828800" rtl="0" algn="l">
              <a:lnSpc>
                <a:spcPct val="100000"/>
              </a:lnSpc>
              <a:spcBef>
                <a:spcPts val="700"/>
              </a:spcBef>
              <a:spcAft>
                <a:spcPts val="0"/>
              </a:spcAft>
              <a:buClr>
                <a:schemeClr val="dk1"/>
              </a:buClr>
              <a:buSzPts val="1900"/>
              <a:buNone/>
              <a:defRPr sz="1600">
                <a:latin typeface="Arial"/>
                <a:ea typeface="Arial"/>
                <a:cs typeface="Arial"/>
                <a:sym typeface="Arial"/>
              </a:defRPr>
            </a:lvl4pPr>
            <a:lvl5pPr indent="-228600" lvl="4" marL="2286000" rtl="0" algn="l">
              <a:lnSpc>
                <a:spcPct val="100000"/>
              </a:lnSpc>
              <a:spcBef>
                <a:spcPts val="700"/>
              </a:spcBef>
              <a:spcAft>
                <a:spcPts val="0"/>
              </a:spcAft>
              <a:buClr>
                <a:schemeClr val="dk1"/>
              </a:buClr>
              <a:buSzPts val="1900"/>
              <a:buNone/>
              <a:defRPr sz="1600">
                <a:latin typeface="Arial"/>
                <a:ea typeface="Arial"/>
                <a:cs typeface="Arial"/>
                <a:sym typeface="Arial"/>
              </a:defRPr>
            </a:lvl5pPr>
            <a:lvl6pPr indent="-349250" lvl="5" marL="2743200" rtl="0" algn="l">
              <a:lnSpc>
                <a:spcPct val="90000"/>
              </a:lnSpc>
              <a:spcBef>
                <a:spcPts val="7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98" name="Google Shape;298;p65"/>
          <p:cNvSpPr/>
          <p:nvPr/>
        </p:nvSpPr>
        <p:spPr>
          <a:xfrm>
            <a:off x="0" y="6533909"/>
            <a:ext cx="12192000" cy="3240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fld id="{00000000-1234-1234-1234-123412341234}" type="slidenum">
              <a:rPr lang="en-US" sz="1900">
                <a:solidFill>
                  <a:schemeClr val="dk1"/>
                </a:solidFill>
                <a:latin typeface="Calibri"/>
                <a:ea typeface="Calibri"/>
                <a:cs typeface="Calibri"/>
                <a:sym typeface="Calibri"/>
              </a:rPr>
              <a:t>‹#›</a:t>
            </a:fld>
            <a:endParaRPr b="0" i="0" sz="1900" u="none" cap="none" strike="noStrike">
              <a:solidFill>
                <a:schemeClr val="lt1"/>
              </a:solidFill>
              <a:latin typeface="Arial"/>
              <a:ea typeface="Arial"/>
              <a:cs typeface="Arial"/>
              <a:sym typeface="Arial"/>
            </a:endParaRPr>
          </a:p>
        </p:txBody>
      </p:sp>
      <p:pic>
        <p:nvPicPr>
          <p:cNvPr id="299" name="Google Shape;299;p65"/>
          <p:cNvPicPr preferRelativeResize="0"/>
          <p:nvPr/>
        </p:nvPicPr>
        <p:blipFill rotWithShape="1">
          <a:blip r:embed="rId3">
            <a:alphaModFix/>
          </a:blip>
          <a:srcRect b="0" l="0" r="0" t="0"/>
          <a:stretch/>
        </p:blipFill>
        <p:spPr>
          <a:xfrm>
            <a:off x="147095" y="6582565"/>
            <a:ext cx="2879682" cy="233255"/>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306" name="Shape 306"/>
        <p:cNvGrpSpPr/>
        <p:nvPr/>
      </p:nvGrpSpPr>
      <p:grpSpPr>
        <a:xfrm>
          <a:off x="0" y="0"/>
          <a:ext cx="0" cy="0"/>
          <a:chOff x="0" y="0"/>
          <a:chExt cx="0" cy="0"/>
        </a:xfrm>
      </p:grpSpPr>
      <p:sp>
        <p:nvSpPr>
          <p:cNvPr id="307" name="Google Shape;307;p67"/>
          <p:cNvSpPr/>
          <p:nvPr>
            <p:ph idx="2" type="pic"/>
          </p:nvPr>
        </p:nvSpPr>
        <p:spPr>
          <a:xfrm>
            <a:off x="0" y="0"/>
            <a:ext cx="12192000" cy="6858000"/>
          </a:xfrm>
          <a:prstGeom prst="rect">
            <a:avLst/>
          </a:prstGeom>
          <a:solidFill>
            <a:srgbClr val="A5A5A5"/>
          </a:solidFill>
          <a:ln>
            <a:noFill/>
          </a:ln>
        </p:spPr>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mp; Footer (Light Version) copy 13" showMasterSp="0" type="tx">
  <p:cSld name="TITLE_AND_BODY">
    <p:spTree>
      <p:nvGrpSpPr>
        <p:cNvPr id="308" name="Shape 308"/>
        <p:cNvGrpSpPr/>
        <p:nvPr/>
      </p:nvGrpSpPr>
      <p:grpSpPr>
        <a:xfrm>
          <a:off x="0" y="0"/>
          <a:ext cx="0" cy="0"/>
          <a:chOff x="0" y="0"/>
          <a:chExt cx="0" cy="0"/>
        </a:xfrm>
      </p:grpSpPr>
      <p:sp>
        <p:nvSpPr>
          <p:cNvPr id="309" name="Google Shape;309;p68"/>
          <p:cNvSpPr txBox="1"/>
          <p:nvPr>
            <p:ph type="title"/>
          </p:nvPr>
        </p:nvSpPr>
        <p:spPr>
          <a:xfrm>
            <a:off x="992972" y="2710434"/>
            <a:ext cx="10206000" cy="741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900"/>
              <a:buFont typeface="Quattrocento Sans"/>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310" name="Google Shape;310;p68"/>
          <p:cNvSpPr txBox="1"/>
          <p:nvPr>
            <p:ph idx="1" type="body"/>
          </p:nvPr>
        </p:nvSpPr>
        <p:spPr>
          <a:xfrm>
            <a:off x="992972" y="3353816"/>
            <a:ext cx="8371200" cy="794100"/>
          </a:xfrm>
          <a:prstGeom prst="rect">
            <a:avLst/>
          </a:prstGeom>
          <a:noFill/>
          <a:ln>
            <a:noFill/>
          </a:ln>
        </p:spPr>
        <p:txBody>
          <a:bodyPr anchorCtr="0" anchor="t" bIns="45700" lIns="91425" spcFirstLastPara="1" rIns="91425" wrap="square" tIns="45700">
            <a:normAutofit/>
          </a:bodyPr>
          <a:lstStyle>
            <a:lvl1pPr indent="-349250" lvl="0" marL="457200" rtl="0" algn="l">
              <a:lnSpc>
                <a:spcPct val="90000"/>
              </a:lnSpc>
              <a:spcBef>
                <a:spcPts val="1100"/>
              </a:spcBef>
              <a:spcAft>
                <a:spcPts val="0"/>
              </a:spcAft>
              <a:buClr>
                <a:schemeClr val="dk1"/>
              </a:buClr>
              <a:buSzPts val="1900"/>
              <a:buChar cha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11" name="Google Shape;311;p68"/>
          <p:cNvSpPr/>
          <p:nvPr/>
        </p:nvSpPr>
        <p:spPr>
          <a:xfrm>
            <a:off x="0" y="6533909"/>
            <a:ext cx="12192000" cy="3240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pic>
        <p:nvPicPr>
          <p:cNvPr id="312" name="Google Shape;312;p68"/>
          <p:cNvPicPr preferRelativeResize="0"/>
          <p:nvPr/>
        </p:nvPicPr>
        <p:blipFill rotWithShape="1">
          <a:blip r:embed="rId2">
            <a:alphaModFix/>
          </a:blip>
          <a:srcRect b="0" l="0" r="0" t="0"/>
          <a:stretch/>
        </p:blipFill>
        <p:spPr>
          <a:xfrm>
            <a:off x="147095" y="6582565"/>
            <a:ext cx="2879682" cy="233255"/>
          </a:xfrm>
          <a:prstGeom prst="rect">
            <a:avLst/>
          </a:prstGeom>
          <a:noFill/>
          <a:ln>
            <a:noFill/>
          </a:ln>
        </p:spPr>
      </p:pic>
    </p:spTree>
  </p:cSld>
  <p:clrMapOvr>
    <a:masterClrMapping/>
  </p:clrMapOvr>
  <p:transition spd="slow">
    <p:push/>
  </p:transition>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13" name="Shape 313"/>
        <p:cNvGrpSpPr/>
        <p:nvPr/>
      </p:nvGrpSpPr>
      <p:grpSpPr>
        <a:xfrm>
          <a:off x="0" y="0"/>
          <a:ext cx="0" cy="0"/>
          <a:chOff x="0" y="0"/>
          <a:chExt cx="0" cy="0"/>
        </a:xfrm>
      </p:grpSpPr>
      <p:pic>
        <p:nvPicPr>
          <p:cNvPr id="314" name="Google Shape;314;p69"/>
          <p:cNvPicPr preferRelativeResize="0"/>
          <p:nvPr/>
        </p:nvPicPr>
        <p:blipFill rotWithShape="1">
          <a:blip r:embed="rId2">
            <a:alphaModFix/>
          </a:blip>
          <a:srcRect b="0" l="0" r="0" t="0"/>
          <a:stretch/>
        </p:blipFill>
        <p:spPr>
          <a:xfrm>
            <a:off x="11330677" y="236071"/>
            <a:ext cx="615121" cy="568831"/>
          </a:xfrm>
          <a:prstGeom prst="rect">
            <a:avLst/>
          </a:prstGeom>
          <a:noFill/>
          <a:ln>
            <a:noFill/>
          </a:ln>
        </p:spPr>
      </p:pic>
      <p:sp>
        <p:nvSpPr>
          <p:cNvPr id="315" name="Google Shape;315;p69"/>
          <p:cNvSpPr/>
          <p:nvPr/>
        </p:nvSpPr>
        <p:spPr>
          <a:xfrm>
            <a:off x="216446" y="6557695"/>
            <a:ext cx="6096000" cy="261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100">
                <a:solidFill>
                  <a:srgbClr val="595959"/>
                </a:solidFill>
                <a:latin typeface="Calibri"/>
                <a:ea typeface="Calibri"/>
                <a:cs typeface="Calibri"/>
                <a:sym typeface="Calibri"/>
              </a:rPr>
              <a:t>LOCATION &amp; GROUPS WEBINAR SERIES ⎪ November 9th, 2021</a:t>
            </a:r>
            <a:endParaRPr sz="1100">
              <a:solidFill>
                <a:srgbClr val="595959"/>
              </a:solidFill>
              <a:latin typeface="Calibri"/>
              <a:ea typeface="Calibri"/>
              <a:cs typeface="Calibri"/>
              <a:sym typeface="Calibri"/>
            </a:endParaRPr>
          </a:p>
        </p:txBody>
      </p:sp>
      <p:cxnSp>
        <p:nvCxnSpPr>
          <p:cNvPr id="316" name="Google Shape;316;p69"/>
          <p:cNvCxnSpPr/>
          <p:nvPr/>
        </p:nvCxnSpPr>
        <p:spPr>
          <a:xfrm>
            <a:off x="216446" y="6557695"/>
            <a:ext cx="11759100" cy="0"/>
          </a:xfrm>
          <a:prstGeom prst="straightConnector1">
            <a:avLst/>
          </a:prstGeom>
          <a:noFill/>
          <a:ln cap="flat" cmpd="sng" w="9525">
            <a:solidFill>
              <a:srgbClr val="C00000"/>
            </a:solidFill>
            <a:prstDash val="solid"/>
            <a:miter lim="800000"/>
            <a:headEnd len="sm" w="sm" type="none"/>
            <a:tailEnd len="sm" w="sm" type="none"/>
          </a:ln>
        </p:spPr>
      </p:cxnSp>
      <p:cxnSp>
        <p:nvCxnSpPr>
          <p:cNvPr id="317" name="Google Shape;317;p69"/>
          <p:cNvCxnSpPr/>
          <p:nvPr/>
        </p:nvCxnSpPr>
        <p:spPr>
          <a:xfrm>
            <a:off x="216446" y="164515"/>
            <a:ext cx="11759100" cy="0"/>
          </a:xfrm>
          <a:prstGeom prst="straightConnector1">
            <a:avLst/>
          </a:prstGeom>
          <a:noFill/>
          <a:ln cap="flat" cmpd="sng" w="9525">
            <a:solidFill>
              <a:srgbClr val="C00000"/>
            </a:solidFill>
            <a:prstDash val="solid"/>
            <a:miter lim="800000"/>
            <a:headEnd len="sm" w="sm" type="none"/>
            <a:tailEnd len="sm" w="sm" type="none"/>
          </a:ln>
        </p:spPr>
      </p:cxnSp>
      <p:sp>
        <p:nvSpPr>
          <p:cNvPr id="318" name="Google Shape;318;p69"/>
          <p:cNvSpPr txBox="1"/>
          <p:nvPr>
            <p:ph idx="12" type="sldNum"/>
          </p:nvPr>
        </p:nvSpPr>
        <p:spPr>
          <a:xfrm>
            <a:off x="9232354" y="6606610"/>
            <a:ext cx="2743200" cy="164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sz="1200">
                <a:solidFill>
                  <a:srgbClr val="595959"/>
                </a:solidFill>
                <a:latin typeface="Calibri"/>
                <a:ea typeface="Calibri"/>
                <a:cs typeface="Calibri"/>
                <a:sym typeface="Calibri"/>
              </a:defRPr>
            </a:lvl1pPr>
            <a:lvl2pPr indent="0" lvl="1" marL="0" rtl="0" algn="r">
              <a:spcBef>
                <a:spcPts val="0"/>
              </a:spcBef>
              <a:buNone/>
              <a:defRPr sz="1200">
                <a:solidFill>
                  <a:srgbClr val="595959"/>
                </a:solidFill>
                <a:latin typeface="Calibri"/>
                <a:ea typeface="Calibri"/>
                <a:cs typeface="Calibri"/>
                <a:sym typeface="Calibri"/>
              </a:defRPr>
            </a:lvl2pPr>
            <a:lvl3pPr indent="0" lvl="2" marL="0" rtl="0" algn="r">
              <a:spcBef>
                <a:spcPts val="0"/>
              </a:spcBef>
              <a:buNone/>
              <a:defRPr sz="1200">
                <a:solidFill>
                  <a:srgbClr val="595959"/>
                </a:solidFill>
                <a:latin typeface="Calibri"/>
                <a:ea typeface="Calibri"/>
                <a:cs typeface="Calibri"/>
                <a:sym typeface="Calibri"/>
              </a:defRPr>
            </a:lvl3pPr>
            <a:lvl4pPr indent="0" lvl="3" marL="0" rtl="0" algn="r">
              <a:spcBef>
                <a:spcPts val="0"/>
              </a:spcBef>
              <a:buNone/>
              <a:defRPr sz="1200">
                <a:solidFill>
                  <a:srgbClr val="595959"/>
                </a:solidFill>
                <a:latin typeface="Calibri"/>
                <a:ea typeface="Calibri"/>
                <a:cs typeface="Calibri"/>
                <a:sym typeface="Calibri"/>
              </a:defRPr>
            </a:lvl4pPr>
            <a:lvl5pPr indent="0" lvl="4" marL="0" rtl="0" algn="r">
              <a:spcBef>
                <a:spcPts val="0"/>
              </a:spcBef>
              <a:buNone/>
              <a:defRPr sz="1200">
                <a:solidFill>
                  <a:srgbClr val="595959"/>
                </a:solidFill>
                <a:latin typeface="Calibri"/>
                <a:ea typeface="Calibri"/>
                <a:cs typeface="Calibri"/>
                <a:sym typeface="Calibri"/>
              </a:defRPr>
            </a:lvl5pPr>
            <a:lvl6pPr indent="0" lvl="5" marL="0" rtl="0" algn="r">
              <a:spcBef>
                <a:spcPts val="0"/>
              </a:spcBef>
              <a:buNone/>
              <a:defRPr sz="1200">
                <a:solidFill>
                  <a:srgbClr val="595959"/>
                </a:solidFill>
                <a:latin typeface="Calibri"/>
                <a:ea typeface="Calibri"/>
                <a:cs typeface="Calibri"/>
                <a:sym typeface="Calibri"/>
              </a:defRPr>
            </a:lvl6pPr>
            <a:lvl7pPr indent="0" lvl="6" marL="0" rtl="0" algn="r">
              <a:spcBef>
                <a:spcPts val="0"/>
              </a:spcBef>
              <a:buNone/>
              <a:defRPr sz="1200">
                <a:solidFill>
                  <a:srgbClr val="595959"/>
                </a:solidFill>
                <a:latin typeface="Calibri"/>
                <a:ea typeface="Calibri"/>
                <a:cs typeface="Calibri"/>
                <a:sym typeface="Calibri"/>
              </a:defRPr>
            </a:lvl7pPr>
            <a:lvl8pPr indent="0" lvl="7" marL="0" rtl="0" algn="r">
              <a:spcBef>
                <a:spcPts val="0"/>
              </a:spcBef>
              <a:buNone/>
              <a:defRPr sz="1200">
                <a:solidFill>
                  <a:srgbClr val="595959"/>
                </a:solidFill>
                <a:latin typeface="Calibri"/>
                <a:ea typeface="Calibri"/>
                <a:cs typeface="Calibri"/>
                <a:sym typeface="Calibri"/>
              </a:defRPr>
            </a:lvl8pPr>
            <a:lvl9pPr indent="0" lvl="8" marL="0" rtl="0" algn="r">
              <a:spcBef>
                <a:spcPts val="0"/>
              </a:spcBef>
              <a:buNone/>
              <a:defRPr sz="1200">
                <a:solidFill>
                  <a:srgbClr val="59595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19" name="Google Shape;319;p69"/>
          <p:cNvSpPr txBox="1"/>
          <p:nvPr>
            <p:ph idx="1" type="body"/>
          </p:nvPr>
        </p:nvSpPr>
        <p:spPr>
          <a:xfrm>
            <a:off x="495300" y="1484623"/>
            <a:ext cx="11142900" cy="4815900"/>
          </a:xfrm>
          <a:prstGeom prst="rect">
            <a:avLst/>
          </a:prstGeom>
          <a:noFill/>
          <a:ln>
            <a:noFill/>
          </a:ln>
        </p:spPr>
        <p:txBody>
          <a:bodyPr anchorCtr="0" anchor="t" bIns="45700" lIns="91425" spcFirstLastPara="1" rIns="91425" wrap="square" tIns="45700">
            <a:normAutofit/>
          </a:bodyPr>
          <a:lstStyle>
            <a:lvl1pPr indent="-431800" lvl="0" marL="457200" rtl="0" algn="l">
              <a:lnSpc>
                <a:spcPct val="100000"/>
              </a:lnSpc>
              <a:spcBef>
                <a:spcPts val="700"/>
              </a:spcBef>
              <a:spcAft>
                <a:spcPts val="0"/>
              </a:spcAft>
              <a:buClr>
                <a:schemeClr val="dk1"/>
              </a:buClr>
              <a:buSzPts val="3200"/>
              <a:buChar char="•"/>
              <a:defRPr sz="3200">
                <a:latin typeface="Calibri"/>
                <a:ea typeface="Calibri"/>
                <a:cs typeface="Calibri"/>
                <a:sym typeface="Calibri"/>
              </a:defRPr>
            </a:lvl1pPr>
            <a:lvl2pPr indent="-406400" lvl="1" marL="914400" rtl="0" algn="l">
              <a:lnSpc>
                <a:spcPct val="100000"/>
              </a:lnSpc>
              <a:spcBef>
                <a:spcPts val="700"/>
              </a:spcBef>
              <a:spcAft>
                <a:spcPts val="0"/>
              </a:spcAft>
              <a:buClr>
                <a:schemeClr val="dk1"/>
              </a:buClr>
              <a:buSzPts val="2800"/>
              <a:buChar char="•"/>
              <a:defRPr sz="2800">
                <a:latin typeface="Calibri"/>
                <a:ea typeface="Calibri"/>
                <a:cs typeface="Calibri"/>
                <a:sym typeface="Calibri"/>
              </a:defRPr>
            </a:lvl2pPr>
            <a:lvl3pPr indent="-381000" lvl="2" marL="1371600" rtl="0" algn="l">
              <a:lnSpc>
                <a:spcPct val="100000"/>
              </a:lnSpc>
              <a:spcBef>
                <a:spcPts val="700"/>
              </a:spcBef>
              <a:spcAft>
                <a:spcPts val="0"/>
              </a:spcAft>
              <a:buClr>
                <a:schemeClr val="dk1"/>
              </a:buClr>
              <a:buSzPts val="2400"/>
              <a:buChar char="•"/>
              <a:defRPr sz="2400">
                <a:latin typeface="Calibri"/>
                <a:ea typeface="Calibri"/>
                <a:cs typeface="Calibri"/>
                <a:sym typeface="Calibri"/>
              </a:defRPr>
            </a:lvl3pPr>
            <a:lvl4pPr indent="-355600" lvl="3" marL="1828800" rtl="0" algn="l">
              <a:lnSpc>
                <a:spcPct val="100000"/>
              </a:lnSpc>
              <a:spcBef>
                <a:spcPts val="700"/>
              </a:spcBef>
              <a:spcAft>
                <a:spcPts val="0"/>
              </a:spcAft>
              <a:buClr>
                <a:schemeClr val="dk1"/>
              </a:buClr>
              <a:buSzPts val="2000"/>
              <a:buChar char="•"/>
              <a:defRPr sz="2000">
                <a:latin typeface="Calibri"/>
                <a:ea typeface="Calibri"/>
                <a:cs typeface="Calibri"/>
                <a:sym typeface="Calibri"/>
              </a:defRPr>
            </a:lvl4pPr>
            <a:lvl5pPr indent="-355600" lvl="4" marL="2286000" rtl="0" algn="l">
              <a:lnSpc>
                <a:spcPct val="100000"/>
              </a:lnSpc>
              <a:spcBef>
                <a:spcPts val="700"/>
              </a:spcBef>
              <a:spcAft>
                <a:spcPts val="0"/>
              </a:spcAft>
              <a:buClr>
                <a:schemeClr val="dk1"/>
              </a:buClr>
              <a:buSzPts val="2000"/>
              <a:buChar char="•"/>
              <a:defRPr sz="2000">
                <a:latin typeface="Calibri"/>
                <a:ea typeface="Calibri"/>
                <a:cs typeface="Calibri"/>
                <a:sym typeface="Calibri"/>
              </a:defRPr>
            </a:lvl5pPr>
            <a:lvl6pPr indent="-349250" lvl="5" marL="2743200" rtl="0" algn="l">
              <a:lnSpc>
                <a:spcPct val="90000"/>
              </a:lnSpc>
              <a:spcBef>
                <a:spcPts val="7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20" name="Google Shape;320;p69"/>
          <p:cNvSpPr txBox="1"/>
          <p:nvPr>
            <p:ph idx="2" type="body"/>
          </p:nvPr>
        </p:nvSpPr>
        <p:spPr>
          <a:xfrm>
            <a:off x="250825" y="293688"/>
            <a:ext cx="10531500" cy="1040100"/>
          </a:xfrm>
          <a:prstGeom prst="rect">
            <a:avLst/>
          </a:prstGeom>
          <a:noFill/>
          <a:ln>
            <a:noFill/>
          </a:ln>
        </p:spPr>
        <p:txBody>
          <a:bodyPr anchorCtr="0" anchor="ctr" bIns="45700" lIns="91425" spcFirstLastPara="1" rIns="91425" wrap="square" tIns="45700">
            <a:normAutofit/>
          </a:bodyPr>
          <a:lstStyle>
            <a:lvl1pPr indent="-228600" lvl="0" marL="457200" rtl="0" algn="l">
              <a:lnSpc>
                <a:spcPct val="90000"/>
              </a:lnSpc>
              <a:spcBef>
                <a:spcPts val="1100"/>
              </a:spcBef>
              <a:spcAft>
                <a:spcPts val="0"/>
              </a:spcAft>
              <a:buClr>
                <a:schemeClr val="dk1"/>
              </a:buClr>
              <a:buSzPts val="4400"/>
              <a:buNone/>
              <a:defRPr b="1" sz="4400">
                <a:latin typeface="Calibri"/>
                <a:ea typeface="Calibri"/>
                <a:cs typeface="Calibri"/>
                <a:sym typeface="Calibri"/>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321" name="Shape 321"/>
        <p:cNvGrpSpPr/>
        <p:nvPr/>
      </p:nvGrpSpPr>
      <p:grpSpPr>
        <a:xfrm>
          <a:off x="0" y="0"/>
          <a:ext cx="0" cy="0"/>
          <a:chOff x="0" y="0"/>
          <a:chExt cx="0" cy="0"/>
        </a:xfrm>
      </p:grpSpPr>
      <p:pic>
        <p:nvPicPr>
          <p:cNvPr id="322" name="Google Shape;322;p70"/>
          <p:cNvPicPr preferRelativeResize="0"/>
          <p:nvPr/>
        </p:nvPicPr>
        <p:blipFill rotWithShape="1">
          <a:blip r:embed="rId2">
            <a:alphaModFix/>
          </a:blip>
          <a:srcRect b="0" l="0" r="0" t="0"/>
          <a:stretch/>
        </p:blipFill>
        <p:spPr>
          <a:xfrm>
            <a:off x="11330677" y="236071"/>
            <a:ext cx="615121" cy="568831"/>
          </a:xfrm>
          <a:prstGeom prst="rect">
            <a:avLst/>
          </a:prstGeom>
          <a:noFill/>
          <a:ln>
            <a:noFill/>
          </a:ln>
        </p:spPr>
      </p:pic>
      <p:sp>
        <p:nvSpPr>
          <p:cNvPr id="323" name="Google Shape;323;p70"/>
          <p:cNvSpPr/>
          <p:nvPr/>
        </p:nvSpPr>
        <p:spPr>
          <a:xfrm>
            <a:off x="216446" y="6557695"/>
            <a:ext cx="6096000" cy="261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100">
                <a:solidFill>
                  <a:srgbClr val="595959"/>
                </a:solidFill>
                <a:latin typeface="Calibri"/>
                <a:ea typeface="Calibri"/>
                <a:cs typeface="Calibri"/>
                <a:sym typeface="Calibri"/>
              </a:rPr>
              <a:t>LOCATION &amp; GROUPS WEBINAR SERIES November 9</a:t>
            </a:r>
            <a:r>
              <a:rPr baseline="30000" lang="en-US" sz="1100">
                <a:solidFill>
                  <a:srgbClr val="595959"/>
                </a:solidFill>
                <a:latin typeface="Calibri"/>
                <a:ea typeface="Calibri"/>
                <a:cs typeface="Calibri"/>
                <a:sym typeface="Calibri"/>
              </a:rPr>
              <a:t>th</a:t>
            </a:r>
            <a:r>
              <a:rPr lang="en-US" sz="1100">
                <a:solidFill>
                  <a:srgbClr val="595959"/>
                </a:solidFill>
                <a:latin typeface="Calibri"/>
                <a:ea typeface="Calibri"/>
                <a:cs typeface="Calibri"/>
                <a:sym typeface="Calibri"/>
              </a:rPr>
              <a:t>, 2021</a:t>
            </a:r>
            <a:endParaRPr sz="1100">
              <a:solidFill>
                <a:srgbClr val="595959"/>
              </a:solidFill>
              <a:latin typeface="Calibri"/>
              <a:ea typeface="Calibri"/>
              <a:cs typeface="Calibri"/>
              <a:sym typeface="Calibri"/>
            </a:endParaRPr>
          </a:p>
        </p:txBody>
      </p:sp>
      <p:cxnSp>
        <p:nvCxnSpPr>
          <p:cNvPr id="324" name="Google Shape;324;p70"/>
          <p:cNvCxnSpPr/>
          <p:nvPr/>
        </p:nvCxnSpPr>
        <p:spPr>
          <a:xfrm>
            <a:off x="216446" y="6557695"/>
            <a:ext cx="11759100" cy="0"/>
          </a:xfrm>
          <a:prstGeom prst="straightConnector1">
            <a:avLst/>
          </a:prstGeom>
          <a:noFill/>
          <a:ln cap="flat" cmpd="sng" w="9525">
            <a:solidFill>
              <a:srgbClr val="C00000"/>
            </a:solidFill>
            <a:prstDash val="solid"/>
            <a:miter lim="800000"/>
            <a:headEnd len="sm" w="sm" type="none"/>
            <a:tailEnd len="sm" w="sm" type="none"/>
          </a:ln>
        </p:spPr>
      </p:cxnSp>
      <p:cxnSp>
        <p:nvCxnSpPr>
          <p:cNvPr id="325" name="Google Shape;325;p70"/>
          <p:cNvCxnSpPr/>
          <p:nvPr/>
        </p:nvCxnSpPr>
        <p:spPr>
          <a:xfrm>
            <a:off x="216446" y="164515"/>
            <a:ext cx="11759100" cy="0"/>
          </a:xfrm>
          <a:prstGeom prst="straightConnector1">
            <a:avLst/>
          </a:prstGeom>
          <a:noFill/>
          <a:ln cap="flat" cmpd="sng" w="9525">
            <a:solidFill>
              <a:srgbClr val="C00000"/>
            </a:solidFill>
            <a:prstDash val="solid"/>
            <a:miter lim="800000"/>
            <a:headEnd len="sm" w="sm" type="none"/>
            <a:tailEnd len="sm" w="sm" type="none"/>
          </a:ln>
        </p:spPr>
      </p:cxnSp>
      <p:sp>
        <p:nvSpPr>
          <p:cNvPr id="326" name="Google Shape;326;p70"/>
          <p:cNvSpPr txBox="1"/>
          <p:nvPr>
            <p:ph idx="1" type="body"/>
          </p:nvPr>
        </p:nvSpPr>
        <p:spPr>
          <a:xfrm>
            <a:off x="250825" y="293688"/>
            <a:ext cx="10531500" cy="1040100"/>
          </a:xfrm>
          <a:prstGeom prst="rect">
            <a:avLst/>
          </a:prstGeom>
          <a:noFill/>
          <a:ln>
            <a:noFill/>
          </a:ln>
        </p:spPr>
        <p:txBody>
          <a:bodyPr anchorCtr="0" anchor="ctr" bIns="45700" lIns="91425" spcFirstLastPara="1" rIns="91425" wrap="square" tIns="45700">
            <a:normAutofit/>
          </a:bodyPr>
          <a:lstStyle>
            <a:lvl1pPr indent="-228600" lvl="0" marL="457200" rtl="0" algn="l">
              <a:lnSpc>
                <a:spcPct val="90000"/>
              </a:lnSpc>
              <a:spcBef>
                <a:spcPts val="1100"/>
              </a:spcBef>
              <a:spcAft>
                <a:spcPts val="0"/>
              </a:spcAft>
              <a:buClr>
                <a:schemeClr val="dk1"/>
              </a:buClr>
              <a:buSzPts val="4400"/>
              <a:buNone/>
              <a:defRPr b="1" sz="4400">
                <a:latin typeface="Calibri"/>
                <a:ea typeface="Calibri"/>
                <a:cs typeface="Calibri"/>
                <a:sym typeface="Calibri"/>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27" name="Google Shape;327;p70"/>
          <p:cNvSpPr txBox="1"/>
          <p:nvPr>
            <p:ph idx="12" type="sldNum"/>
          </p:nvPr>
        </p:nvSpPr>
        <p:spPr>
          <a:xfrm>
            <a:off x="9232354" y="6606610"/>
            <a:ext cx="2743200" cy="164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sz="1200">
                <a:solidFill>
                  <a:srgbClr val="595959"/>
                </a:solidFill>
                <a:latin typeface="Calibri"/>
                <a:ea typeface="Calibri"/>
                <a:cs typeface="Calibri"/>
                <a:sym typeface="Calibri"/>
              </a:defRPr>
            </a:lvl1pPr>
            <a:lvl2pPr indent="0" lvl="1" marL="0" rtl="0" algn="r">
              <a:spcBef>
                <a:spcPts val="0"/>
              </a:spcBef>
              <a:buNone/>
              <a:defRPr sz="1200">
                <a:solidFill>
                  <a:srgbClr val="595959"/>
                </a:solidFill>
                <a:latin typeface="Calibri"/>
                <a:ea typeface="Calibri"/>
                <a:cs typeface="Calibri"/>
                <a:sym typeface="Calibri"/>
              </a:defRPr>
            </a:lvl2pPr>
            <a:lvl3pPr indent="0" lvl="2" marL="0" rtl="0" algn="r">
              <a:spcBef>
                <a:spcPts val="0"/>
              </a:spcBef>
              <a:buNone/>
              <a:defRPr sz="1200">
                <a:solidFill>
                  <a:srgbClr val="595959"/>
                </a:solidFill>
                <a:latin typeface="Calibri"/>
                <a:ea typeface="Calibri"/>
                <a:cs typeface="Calibri"/>
                <a:sym typeface="Calibri"/>
              </a:defRPr>
            </a:lvl3pPr>
            <a:lvl4pPr indent="0" lvl="3" marL="0" rtl="0" algn="r">
              <a:spcBef>
                <a:spcPts val="0"/>
              </a:spcBef>
              <a:buNone/>
              <a:defRPr sz="1200">
                <a:solidFill>
                  <a:srgbClr val="595959"/>
                </a:solidFill>
                <a:latin typeface="Calibri"/>
                <a:ea typeface="Calibri"/>
                <a:cs typeface="Calibri"/>
                <a:sym typeface="Calibri"/>
              </a:defRPr>
            </a:lvl4pPr>
            <a:lvl5pPr indent="0" lvl="4" marL="0" rtl="0" algn="r">
              <a:spcBef>
                <a:spcPts val="0"/>
              </a:spcBef>
              <a:buNone/>
              <a:defRPr sz="1200">
                <a:solidFill>
                  <a:srgbClr val="595959"/>
                </a:solidFill>
                <a:latin typeface="Calibri"/>
                <a:ea typeface="Calibri"/>
                <a:cs typeface="Calibri"/>
                <a:sym typeface="Calibri"/>
              </a:defRPr>
            </a:lvl5pPr>
            <a:lvl6pPr indent="0" lvl="5" marL="0" rtl="0" algn="r">
              <a:spcBef>
                <a:spcPts val="0"/>
              </a:spcBef>
              <a:buNone/>
              <a:defRPr sz="1200">
                <a:solidFill>
                  <a:srgbClr val="595959"/>
                </a:solidFill>
                <a:latin typeface="Calibri"/>
                <a:ea typeface="Calibri"/>
                <a:cs typeface="Calibri"/>
                <a:sym typeface="Calibri"/>
              </a:defRPr>
            </a:lvl6pPr>
            <a:lvl7pPr indent="0" lvl="6" marL="0" rtl="0" algn="r">
              <a:spcBef>
                <a:spcPts val="0"/>
              </a:spcBef>
              <a:buNone/>
              <a:defRPr sz="1200">
                <a:solidFill>
                  <a:srgbClr val="595959"/>
                </a:solidFill>
                <a:latin typeface="Calibri"/>
                <a:ea typeface="Calibri"/>
                <a:cs typeface="Calibri"/>
                <a:sym typeface="Calibri"/>
              </a:defRPr>
            </a:lvl7pPr>
            <a:lvl8pPr indent="0" lvl="7" marL="0" rtl="0" algn="r">
              <a:spcBef>
                <a:spcPts val="0"/>
              </a:spcBef>
              <a:buNone/>
              <a:defRPr sz="1200">
                <a:solidFill>
                  <a:srgbClr val="595959"/>
                </a:solidFill>
                <a:latin typeface="Calibri"/>
                <a:ea typeface="Calibri"/>
                <a:cs typeface="Calibri"/>
                <a:sym typeface="Calibri"/>
              </a:defRPr>
            </a:lvl8pPr>
            <a:lvl9pPr indent="0" lvl="8" marL="0" rtl="0" algn="r">
              <a:spcBef>
                <a:spcPts val="0"/>
              </a:spcBef>
              <a:buNone/>
              <a:defRPr sz="1200">
                <a:solidFill>
                  <a:srgbClr val="59595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28" name="Google Shape;328;p70"/>
          <p:cNvSpPr txBox="1"/>
          <p:nvPr>
            <p:ph idx="2" type="body"/>
          </p:nvPr>
        </p:nvSpPr>
        <p:spPr>
          <a:xfrm>
            <a:off x="407034" y="4408009"/>
            <a:ext cx="2560500" cy="16461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700"/>
              </a:spcBef>
              <a:spcAft>
                <a:spcPts val="0"/>
              </a:spcAft>
              <a:buClr>
                <a:schemeClr val="dk1"/>
              </a:buClr>
              <a:buSzPts val="2400"/>
              <a:buNone/>
              <a:defRPr sz="2400">
                <a:latin typeface="Calibri"/>
                <a:ea typeface="Calibri"/>
                <a:cs typeface="Calibri"/>
                <a:sym typeface="Calibri"/>
              </a:defRPr>
            </a:lvl1pPr>
            <a:lvl2pPr indent="-228600" lvl="1" marL="914400" rtl="0" algn="l">
              <a:lnSpc>
                <a:spcPct val="100000"/>
              </a:lnSpc>
              <a:spcBef>
                <a:spcPts val="700"/>
              </a:spcBef>
              <a:spcAft>
                <a:spcPts val="0"/>
              </a:spcAft>
              <a:buClr>
                <a:schemeClr val="dk1"/>
              </a:buClr>
              <a:buSzPts val="2000"/>
              <a:buNone/>
              <a:defRPr sz="2000">
                <a:latin typeface="Calibri"/>
                <a:ea typeface="Calibri"/>
                <a:cs typeface="Calibri"/>
                <a:sym typeface="Calibri"/>
              </a:defRPr>
            </a:lvl2pPr>
            <a:lvl3pPr indent="-228600" lvl="2" marL="1371600" rtl="0" algn="l">
              <a:lnSpc>
                <a:spcPct val="100000"/>
              </a:lnSpc>
              <a:spcBef>
                <a:spcPts val="700"/>
              </a:spcBef>
              <a:spcAft>
                <a:spcPts val="0"/>
              </a:spcAft>
              <a:buClr>
                <a:schemeClr val="dk1"/>
              </a:buClr>
              <a:buSzPts val="1900"/>
              <a:buNone/>
              <a:defRPr sz="1900">
                <a:latin typeface="Calibri"/>
                <a:ea typeface="Calibri"/>
                <a:cs typeface="Calibri"/>
                <a:sym typeface="Calibri"/>
              </a:defRPr>
            </a:lvl3pPr>
            <a:lvl4pPr indent="-228600" lvl="3" marL="1828800" rtl="0" algn="l">
              <a:lnSpc>
                <a:spcPct val="100000"/>
              </a:lnSpc>
              <a:spcBef>
                <a:spcPts val="700"/>
              </a:spcBef>
              <a:spcAft>
                <a:spcPts val="0"/>
              </a:spcAft>
              <a:buClr>
                <a:schemeClr val="dk1"/>
              </a:buClr>
              <a:buSzPts val="1600"/>
              <a:buNone/>
              <a:defRPr sz="1600">
                <a:latin typeface="Calibri"/>
                <a:ea typeface="Calibri"/>
                <a:cs typeface="Calibri"/>
                <a:sym typeface="Calibri"/>
              </a:defRPr>
            </a:lvl4pPr>
            <a:lvl5pPr indent="-228600" lvl="4" marL="2286000" rtl="0" algn="l">
              <a:lnSpc>
                <a:spcPct val="100000"/>
              </a:lnSpc>
              <a:spcBef>
                <a:spcPts val="700"/>
              </a:spcBef>
              <a:spcAft>
                <a:spcPts val="0"/>
              </a:spcAft>
              <a:buClr>
                <a:schemeClr val="dk1"/>
              </a:buClr>
              <a:buSzPts val="1600"/>
              <a:buNone/>
              <a:defRPr sz="1600">
                <a:latin typeface="Calibri"/>
                <a:ea typeface="Calibri"/>
                <a:cs typeface="Calibri"/>
                <a:sym typeface="Calibri"/>
              </a:defRPr>
            </a:lvl5pPr>
            <a:lvl6pPr indent="-349250" lvl="5" marL="2743200" rtl="0" algn="l">
              <a:lnSpc>
                <a:spcPct val="90000"/>
              </a:lnSpc>
              <a:spcBef>
                <a:spcPts val="7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29" name="Google Shape;329;p70"/>
          <p:cNvSpPr/>
          <p:nvPr>
            <p:ph idx="3" type="pic"/>
          </p:nvPr>
        </p:nvSpPr>
        <p:spPr>
          <a:xfrm>
            <a:off x="3442425" y="1652663"/>
            <a:ext cx="2171100" cy="2078100"/>
          </a:xfrm>
          <a:prstGeom prst="rect">
            <a:avLst/>
          </a:prstGeom>
          <a:solidFill>
            <a:srgbClr val="A5A5A5"/>
          </a:solidFill>
          <a:ln>
            <a:noFill/>
          </a:ln>
        </p:spPr>
      </p:sp>
      <p:sp>
        <p:nvSpPr>
          <p:cNvPr id="330" name="Google Shape;330;p70"/>
          <p:cNvSpPr/>
          <p:nvPr>
            <p:ph idx="4" type="pic"/>
          </p:nvPr>
        </p:nvSpPr>
        <p:spPr>
          <a:xfrm>
            <a:off x="7796320" y="1652663"/>
            <a:ext cx="2171100" cy="2078100"/>
          </a:xfrm>
          <a:prstGeom prst="rect">
            <a:avLst/>
          </a:prstGeom>
          <a:solidFill>
            <a:srgbClr val="A5A5A5"/>
          </a:solidFill>
          <a:ln>
            <a:noFill/>
          </a:ln>
        </p:spPr>
      </p:sp>
      <p:sp>
        <p:nvSpPr>
          <p:cNvPr id="331" name="Google Shape;331;p70"/>
          <p:cNvSpPr/>
          <p:nvPr>
            <p:ph idx="5" type="pic"/>
          </p:nvPr>
        </p:nvSpPr>
        <p:spPr>
          <a:xfrm>
            <a:off x="407035" y="1652663"/>
            <a:ext cx="2560500" cy="2734500"/>
          </a:xfrm>
          <a:prstGeom prst="rect">
            <a:avLst/>
          </a:prstGeom>
          <a:solidFill>
            <a:srgbClr val="A5A5A5"/>
          </a:solidFill>
          <a:ln>
            <a:noFill/>
          </a:ln>
        </p:spPr>
      </p:sp>
      <p:sp>
        <p:nvSpPr>
          <p:cNvPr id="332" name="Google Shape;332;p70"/>
          <p:cNvSpPr/>
          <p:nvPr>
            <p:ph idx="6" type="pic"/>
          </p:nvPr>
        </p:nvSpPr>
        <p:spPr>
          <a:xfrm>
            <a:off x="3442425" y="4116958"/>
            <a:ext cx="2171100" cy="2078100"/>
          </a:xfrm>
          <a:prstGeom prst="rect">
            <a:avLst/>
          </a:prstGeom>
          <a:solidFill>
            <a:srgbClr val="A5A5A5"/>
          </a:solidFill>
          <a:ln>
            <a:noFill/>
          </a:ln>
        </p:spPr>
      </p:sp>
      <p:sp>
        <p:nvSpPr>
          <p:cNvPr id="333" name="Google Shape;333;p70"/>
          <p:cNvSpPr/>
          <p:nvPr>
            <p:ph idx="7" type="pic"/>
          </p:nvPr>
        </p:nvSpPr>
        <p:spPr>
          <a:xfrm>
            <a:off x="7796320" y="4116958"/>
            <a:ext cx="2171100" cy="2078100"/>
          </a:xfrm>
          <a:prstGeom prst="rect">
            <a:avLst/>
          </a:prstGeom>
          <a:solidFill>
            <a:srgbClr val="A5A5A5"/>
          </a:solidFill>
          <a:ln>
            <a:noFill/>
          </a:ln>
        </p:spPr>
      </p:sp>
      <p:sp>
        <p:nvSpPr>
          <p:cNvPr id="334" name="Google Shape;334;p70"/>
          <p:cNvSpPr txBox="1"/>
          <p:nvPr>
            <p:ph idx="8" type="body"/>
          </p:nvPr>
        </p:nvSpPr>
        <p:spPr>
          <a:xfrm>
            <a:off x="5720142" y="1652663"/>
            <a:ext cx="1815900" cy="20361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0"/>
              </a:spcBef>
              <a:spcAft>
                <a:spcPts val="0"/>
              </a:spcAft>
              <a:buClr>
                <a:schemeClr val="dk1"/>
              </a:buClr>
              <a:buSzPts val="2300"/>
              <a:buNone/>
              <a:defRPr sz="2300">
                <a:latin typeface="Calibri"/>
                <a:ea typeface="Calibri"/>
                <a:cs typeface="Calibri"/>
                <a:sym typeface="Calibri"/>
              </a:defRPr>
            </a:lvl1pPr>
            <a:lvl2pPr indent="-228600" lvl="1" marL="914400" rtl="0" algn="l">
              <a:lnSpc>
                <a:spcPct val="100000"/>
              </a:lnSpc>
              <a:spcBef>
                <a:spcPts val="700"/>
              </a:spcBef>
              <a:spcAft>
                <a:spcPts val="0"/>
              </a:spcAft>
              <a:buClr>
                <a:schemeClr val="dk1"/>
              </a:buClr>
              <a:buSzPts val="2000"/>
              <a:buNone/>
              <a:defRPr sz="2000">
                <a:latin typeface="Calibri"/>
                <a:ea typeface="Calibri"/>
                <a:cs typeface="Calibri"/>
                <a:sym typeface="Calibri"/>
              </a:defRPr>
            </a:lvl2pPr>
            <a:lvl3pPr indent="-228600" lvl="2" marL="1371600" rtl="0" algn="l">
              <a:lnSpc>
                <a:spcPct val="100000"/>
              </a:lnSpc>
              <a:spcBef>
                <a:spcPts val="700"/>
              </a:spcBef>
              <a:spcAft>
                <a:spcPts val="0"/>
              </a:spcAft>
              <a:buClr>
                <a:schemeClr val="dk1"/>
              </a:buClr>
              <a:buSzPts val="1900"/>
              <a:buNone/>
              <a:defRPr sz="1900">
                <a:latin typeface="Calibri"/>
                <a:ea typeface="Calibri"/>
                <a:cs typeface="Calibri"/>
                <a:sym typeface="Calibri"/>
              </a:defRPr>
            </a:lvl3pPr>
            <a:lvl4pPr indent="-228600" lvl="3" marL="1828800" rtl="0" algn="l">
              <a:lnSpc>
                <a:spcPct val="100000"/>
              </a:lnSpc>
              <a:spcBef>
                <a:spcPts val="700"/>
              </a:spcBef>
              <a:spcAft>
                <a:spcPts val="0"/>
              </a:spcAft>
              <a:buClr>
                <a:schemeClr val="dk1"/>
              </a:buClr>
              <a:buSzPts val="1600"/>
              <a:buNone/>
              <a:defRPr sz="1600">
                <a:latin typeface="Calibri"/>
                <a:ea typeface="Calibri"/>
                <a:cs typeface="Calibri"/>
                <a:sym typeface="Calibri"/>
              </a:defRPr>
            </a:lvl4pPr>
            <a:lvl5pPr indent="-228600" lvl="4" marL="2286000" rtl="0" algn="l">
              <a:lnSpc>
                <a:spcPct val="100000"/>
              </a:lnSpc>
              <a:spcBef>
                <a:spcPts val="700"/>
              </a:spcBef>
              <a:spcAft>
                <a:spcPts val="0"/>
              </a:spcAft>
              <a:buClr>
                <a:schemeClr val="dk1"/>
              </a:buClr>
              <a:buSzPts val="1600"/>
              <a:buNone/>
              <a:defRPr sz="1600">
                <a:latin typeface="Calibri"/>
                <a:ea typeface="Calibri"/>
                <a:cs typeface="Calibri"/>
                <a:sym typeface="Calibri"/>
              </a:defRPr>
            </a:lvl5pPr>
            <a:lvl6pPr indent="-349250" lvl="5" marL="2743200" rtl="0" algn="l">
              <a:lnSpc>
                <a:spcPct val="90000"/>
              </a:lnSpc>
              <a:spcBef>
                <a:spcPts val="7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35" name="Google Shape;335;p70"/>
          <p:cNvSpPr txBox="1"/>
          <p:nvPr>
            <p:ph idx="9" type="body"/>
          </p:nvPr>
        </p:nvSpPr>
        <p:spPr>
          <a:xfrm>
            <a:off x="5720142" y="4116958"/>
            <a:ext cx="1815900" cy="20361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0"/>
              </a:spcBef>
              <a:spcAft>
                <a:spcPts val="0"/>
              </a:spcAft>
              <a:buClr>
                <a:schemeClr val="dk1"/>
              </a:buClr>
              <a:buSzPts val="2300"/>
              <a:buNone/>
              <a:defRPr sz="2300">
                <a:latin typeface="Calibri"/>
                <a:ea typeface="Calibri"/>
                <a:cs typeface="Calibri"/>
                <a:sym typeface="Calibri"/>
              </a:defRPr>
            </a:lvl1pPr>
            <a:lvl2pPr indent="-228600" lvl="1" marL="914400" rtl="0" algn="l">
              <a:lnSpc>
                <a:spcPct val="100000"/>
              </a:lnSpc>
              <a:spcBef>
                <a:spcPts val="700"/>
              </a:spcBef>
              <a:spcAft>
                <a:spcPts val="0"/>
              </a:spcAft>
              <a:buClr>
                <a:schemeClr val="dk1"/>
              </a:buClr>
              <a:buSzPts val="2000"/>
              <a:buNone/>
              <a:defRPr sz="2000">
                <a:latin typeface="Calibri"/>
                <a:ea typeface="Calibri"/>
                <a:cs typeface="Calibri"/>
                <a:sym typeface="Calibri"/>
              </a:defRPr>
            </a:lvl2pPr>
            <a:lvl3pPr indent="-228600" lvl="2" marL="1371600" rtl="0" algn="l">
              <a:lnSpc>
                <a:spcPct val="100000"/>
              </a:lnSpc>
              <a:spcBef>
                <a:spcPts val="700"/>
              </a:spcBef>
              <a:spcAft>
                <a:spcPts val="0"/>
              </a:spcAft>
              <a:buClr>
                <a:schemeClr val="dk1"/>
              </a:buClr>
              <a:buSzPts val="1900"/>
              <a:buNone/>
              <a:defRPr sz="1900">
                <a:latin typeface="Calibri"/>
                <a:ea typeface="Calibri"/>
                <a:cs typeface="Calibri"/>
                <a:sym typeface="Calibri"/>
              </a:defRPr>
            </a:lvl3pPr>
            <a:lvl4pPr indent="-228600" lvl="3" marL="1828800" rtl="0" algn="l">
              <a:lnSpc>
                <a:spcPct val="100000"/>
              </a:lnSpc>
              <a:spcBef>
                <a:spcPts val="700"/>
              </a:spcBef>
              <a:spcAft>
                <a:spcPts val="0"/>
              </a:spcAft>
              <a:buClr>
                <a:schemeClr val="dk1"/>
              </a:buClr>
              <a:buSzPts val="1600"/>
              <a:buNone/>
              <a:defRPr sz="1600">
                <a:latin typeface="Calibri"/>
                <a:ea typeface="Calibri"/>
                <a:cs typeface="Calibri"/>
                <a:sym typeface="Calibri"/>
              </a:defRPr>
            </a:lvl4pPr>
            <a:lvl5pPr indent="-228600" lvl="4" marL="2286000" rtl="0" algn="l">
              <a:lnSpc>
                <a:spcPct val="100000"/>
              </a:lnSpc>
              <a:spcBef>
                <a:spcPts val="700"/>
              </a:spcBef>
              <a:spcAft>
                <a:spcPts val="0"/>
              </a:spcAft>
              <a:buClr>
                <a:schemeClr val="dk1"/>
              </a:buClr>
              <a:buSzPts val="1600"/>
              <a:buNone/>
              <a:defRPr sz="1600">
                <a:latin typeface="Calibri"/>
                <a:ea typeface="Calibri"/>
                <a:cs typeface="Calibri"/>
                <a:sym typeface="Calibri"/>
              </a:defRPr>
            </a:lvl5pPr>
            <a:lvl6pPr indent="-349250" lvl="5" marL="2743200" rtl="0" algn="l">
              <a:lnSpc>
                <a:spcPct val="90000"/>
              </a:lnSpc>
              <a:spcBef>
                <a:spcPts val="7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36" name="Google Shape;336;p70"/>
          <p:cNvSpPr txBox="1"/>
          <p:nvPr>
            <p:ph idx="13" type="body"/>
          </p:nvPr>
        </p:nvSpPr>
        <p:spPr>
          <a:xfrm>
            <a:off x="10067352" y="1652663"/>
            <a:ext cx="1815900" cy="20361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0"/>
              </a:spcBef>
              <a:spcAft>
                <a:spcPts val="0"/>
              </a:spcAft>
              <a:buClr>
                <a:schemeClr val="dk1"/>
              </a:buClr>
              <a:buSzPts val="2300"/>
              <a:buNone/>
              <a:defRPr sz="2300">
                <a:latin typeface="Calibri"/>
                <a:ea typeface="Calibri"/>
                <a:cs typeface="Calibri"/>
                <a:sym typeface="Calibri"/>
              </a:defRPr>
            </a:lvl1pPr>
            <a:lvl2pPr indent="-228600" lvl="1" marL="914400" rtl="0" algn="l">
              <a:lnSpc>
                <a:spcPct val="100000"/>
              </a:lnSpc>
              <a:spcBef>
                <a:spcPts val="700"/>
              </a:spcBef>
              <a:spcAft>
                <a:spcPts val="0"/>
              </a:spcAft>
              <a:buClr>
                <a:schemeClr val="dk1"/>
              </a:buClr>
              <a:buSzPts val="2000"/>
              <a:buNone/>
              <a:defRPr sz="2000">
                <a:latin typeface="Calibri"/>
                <a:ea typeface="Calibri"/>
                <a:cs typeface="Calibri"/>
                <a:sym typeface="Calibri"/>
              </a:defRPr>
            </a:lvl2pPr>
            <a:lvl3pPr indent="-228600" lvl="2" marL="1371600" rtl="0" algn="l">
              <a:lnSpc>
                <a:spcPct val="100000"/>
              </a:lnSpc>
              <a:spcBef>
                <a:spcPts val="700"/>
              </a:spcBef>
              <a:spcAft>
                <a:spcPts val="0"/>
              </a:spcAft>
              <a:buClr>
                <a:schemeClr val="dk1"/>
              </a:buClr>
              <a:buSzPts val="1900"/>
              <a:buNone/>
              <a:defRPr sz="1900">
                <a:latin typeface="Calibri"/>
                <a:ea typeface="Calibri"/>
                <a:cs typeface="Calibri"/>
                <a:sym typeface="Calibri"/>
              </a:defRPr>
            </a:lvl3pPr>
            <a:lvl4pPr indent="-228600" lvl="3" marL="1828800" rtl="0" algn="l">
              <a:lnSpc>
                <a:spcPct val="100000"/>
              </a:lnSpc>
              <a:spcBef>
                <a:spcPts val="700"/>
              </a:spcBef>
              <a:spcAft>
                <a:spcPts val="0"/>
              </a:spcAft>
              <a:buClr>
                <a:schemeClr val="dk1"/>
              </a:buClr>
              <a:buSzPts val="1600"/>
              <a:buNone/>
              <a:defRPr sz="1600">
                <a:latin typeface="Calibri"/>
                <a:ea typeface="Calibri"/>
                <a:cs typeface="Calibri"/>
                <a:sym typeface="Calibri"/>
              </a:defRPr>
            </a:lvl4pPr>
            <a:lvl5pPr indent="-228600" lvl="4" marL="2286000" rtl="0" algn="l">
              <a:lnSpc>
                <a:spcPct val="100000"/>
              </a:lnSpc>
              <a:spcBef>
                <a:spcPts val="700"/>
              </a:spcBef>
              <a:spcAft>
                <a:spcPts val="0"/>
              </a:spcAft>
              <a:buClr>
                <a:schemeClr val="dk1"/>
              </a:buClr>
              <a:buSzPts val="1600"/>
              <a:buNone/>
              <a:defRPr sz="1600">
                <a:latin typeface="Calibri"/>
                <a:ea typeface="Calibri"/>
                <a:cs typeface="Calibri"/>
                <a:sym typeface="Calibri"/>
              </a:defRPr>
            </a:lvl5pPr>
            <a:lvl6pPr indent="-349250" lvl="5" marL="2743200" rtl="0" algn="l">
              <a:lnSpc>
                <a:spcPct val="90000"/>
              </a:lnSpc>
              <a:spcBef>
                <a:spcPts val="7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37" name="Google Shape;337;p70"/>
          <p:cNvSpPr txBox="1"/>
          <p:nvPr>
            <p:ph idx="14" type="body"/>
          </p:nvPr>
        </p:nvSpPr>
        <p:spPr>
          <a:xfrm>
            <a:off x="10067352" y="4116958"/>
            <a:ext cx="1815900" cy="20361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0"/>
              </a:spcBef>
              <a:spcAft>
                <a:spcPts val="0"/>
              </a:spcAft>
              <a:buClr>
                <a:schemeClr val="dk1"/>
              </a:buClr>
              <a:buSzPts val="2300"/>
              <a:buNone/>
              <a:defRPr sz="2300">
                <a:latin typeface="Calibri"/>
                <a:ea typeface="Calibri"/>
                <a:cs typeface="Calibri"/>
                <a:sym typeface="Calibri"/>
              </a:defRPr>
            </a:lvl1pPr>
            <a:lvl2pPr indent="-228600" lvl="1" marL="914400" rtl="0" algn="l">
              <a:lnSpc>
                <a:spcPct val="100000"/>
              </a:lnSpc>
              <a:spcBef>
                <a:spcPts val="700"/>
              </a:spcBef>
              <a:spcAft>
                <a:spcPts val="0"/>
              </a:spcAft>
              <a:buClr>
                <a:schemeClr val="dk1"/>
              </a:buClr>
              <a:buSzPts val="2000"/>
              <a:buNone/>
              <a:defRPr sz="2000">
                <a:latin typeface="Calibri"/>
                <a:ea typeface="Calibri"/>
                <a:cs typeface="Calibri"/>
                <a:sym typeface="Calibri"/>
              </a:defRPr>
            </a:lvl2pPr>
            <a:lvl3pPr indent="-228600" lvl="2" marL="1371600" rtl="0" algn="l">
              <a:lnSpc>
                <a:spcPct val="100000"/>
              </a:lnSpc>
              <a:spcBef>
                <a:spcPts val="700"/>
              </a:spcBef>
              <a:spcAft>
                <a:spcPts val="0"/>
              </a:spcAft>
              <a:buClr>
                <a:schemeClr val="dk1"/>
              </a:buClr>
              <a:buSzPts val="1900"/>
              <a:buNone/>
              <a:defRPr sz="1900">
                <a:latin typeface="Calibri"/>
                <a:ea typeface="Calibri"/>
                <a:cs typeface="Calibri"/>
                <a:sym typeface="Calibri"/>
              </a:defRPr>
            </a:lvl3pPr>
            <a:lvl4pPr indent="-228600" lvl="3" marL="1828800" rtl="0" algn="l">
              <a:lnSpc>
                <a:spcPct val="100000"/>
              </a:lnSpc>
              <a:spcBef>
                <a:spcPts val="700"/>
              </a:spcBef>
              <a:spcAft>
                <a:spcPts val="0"/>
              </a:spcAft>
              <a:buClr>
                <a:schemeClr val="dk1"/>
              </a:buClr>
              <a:buSzPts val="1600"/>
              <a:buNone/>
              <a:defRPr sz="1600">
                <a:latin typeface="Calibri"/>
                <a:ea typeface="Calibri"/>
                <a:cs typeface="Calibri"/>
                <a:sym typeface="Calibri"/>
              </a:defRPr>
            </a:lvl4pPr>
            <a:lvl5pPr indent="-228600" lvl="4" marL="2286000" rtl="0" algn="l">
              <a:lnSpc>
                <a:spcPct val="100000"/>
              </a:lnSpc>
              <a:spcBef>
                <a:spcPts val="700"/>
              </a:spcBef>
              <a:spcAft>
                <a:spcPts val="0"/>
              </a:spcAft>
              <a:buClr>
                <a:schemeClr val="dk1"/>
              </a:buClr>
              <a:buSzPts val="1600"/>
              <a:buNone/>
              <a:defRPr sz="1600">
                <a:latin typeface="Calibri"/>
                <a:ea typeface="Calibri"/>
                <a:cs typeface="Calibri"/>
                <a:sym typeface="Calibri"/>
              </a:defRPr>
            </a:lvl5pPr>
            <a:lvl6pPr indent="-349250" lvl="5" marL="2743200" rtl="0" algn="l">
              <a:lnSpc>
                <a:spcPct val="90000"/>
              </a:lnSpc>
              <a:spcBef>
                <a:spcPts val="7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Vertical Title and Text">
  <p:cSld name="4_Vertical Title and Text">
    <p:spTree>
      <p:nvGrpSpPr>
        <p:cNvPr id="338" name="Shape 338"/>
        <p:cNvGrpSpPr/>
        <p:nvPr/>
      </p:nvGrpSpPr>
      <p:grpSpPr>
        <a:xfrm>
          <a:off x="0" y="0"/>
          <a:ext cx="0" cy="0"/>
          <a:chOff x="0" y="0"/>
          <a:chExt cx="0" cy="0"/>
        </a:xfrm>
      </p:grpSpPr>
      <p:sp>
        <p:nvSpPr>
          <p:cNvPr id="339" name="Google Shape;339;p71"/>
          <p:cNvSpPr/>
          <p:nvPr>
            <p:ph idx="2" type="pic"/>
          </p:nvPr>
        </p:nvSpPr>
        <p:spPr>
          <a:xfrm>
            <a:off x="1026885" y="914399"/>
            <a:ext cx="2447700" cy="1604100"/>
          </a:xfrm>
          <a:prstGeom prst="rect">
            <a:avLst/>
          </a:prstGeom>
          <a:solidFill>
            <a:srgbClr val="A5A5A5"/>
          </a:solidFill>
          <a:ln>
            <a:noFill/>
          </a:ln>
        </p:spPr>
      </p:sp>
      <p:sp>
        <p:nvSpPr>
          <p:cNvPr id="340" name="Google Shape;340;p71"/>
          <p:cNvSpPr/>
          <p:nvPr>
            <p:ph idx="3" type="pic"/>
          </p:nvPr>
        </p:nvSpPr>
        <p:spPr>
          <a:xfrm>
            <a:off x="4420660" y="914400"/>
            <a:ext cx="2447700" cy="1604100"/>
          </a:xfrm>
          <a:prstGeom prst="rect">
            <a:avLst/>
          </a:prstGeom>
          <a:solidFill>
            <a:srgbClr val="A5A5A5"/>
          </a:solidFill>
          <a:ln>
            <a:noFill/>
          </a:ln>
        </p:spPr>
      </p:sp>
      <p:sp>
        <p:nvSpPr>
          <p:cNvPr id="341" name="Google Shape;341;p71"/>
          <p:cNvSpPr/>
          <p:nvPr>
            <p:ph idx="4" type="pic"/>
          </p:nvPr>
        </p:nvSpPr>
        <p:spPr>
          <a:xfrm>
            <a:off x="7814435" y="914400"/>
            <a:ext cx="2447700" cy="1604100"/>
          </a:xfrm>
          <a:prstGeom prst="rect">
            <a:avLst/>
          </a:prstGeom>
          <a:solidFill>
            <a:srgbClr val="A5A5A5"/>
          </a:solidFill>
          <a:ln>
            <a:noFill/>
          </a:ln>
        </p:spPr>
      </p:sp>
      <p:sp>
        <p:nvSpPr>
          <p:cNvPr id="342" name="Google Shape;342;p71"/>
          <p:cNvSpPr/>
          <p:nvPr>
            <p:ph idx="5" type="pic"/>
          </p:nvPr>
        </p:nvSpPr>
        <p:spPr>
          <a:xfrm>
            <a:off x="1026885" y="3504450"/>
            <a:ext cx="2447700" cy="1604100"/>
          </a:xfrm>
          <a:prstGeom prst="rect">
            <a:avLst/>
          </a:prstGeom>
          <a:solidFill>
            <a:srgbClr val="A5A5A5"/>
          </a:solidFill>
          <a:ln>
            <a:noFill/>
          </a:ln>
        </p:spPr>
      </p:sp>
      <p:sp>
        <p:nvSpPr>
          <p:cNvPr id="343" name="Google Shape;343;p71"/>
          <p:cNvSpPr/>
          <p:nvPr>
            <p:ph idx="6" type="pic"/>
          </p:nvPr>
        </p:nvSpPr>
        <p:spPr>
          <a:xfrm>
            <a:off x="4420660" y="3504450"/>
            <a:ext cx="2447700" cy="1604100"/>
          </a:xfrm>
          <a:prstGeom prst="rect">
            <a:avLst/>
          </a:prstGeom>
          <a:solidFill>
            <a:srgbClr val="A5A5A5"/>
          </a:solidFill>
          <a:ln>
            <a:noFill/>
          </a:ln>
        </p:spPr>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44" name="Shape 344"/>
        <p:cNvGrpSpPr/>
        <p:nvPr/>
      </p:nvGrpSpPr>
      <p:grpSpPr>
        <a:xfrm>
          <a:off x="0" y="0"/>
          <a:ext cx="0" cy="0"/>
          <a:chOff x="0" y="0"/>
          <a:chExt cx="0" cy="0"/>
        </a:xfrm>
      </p:grpSpPr>
      <p:sp>
        <p:nvSpPr>
          <p:cNvPr id="345" name="Google Shape;345;p72"/>
          <p:cNvSpPr/>
          <p:nvPr>
            <p:ph idx="2" type="pic"/>
          </p:nvPr>
        </p:nvSpPr>
        <p:spPr>
          <a:xfrm>
            <a:off x="1259951" y="996416"/>
            <a:ext cx="2823300" cy="2356800"/>
          </a:xfrm>
          <a:prstGeom prst="rect">
            <a:avLst/>
          </a:prstGeom>
          <a:solidFill>
            <a:srgbClr val="A5A5A5"/>
          </a:solidFill>
          <a:ln>
            <a:noFill/>
          </a:ln>
        </p:spPr>
      </p:sp>
      <p:sp>
        <p:nvSpPr>
          <p:cNvPr id="346" name="Google Shape;346;p72"/>
          <p:cNvSpPr/>
          <p:nvPr>
            <p:ph idx="3" type="pic"/>
          </p:nvPr>
        </p:nvSpPr>
        <p:spPr>
          <a:xfrm>
            <a:off x="4259898" y="996415"/>
            <a:ext cx="2823300" cy="4865100"/>
          </a:xfrm>
          <a:prstGeom prst="rect">
            <a:avLst/>
          </a:prstGeom>
          <a:solidFill>
            <a:srgbClr val="A5A5A5"/>
          </a:solidFill>
          <a:ln>
            <a:noFill/>
          </a:ln>
        </p:spPr>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347" name="Shape 347"/>
        <p:cNvGrpSpPr/>
        <p:nvPr/>
      </p:nvGrpSpPr>
      <p:grpSpPr>
        <a:xfrm>
          <a:off x="0" y="0"/>
          <a:ext cx="0" cy="0"/>
          <a:chOff x="0" y="0"/>
          <a:chExt cx="0" cy="0"/>
        </a:xfrm>
      </p:grpSpPr>
      <p:sp>
        <p:nvSpPr>
          <p:cNvPr id="348" name="Google Shape;348;p73"/>
          <p:cNvSpPr/>
          <p:nvPr>
            <p:ph idx="2" type="pic"/>
          </p:nvPr>
        </p:nvSpPr>
        <p:spPr>
          <a:xfrm>
            <a:off x="-1" y="3957851"/>
            <a:ext cx="12192000" cy="2900100"/>
          </a:xfrm>
          <a:prstGeom prst="rect">
            <a:avLst/>
          </a:prstGeom>
          <a:solidFill>
            <a:srgbClr val="A5A5A5"/>
          </a:solidFill>
          <a:ln>
            <a:noFill/>
          </a:ln>
        </p:spPr>
      </p:sp>
      <p:sp>
        <p:nvSpPr>
          <p:cNvPr id="349" name="Google Shape;349;p73"/>
          <p:cNvSpPr/>
          <p:nvPr>
            <p:ph idx="3" type="pic"/>
          </p:nvPr>
        </p:nvSpPr>
        <p:spPr>
          <a:xfrm>
            <a:off x="1856095" y="3057097"/>
            <a:ext cx="1801500" cy="1801500"/>
          </a:xfrm>
          <a:prstGeom prst="rect">
            <a:avLst/>
          </a:prstGeom>
          <a:solidFill>
            <a:srgbClr val="A5A5A5"/>
          </a:solidFill>
          <a:ln>
            <a:noFill/>
          </a:ln>
        </p:spPr>
      </p:sp>
      <p:sp>
        <p:nvSpPr>
          <p:cNvPr id="350" name="Google Shape;350;p73"/>
          <p:cNvSpPr/>
          <p:nvPr>
            <p:ph idx="4" type="pic"/>
          </p:nvPr>
        </p:nvSpPr>
        <p:spPr>
          <a:xfrm>
            <a:off x="5113359" y="3057097"/>
            <a:ext cx="1801500" cy="1801500"/>
          </a:xfrm>
          <a:prstGeom prst="rect">
            <a:avLst/>
          </a:prstGeom>
          <a:solidFill>
            <a:srgbClr val="A5A5A5"/>
          </a:solidFill>
          <a:ln>
            <a:noFill/>
          </a:ln>
        </p:spPr>
      </p:sp>
      <p:sp>
        <p:nvSpPr>
          <p:cNvPr id="351" name="Google Shape;351;p73"/>
          <p:cNvSpPr/>
          <p:nvPr>
            <p:ph idx="5" type="pic"/>
          </p:nvPr>
        </p:nvSpPr>
        <p:spPr>
          <a:xfrm>
            <a:off x="8370625" y="3057097"/>
            <a:ext cx="1801500" cy="1801500"/>
          </a:xfrm>
          <a:prstGeom prst="rect">
            <a:avLst/>
          </a:prstGeom>
          <a:solidFill>
            <a:srgbClr val="A5A5A5"/>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52" name="Shape 52"/>
        <p:cNvGrpSpPr/>
        <p:nvPr/>
      </p:nvGrpSpPr>
      <p:grpSpPr>
        <a:xfrm>
          <a:off x="0" y="0"/>
          <a:ext cx="0" cy="0"/>
          <a:chOff x="0" y="0"/>
          <a:chExt cx="0" cy="0"/>
        </a:xfrm>
      </p:grpSpPr>
      <p:sp>
        <p:nvSpPr>
          <p:cNvPr id="53" name="Google Shape;53;p8"/>
          <p:cNvSpPr/>
          <p:nvPr>
            <p:ph idx="2" type="pic"/>
          </p:nvPr>
        </p:nvSpPr>
        <p:spPr>
          <a:xfrm>
            <a:off x="1248230" y="0"/>
            <a:ext cx="3715653" cy="4368799"/>
          </a:xfrm>
          <a:prstGeom prst="rect">
            <a:avLst/>
          </a:prstGeom>
          <a:solidFill>
            <a:srgbClr val="A5A5A5"/>
          </a:solidFill>
          <a:ln>
            <a:noFill/>
          </a:ln>
        </p:spPr>
      </p:sp>
      <p:sp>
        <p:nvSpPr>
          <p:cNvPr id="54" name="Google Shape;54;p8"/>
          <p:cNvSpPr/>
          <p:nvPr>
            <p:ph idx="3" type="pic"/>
          </p:nvPr>
        </p:nvSpPr>
        <p:spPr>
          <a:xfrm>
            <a:off x="4296228" y="4368799"/>
            <a:ext cx="7004117" cy="2489201"/>
          </a:xfrm>
          <a:prstGeom prst="rect">
            <a:avLst/>
          </a:prstGeom>
          <a:solidFill>
            <a:srgbClr val="A5A5A5"/>
          </a:solidFill>
          <a:ln>
            <a:noFill/>
          </a:ln>
        </p:spPr>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52" name="Shape 352"/>
        <p:cNvGrpSpPr/>
        <p:nvPr/>
      </p:nvGrpSpPr>
      <p:grpSpPr>
        <a:xfrm>
          <a:off x="0" y="0"/>
          <a:ext cx="0" cy="0"/>
          <a:chOff x="0" y="0"/>
          <a:chExt cx="0" cy="0"/>
        </a:xfrm>
      </p:grpSpPr>
      <p:sp>
        <p:nvSpPr>
          <p:cNvPr id="353" name="Google Shape;353;p74"/>
          <p:cNvSpPr/>
          <p:nvPr>
            <p:ph idx="2" type="pic"/>
          </p:nvPr>
        </p:nvSpPr>
        <p:spPr>
          <a:xfrm>
            <a:off x="7271657" y="0"/>
            <a:ext cx="4920300" cy="6858000"/>
          </a:xfrm>
          <a:prstGeom prst="rect">
            <a:avLst/>
          </a:prstGeom>
          <a:solidFill>
            <a:srgbClr val="A5A5A5"/>
          </a:solidFill>
          <a:ln>
            <a:noFill/>
          </a:ln>
        </p:spPr>
      </p:sp>
      <p:sp>
        <p:nvSpPr>
          <p:cNvPr id="354" name="Google Shape;354;p74"/>
          <p:cNvSpPr/>
          <p:nvPr>
            <p:ph idx="3" type="pic"/>
          </p:nvPr>
        </p:nvSpPr>
        <p:spPr>
          <a:xfrm>
            <a:off x="3585029" y="3831772"/>
            <a:ext cx="3686700" cy="3026100"/>
          </a:xfrm>
          <a:prstGeom prst="rect">
            <a:avLst/>
          </a:prstGeom>
          <a:solidFill>
            <a:srgbClr val="A5A5A5"/>
          </a:solidFill>
          <a:ln>
            <a:noFill/>
          </a:ln>
        </p:spPr>
      </p:sp>
      <p:sp>
        <p:nvSpPr>
          <p:cNvPr id="355" name="Google Shape;355;p74"/>
          <p:cNvSpPr/>
          <p:nvPr>
            <p:ph idx="4" type="pic"/>
          </p:nvPr>
        </p:nvSpPr>
        <p:spPr>
          <a:xfrm>
            <a:off x="0" y="3831772"/>
            <a:ext cx="3585300" cy="3026100"/>
          </a:xfrm>
          <a:prstGeom prst="rect">
            <a:avLst/>
          </a:prstGeom>
          <a:solidFill>
            <a:srgbClr val="A5A5A5"/>
          </a:solidFill>
          <a:ln>
            <a:noFill/>
          </a:ln>
        </p:spPr>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356" name="Shape 356"/>
        <p:cNvGrpSpPr/>
        <p:nvPr/>
      </p:nvGrpSpPr>
      <p:grpSpPr>
        <a:xfrm>
          <a:off x="0" y="0"/>
          <a:ext cx="0" cy="0"/>
          <a:chOff x="0" y="0"/>
          <a:chExt cx="0" cy="0"/>
        </a:xfrm>
      </p:grpSpPr>
      <p:sp>
        <p:nvSpPr>
          <p:cNvPr id="357" name="Google Shape;357;p75"/>
          <p:cNvSpPr/>
          <p:nvPr>
            <p:ph idx="2" type="pic"/>
          </p:nvPr>
        </p:nvSpPr>
        <p:spPr>
          <a:xfrm>
            <a:off x="1248230" y="0"/>
            <a:ext cx="3716100" cy="4368900"/>
          </a:xfrm>
          <a:prstGeom prst="rect">
            <a:avLst/>
          </a:prstGeom>
          <a:solidFill>
            <a:srgbClr val="A5A5A5"/>
          </a:solidFill>
          <a:ln>
            <a:noFill/>
          </a:ln>
        </p:spPr>
      </p:sp>
      <p:sp>
        <p:nvSpPr>
          <p:cNvPr id="358" name="Google Shape;358;p75"/>
          <p:cNvSpPr/>
          <p:nvPr>
            <p:ph idx="3" type="pic"/>
          </p:nvPr>
        </p:nvSpPr>
        <p:spPr>
          <a:xfrm>
            <a:off x="4296228" y="4368799"/>
            <a:ext cx="7004100" cy="2489100"/>
          </a:xfrm>
          <a:prstGeom prst="rect">
            <a:avLst/>
          </a:prstGeom>
          <a:solidFill>
            <a:srgbClr val="A5A5A5"/>
          </a:solidFill>
          <a:ln>
            <a:noFill/>
          </a:ln>
        </p:spPr>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59" name="Shape 359"/>
        <p:cNvGrpSpPr/>
        <p:nvPr/>
      </p:nvGrpSpPr>
      <p:grpSpPr>
        <a:xfrm>
          <a:off x="0" y="0"/>
          <a:ext cx="0" cy="0"/>
          <a:chOff x="0" y="0"/>
          <a:chExt cx="0" cy="0"/>
        </a:xfrm>
      </p:grpSpPr>
      <p:sp>
        <p:nvSpPr>
          <p:cNvPr id="360" name="Google Shape;360;p76"/>
          <p:cNvSpPr/>
          <p:nvPr>
            <p:ph idx="2" type="pic"/>
          </p:nvPr>
        </p:nvSpPr>
        <p:spPr>
          <a:xfrm>
            <a:off x="7445828" y="2902857"/>
            <a:ext cx="4746300" cy="3955200"/>
          </a:xfrm>
          <a:prstGeom prst="rect">
            <a:avLst/>
          </a:prstGeom>
          <a:solidFill>
            <a:srgbClr val="A5A5A5"/>
          </a:solidFill>
          <a:ln>
            <a:noFill/>
          </a:ln>
        </p:spPr>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61" name="Shape 361"/>
        <p:cNvGrpSpPr/>
        <p:nvPr/>
      </p:nvGrpSpPr>
      <p:grpSpPr>
        <a:xfrm>
          <a:off x="0" y="0"/>
          <a:ext cx="0" cy="0"/>
          <a:chOff x="0" y="0"/>
          <a:chExt cx="0" cy="0"/>
        </a:xfrm>
      </p:grpSpPr>
      <p:sp>
        <p:nvSpPr>
          <p:cNvPr id="362" name="Google Shape;362;p77"/>
          <p:cNvSpPr/>
          <p:nvPr>
            <p:ph idx="2" type="pic"/>
          </p:nvPr>
        </p:nvSpPr>
        <p:spPr>
          <a:xfrm>
            <a:off x="1" y="0"/>
            <a:ext cx="6959700" cy="6858000"/>
          </a:xfrm>
          <a:prstGeom prst="rect">
            <a:avLst/>
          </a:prstGeom>
          <a:solidFill>
            <a:srgbClr val="A5A5A5"/>
          </a:solidFill>
          <a:ln>
            <a:noFill/>
          </a:ln>
        </p:spPr>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363" name="Shape 363"/>
        <p:cNvGrpSpPr/>
        <p:nvPr/>
      </p:nvGrpSpPr>
      <p:grpSpPr>
        <a:xfrm>
          <a:off x="0" y="0"/>
          <a:ext cx="0" cy="0"/>
          <a:chOff x="0" y="0"/>
          <a:chExt cx="0" cy="0"/>
        </a:xfrm>
      </p:grpSpPr>
      <p:sp>
        <p:nvSpPr>
          <p:cNvPr id="364" name="Google Shape;364;p78"/>
          <p:cNvSpPr/>
          <p:nvPr>
            <p:ph idx="2" type="pic"/>
          </p:nvPr>
        </p:nvSpPr>
        <p:spPr>
          <a:xfrm>
            <a:off x="1143000" y="3448050"/>
            <a:ext cx="3009900" cy="3410100"/>
          </a:xfrm>
          <a:prstGeom prst="rect">
            <a:avLst/>
          </a:prstGeom>
          <a:solidFill>
            <a:srgbClr val="A5A5A5"/>
          </a:solidFill>
          <a:ln>
            <a:noFill/>
          </a:ln>
        </p:spPr>
      </p:sp>
      <p:sp>
        <p:nvSpPr>
          <p:cNvPr id="365" name="Google Shape;365;p78"/>
          <p:cNvSpPr/>
          <p:nvPr>
            <p:ph idx="3" type="pic"/>
          </p:nvPr>
        </p:nvSpPr>
        <p:spPr>
          <a:xfrm>
            <a:off x="4591050" y="3448050"/>
            <a:ext cx="3009900" cy="3410100"/>
          </a:xfrm>
          <a:prstGeom prst="rect">
            <a:avLst/>
          </a:prstGeom>
          <a:solidFill>
            <a:srgbClr val="A5A5A5"/>
          </a:solidFill>
          <a:ln>
            <a:noFill/>
          </a:ln>
        </p:spPr>
      </p:sp>
      <p:sp>
        <p:nvSpPr>
          <p:cNvPr id="366" name="Google Shape;366;p78"/>
          <p:cNvSpPr/>
          <p:nvPr>
            <p:ph idx="4" type="pic"/>
          </p:nvPr>
        </p:nvSpPr>
        <p:spPr>
          <a:xfrm>
            <a:off x="8039100" y="3448050"/>
            <a:ext cx="3009900" cy="3410100"/>
          </a:xfrm>
          <a:prstGeom prst="rect">
            <a:avLst/>
          </a:prstGeom>
          <a:solidFill>
            <a:srgbClr val="A5A5A5"/>
          </a:solidFill>
          <a:ln>
            <a:noFill/>
          </a:ln>
        </p:spPr>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367" name="Shape 367"/>
        <p:cNvGrpSpPr/>
        <p:nvPr/>
      </p:nvGrpSpPr>
      <p:grpSpPr>
        <a:xfrm>
          <a:off x="0" y="0"/>
          <a:ext cx="0" cy="0"/>
          <a:chOff x="0" y="0"/>
          <a:chExt cx="0" cy="0"/>
        </a:xfrm>
      </p:grpSpPr>
      <p:sp>
        <p:nvSpPr>
          <p:cNvPr id="368" name="Google Shape;368;p79"/>
          <p:cNvSpPr/>
          <p:nvPr>
            <p:ph idx="2" type="pic"/>
          </p:nvPr>
        </p:nvSpPr>
        <p:spPr>
          <a:xfrm>
            <a:off x="5753100" y="952500"/>
            <a:ext cx="5252400" cy="4934100"/>
          </a:xfrm>
          <a:prstGeom prst="rect">
            <a:avLst/>
          </a:prstGeom>
          <a:solidFill>
            <a:srgbClr val="A5A5A5"/>
          </a:solidFill>
          <a:ln>
            <a:noFill/>
          </a:ln>
        </p:spPr>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369" name="Shape 369"/>
        <p:cNvGrpSpPr/>
        <p:nvPr/>
      </p:nvGrpSpPr>
      <p:grpSpPr>
        <a:xfrm>
          <a:off x="0" y="0"/>
          <a:ext cx="0" cy="0"/>
          <a:chOff x="0" y="0"/>
          <a:chExt cx="0" cy="0"/>
        </a:xfrm>
      </p:grpSpPr>
      <p:sp>
        <p:nvSpPr>
          <p:cNvPr id="370" name="Google Shape;370;p80"/>
          <p:cNvSpPr/>
          <p:nvPr>
            <p:ph idx="2" type="pic"/>
          </p:nvPr>
        </p:nvSpPr>
        <p:spPr>
          <a:xfrm>
            <a:off x="0" y="1524000"/>
            <a:ext cx="6195900" cy="4191300"/>
          </a:xfrm>
          <a:prstGeom prst="rect">
            <a:avLst/>
          </a:prstGeom>
          <a:solidFill>
            <a:srgbClr val="A5A5A5"/>
          </a:solidFill>
          <a:ln>
            <a:noFill/>
          </a:ln>
        </p:spPr>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371" name="Shape 371"/>
        <p:cNvGrpSpPr/>
        <p:nvPr/>
      </p:nvGrpSpPr>
      <p:grpSpPr>
        <a:xfrm>
          <a:off x="0" y="0"/>
          <a:ext cx="0" cy="0"/>
          <a:chOff x="0" y="0"/>
          <a:chExt cx="0" cy="0"/>
        </a:xfrm>
      </p:grpSpPr>
      <p:sp>
        <p:nvSpPr>
          <p:cNvPr id="372" name="Google Shape;372;p81"/>
          <p:cNvSpPr/>
          <p:nvPr>
            <p:ph idx="2" type="pic"/>
          </p:nvPr>
        </p:nvSpPr>
        <p:spPr>
          <a:xfrm>
            <a:off x="6998213" y="1"/>
            <a:ext cx="5193900" cy="6858000"/>
          </a:xfrm>
          <a:prstGeom prst="rect">
            <a:avLst/>
          </a:prstGeom>
          <a:solidFill>
            <a:srgbClr val="A5A5A5"/>
          </a:solidFill>
          <a:ln>
            <a:noFill/>
          </a:ln>
        </p:spPr>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Vertical Title and Text">
  <p:cSld name="1_Vertical Title and Text">
    <p:spTree>
      <p:nvGrpSpPr>
        <p:cNvPr id="373" name="Shape 373"/>
        <p:cNvGrpSpPr/>
        <p:nvPr/>
      </p:nvGrpSpPr>
      <p:grpSpPr>
        <a:xfrm>
          <a:off x="0" y="0"/>
          <a:ext cx="0" cy="0"/>
          <a:chOff x="0" y="0"/>
          <a:chExt cx="0" cy="0"/>
        </a:xfrm>
      </p:grpSpPr>
      <p:sp>
        <p:nvSpPr>
          <p:cNvPr id="374" name="Google Shape;374;p82"/>
          <p:cNvSpPr/>
          <p:nvPr>
            <p:ph idx="2" type="pic"/>
          </p:nvPr>
        </p:nvSpPr>
        <p:spPr>
          <a:xfrm>
            <a:off x="0" y="1"/>
            <a:ext cx="7108800" cy="5958300"/>
          </a:xfrm>
          <a:prstGeom prst="rect">
            <a:avLst/>
          </a:prstGeom>
          <a:solidFill>
            <a:srgbClr val="A5A5A5"/>
          </a:solidFill>
          <a:ln>
            <a:noFill/>
          </a:ln>
        </p:spPr>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Vertical Title and Text">
  <p:cSld name="2_Vertical Title and Text">
    <p:spTree>
      <p:nvGrpSpPr>
        <p:cNvPr id="375" name="Shape 375"/>
        <p:cNvGrpSpPr/>
        <p:nvPr/>
      </p:nvGrpSpPr>
      <p:grpSpPr>
        <a:xfrm>
          <a:off x="0" y="0"/>
          <a:ext cx="0" cy="0"/>
          <a:chOff x="0" y="0"/>
          <a:chExt cx="0" cy="0"/>
        </a:xfrm>
      </p:grpSpPr>
      <p:sp>
        <p:nvSpPr>
          <p:cNvPr id="376" name="Google Shape;376;p83"/>
          <p:cNvSpPr/>
          <p:nvPr>
            <p:ph idx="2" type="pic"/>
          </p:nvPr>
        </p:nvSpPr>
        <p:spPr>
          <a:xfrm>
            <a:off x="1" y="1"/>
            <a:ext cx="12192000" cy="3303600"/>
          </a:xfrm>
          <a:prstGeom prst="rect">
            <a:avLst/>
          </a:prstGeom>
          <a:solidFill>
            <a:srgbClr val="A5A5A5"/>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5" name="Shape 55"/>
        <p:cNvGrpSpPr/>
        <p:nvPr/>
      </p:nvGrpSpPr>
      <p:grpSpPr>
        <a:xfrm>
          <a:off x="0" y="0"/>
          <a:ext cx="0" cy="0"/>
          <a:chOff x="0" y="0"/>
          <a:chExt cx="0" cy="0"/>
        </a:xfrm>
      </p:grpSpPr>
      <p:sp>
        <p:nvSpPr>
          <p:cNvPr id="56" name="Google Shape;56;p9"/>
          <p:cNvSpPr/>
          <p:nvPr>
            <p:ph idx="2" type="pic"/>
          </p:nvPr>
        </p:nvSpPr>
        <p:spPr>
          <a:xfrm>
            <a:off x="7445828" y="2902857"/>
            <a:ext cx="4746171" cy="3955143"/>
          </a:xfrm>
          <a:prstGeom prst="rect">
            <a:avLst/>
          </a:prstGeom>
          <a:solidFill>
            <a:srgbClr val="A5A5A5"/>
          </a:solidFill>
          <a:ln>
            <a:noFill/>
          </a:ln>
        </p:spPr>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Vertical Title and Text">
  <p:cSld name="3_Vertical Title and Text">
    <p:spTree>
      <p:nvGrpSpPr>
        <p:cNvPr id="377" name="Shape 377"/>
        <p:cNvGrpSpPr/>
        <p:nvPr/>
      </p:nvGrpSpPr>
      <p:grpSpPr>
        <a:xfrm>
          <a:off x="0" y="0"/>
          <a:ext cx="0" cy="0"/>
          <a:chOff x="0" y="0"/>
          <a:chExt cx="0" cy="0"/>
        </a:xfrm>
      </p:grpSpPr>
      <p:sp>
        <p:nvSpPr>
          <p:cNvPr id="378" name="Google Shape;378;p84"/>
          <p:cNvSpPr/>
          <p:nvPr>
            <p:ph idx="2" type="pic"/>
          </p:nvPr>
        </p:nvSpPr>
        <p:spPr>
          <a:xfrm>
            <a:off x="6294948" y="1157073"/>
            <a:ext cx="2396700" cy="2172300"/>
          </a:xfrm>
          <a:prstGeom prst="rect">
            <a:avLst/>
          </a:prstGeom>
          <a:solidFill>
            <a:srgbClr val="A5A5A5"/>
          </a:solidFill>
          <a:ln>
            <a:noFill/>
          </a:ln>
        </p:spPr>
      </p:sp>
      <p:sp>
        <p:nvSpPr>
          <p:cNvPr id="379" name="Google Shape;379;p84"/>
          <p:cNvSpPr/>
          <p:nvPr>
            <p:ph idx="3" type="pic"/>
          </p:nvPr>
        </p:nvSpPr>
        <p:spPr>
          <a:xfrm>
            <a:off x="8876223" y="1157074"/>
            <a:ext cx="2396700" cy="2172300"/>
          </a:xfrm>
          <a:prstGeom prst="rect">
            <a:avLst/>
          </a:prstGeom>
          <a:solidFill>
            <a:srgbClr val="A5A5A5"/>
          </a:solidFill>
          <a:ln>
            <a:noFill/>
          </a:ln>
        </p:spPr>
      </p:sp>
      <p:sp>
        <p:nvSpPr>
          <p:cNvPr id="380" name="Google Shape;380;p84"/>
          <p:cNvSpPr/>
          <p:nvPr>
            <p:ph idx="4" type="pic"/>
          </p:nvPr>
        </p:nvSpPr>
        <p:spPr>
          <a:xfrm>
            <a:off x="6294947" y="3490589"/>
            <a:ext cx="2396700" cy="2172300"/>
          </a:xfrm>
          <a:prstGeom prst="rect">
            <a:avLst/>
          </a:prstGeom>
          <a:solidFill>
            <a:srgbClr val="A5A5A5"/>
          </a:solidFill>
          <a:ln>
            <a:noFill/>
          </a:ln>
        </p:spPr>
      </p:sp>
      <p:sp>
        <p:nvSpPr>
          <p:cNvPr id="381" name="Google Shape;381;p84"/>
          <p:cNvSpPr/>
          <p:nvPr>
            <p:ph idx="5" type="pic"/>
          </p:nvPr>
        </p:nvSpPr>
        <p:spPr>
          <a:xfrm>
            <a:off x="8876222" y="3490589"/>
            <a:ext cx="2396700" cy="2172300"/>
          </a:xfrm>
          <a:prstGeom prst="rect">
            <a:avLst/>
          </a:prstGeom>
          <a:solidFill>
            <a:srgbClr val="A5A5A5"/>
          </a:solidFill>
          <a:ln>
            <a:noFill/>
          </a:ln>
        </p:spPr>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Vertical Title and Text">
  <p:cSld name="5_Vertical Title and Text">
    <p:spTree>
      <p:nvGrpSpPr>
        <p:cNvPr id="382" name="Shape 382"/>
        <p:cNvGrpSpPr/>
        <p:nvPr/>
      </p:nvGrpSpPr>
      <p:grpSpPr>
        <a:xfrm>
          <a:off x="0" y="0"/>
          <a:ext cx="0" cy="0"/>
          <a:chOff x="0" y="0"/>
          <a:chExt cx="0" cy="0"/>
        </a:xfrm>
      </p:grpSpPr>
      <p:sp>
        <p:nvSpPr>
          <p:cNvPr id="383" name="Google Shape;383;p85"/>
          <p:cNvSpPr/>
          <p:nvPr>
            <p:ph idx="2" type="pic"/>
          </p:nvPr>
        </p:nvSpPr>
        <p:spPr>
          <a:xfrm>
            <a:off x="1576341" y="1230646"/>
            <a:ext cx="2432100" cy="4319700"/>
          </a:xfrm>
          <a:prstGeom prst="rect">
            <a:avLst/>
          </a:prstGeom>
          <a:solidFill>
            <a:srgbClr val="A5A5A5"/>
          </a:solidFill>
          <a:ln>
            <a:noFill/>
          </a:ln>
        </p:spPr>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Vertical Title and Text">
  <p:cSld name="6_Vertical Title and Text">
    <p:spTree>
      <p:nvGrpSpPr>
        <p:cNvPr id="384" name="Shape 384"/>
        <p:cNvGrpSpPr/>
        <p:nvPr/>
      </p:nvGrpSpPr>
      <p:grpSpPr>
        <a:xfrm>
          <a:off x="0" y="0"/>
          <a:ext cx="0" cy="0"/>
          <a:chOff x="0" y="0"/>
          <a:chExt cx="0" cy="0"/>
        </a:xfrm>
      </p:grpSpPr>
      <p:sp>
        <p:nvSpPr>
          <p:cNvPr id="385" name="Google Shape;385;p86"/>
          <p:cNvSpPr/>
          <p:nvPr>
            <p:ph idx="2" type="pic"/>
          </p:nvPr>
        </p:nvSpPr>
        <p:spPr>
          <a:xfrm>
            <a:off x="5622878" y="1037230"/>
            <a:ext cx="5541300" cy="5820900"/>
          </a:xfrm>
          <a:prstGeom prst="rect">
            <a:avLst/>
          </a:prstGeom>
          <a:solidFill>
            <a:srgbClr val="A5A5A5"/>
          </a:solidFill>
          <a:ln>
            <a:noFill/>
          </a:ln>
        </p:spPr>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386" name="Shape 386"/>
        <p:cNvGrpSpPr/>
        <p:nvPr/>
      </p:nvGrpSpPr>
      <p:grpSpPr>
        <a:xfrm>
          <a:off x="0" y="0"/>
          <a:ext cx="0" cy="0"/>
          <a:chOff x="0" y="0"/>
          <a:chExt cx="0" cy="0"/>
        </a:xfrm>
      </p:grpSpPr>
      <p:sp>
        <p:nvSpPr>
          <p:cNvPr id="387" name="Google Shape;387;p8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388" name="Google Shape;388;p8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9250" lvl="0" marL="457200" rtl="0" algn="l">
              <a:lnSpc>
                <a:spcPct val="90000"/>
              </a:lnSpc>
              <a:spcBef>
                <a:spcPts val="1100"/>
              </a:spcBef>
              <a:spcAft>
                <a:spcPts val="0"/>
              </a:spcAft>
              <a:buClr>
                <a:schemeClr val="dk1"/>
              </a:buClr>
              <a:buSzPts val="1900"/>
              <a:buChar cha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89" name="Google Shape;389;p8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390" name="Google Shape;390;p8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391" name="Google Shape;391;p8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392" name="Shape 392"/>
        <p:cNvGrpSpPr/>
        <p:nvPr/>
      </p:nvGrpSpPr>
      <p:grpSpPr>
        <a:xfrm>
          <a:off x="0" y="0"/>
          <a:ext cx="0" cy="0"/>
          <a:chOff x="0" y="0"/>
          <a:chExt cx="0" cy="0"/>
        </a:xfrm>
      </p:grpSpPr>
      <p:sp>
        <p:nvSpPr>
          <p:cNvPr id="393" name="Google Shape;393;p8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rgbClr val="888888"/>
              </a:buClr>
              <a:buSzPts val="1500"/>
              <a:buFont typeface="Arial"/>
              <a:buNone/>
              <a:defRPr>
                <a:latin typeface="Arial"/>
                <a:ea typeface="Arial"/>
                <a:cs typeface="Arial"/>
                <a:sym typeface="Arial"/>
              </a:defRPr>
            </a:lvl1pPr>
            <a:lvl2pPr lvl="1" rtl="0" algn="l">
              <a:lnSpc>
                <a:spcPct val="100000"/>
              </a:lnSpc>
              <a:spcBef>
                <a:spcPts val="0"/>
              </a:spcBef>
              <a:spcAft>
                <a:spcPts val="0"/>
              </a:spcAft>
              <a:buClr>
                <a:schemeClr val="dk1"/>
              </a:buClr>
              <a:buSzPts val="1500"/>
              <a:buFont typeface="Calibri"/>
              <a:buNone/>
              <a:defRPr/>
            </a:lvl2pPr>
            <a:lvl3pPr lvl="2" rtl="0" algn="l">
              <a:lnSpc>
                <a:spcPct val="100000"/>
              </a:lnSpc>
              <a:spcBef>
                <a:spcPts val="0"/>
              </a:spcBef>
              <a:spcAft>
                <a:spcPts val="0"/>
              </a:spcAft>
              <a:buClr>
                <a:schemeClr val="dk1"/>
              </a:buClr>
              <a:buSzPts val="1500"/>
              <a:buFont typeface="Calibri"/>
              <a:buNone/>
              <a:defRPr/>
            </a:lvl3pPr>
            <a:lvl4pPr lvl="3" rtl="0" algn="l">
              <a:lnSpc>
                <a:spcPct val="100000"/>
              </a:lnSpc>
              <a:spcBef>
                <a:spcPts val="0"/>
              </a:spcBef>
              <a:spcAft>
                <a:spcPts val="0"/>
              </a:spcAft>
              <a:buClr>
                <a:schemeClr val="dk1"/>
              </a:buClr>
              <a:buSzPts val="1500"/>
              <a:buFont typeface="Calibri"/>
              <a:buNone/>
              <a:defRPr/>
            </a:lvl4pPr>
            <a:lvl5pPr lvl="4" rtl="0" algn="l">
              <a:lnSpc>
                <a:spcPct val="100000"/>
              </a:lnSpc>
              <a:spcBef>
                <a:spcPts val="0"/>
              </a:spcBef>
              <a:spcAft>
                <a:spcPts val="0"/>
              </a:spcAft>
              <a:buClr>
                <a:schemeClr val="dk1"/>
              </a:buClr>
              <a:buSzPts val="1500"/>
              <a:buFont typeface="Calibri"/>
              <a:buNone/>
              <a:defRPr/>
            </a:lvl5pPr>
            <a:lvl6pPr lvl="5" rtl="0" algn="l">
              <a:lnSpc>
                <a:spcPct val="100000"/>
              </a:lnSpc>
              <a:spcBef>
                <a:spcPts val="0"/>
              </a:spcBef>
              <a:spcAft>
                <a:spcPts val="0"/>
              </a:spcAft>
              <a:buClr>
                <a:schemeClr val="dk1"/>
              </a:buClr>
              <a:buSzPts val="1500"/>
              <a:buFont typeface="Calibri"/>
              <a:buNone/>
              <a:defRPr/>
            </a:lvl6pPr>
            <a:lvl7pPr lvl="6" rtl="0" algn="l">
              <a:lnSpc>
                <a:spcPct val="100000"/>
              </a:lnSpc>
              <a:spcBef>
                <a:spcPts val="0"/>
              </a:spcBef>
              <a:spcAft>
                <a:spcPts val="0"/>
              </a:spcAft>
              <a:buClr>
                <a:schemeClr val="dk1"/>
              </a:buClr>
              <a:buSzPts val="1500"/>
              <a:buFont typeface="Calibri"/>
              <a:buNone/>
              <a:defRPr/>
            </a:lvl7pPr>
            <a:lvl8pPr lvl="7" rtl="0" algn="l">
              <a:lnSpc>
                <a:spcPct val="100000"/>
              </a:lnSpc>
              <a:spcBef>
                <a:spcPts val="0"/>
              </a:spcBef>
              <a:spcAft>
                <a:spcPts val="0"/>
              </a:spcAft>
              <a:buClr>
                <a:schemeClr val="dk1"/>
              </a:buClr>
              <a:buSzPts val="1500"/>
              <a:buFont typeface="Calibri"/>
              <a:buNone/>
              <a:defRPr/>
            </a:lvl8pPr>
            <a:lvl9pPr lvl="8" rtl="0" algn="l">
              <a:lnSpc>
                <a:spcPct val="100000"/>
              </a:lnSpc>
              <a:spcBef>
                <a:spcPts val="0"/>
              </a:spcBef>
              <a:spcAft>
                <a:spcPts val="0"/>
              </a:spcAft>
              <a:buClr>
                <a:schemeClr val="dk1"/>
              </a:buClr>
              <a:buSzPts val="1500"/>
              <a:buFont typeface="Calibri"/>
              <a:buNone/>
              <a:defRPr/>
            </a:lvl9pPr>
          </a:lstStyle>
          <a:p/>
        </p:txBody>
      </p:sp>
      <p:sp>
        <p:nvSpPr>
          <p:cNvPr id="394" name="Google Shape;394;p8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888888"/>
              </a:buClr>
              <a:buSzPts val="1500"/>
              <a:buFont typeface="Arial"/>
              <a:buNone/>
              <a:defRPr>
                <a:latin typeface="Arial"/>
                <a:ea typeface="Arial"/>
                <a:cs typeface="Arial"/>
                <a:sym typeface="Arial"/>
              </a:defRPr>
            </a:lvl1pPr>
            <a:lvl2pPr lvl="1" rtl="0" algn="l">
              <a:lnSpc>
                <a:spcPct val="100000"/>
              </a:lnSpc>
              <a:spcBef>
                <a:spcPts val="0"/>
              </a:spcBef>
              <a:spcAft>
                <a:spcPts val="0"/>
              </a:spcAft>
              <a:buClr>
                <a:schemeClr val="dk1"/>
              </a:buClr>
              <a:buSzPts val="1500"/>
              <a:buFont typeface="Calibri"/>
              <a:buNone/>
              <a:defRPr/>
            </a:lvl2pPr>
            <a:lvl3pPr lvl="2" rtl="0" algn="l">
              <a:lnSpc>
                <a:spcPct val="100000"/>
              </a:lnSpc>
              <a:spcBef>
                <a:spcPts val="0"/>
              </a:spcBef>
              <a:spcAft>
                <a:spcPts val="0"/>
              </a:spcAft>
              <a:buClr>
                <a:schemeClr val="dk1"/>
              </a:buClr>
              <a:buSzPts val="1500"/>
              <a:buFont typeface="Calibri"/>
              <a:buNone/>
              <a:defRPr/>
            </a:lvl3pPr>
            <a:lvl4pPr lvl="3" rtl="0" algn="l">
              <a:lnSpc>
                <a:spcPct val="100000"/>
              </a:lnSpc>
              <a:spcBef>
                <a:spcPts val="0"/>
              </a:spcBef>
              <a:spcAft>
                <a:spcPts val="0"/>
              </a:spcAft>
              <a:buClr>
                <a:schemeClr val="dk1"/>
              </a:buClr>
              <a:buSzPts val="1500"/>
              <a:buFont typeface="Calibri"/>
              <a:buNone/>
              <a:defRPr/>
            </a:lvl4pPr>
            <a:lvl5pPr lvl="4" rtl="0" algn="l">
              <a:lnSpc>
                <a:spcPct val="100000"/>
              </a:lnSpc>
              <a:spcBef>
                <a:spcPts val="0"/>
              </a:spcBef>
              <a:spcAft>
                <a:spcPts val="0"/>
              </a:spcAft>
              <a:buClr>
                <a:schemeClr val="dk1"/>
              </a:buClr>
              <a:buSzPts val="1500"/>
              <a:buFont typeface="Calibri"/>
              <a:buNone/>
              <a:defRPr/>
            </a:lvl5pPr>
            <a:lvl6pPr lvl="5" rtl="0" algn="l">
              <a:lnSpc>
                <a:spcPct val="100000"/>
              </a:lnSpc>
              <a:spcBef>
                <a:spcPts val="0"/>
              </a:spcBef>
              <a:spcAft>
                <a:spcPts val="0"/>
              </a:spcAft>
              <a:buClr>
                <a:schemeClr val="dk1"/>
              </a:buClr>
              <a:buSzPts val="1500"/>
              <a:buFont typeface="Calibri"/>
              <a:buNone/>
              <a:defRPr/>
            </a:lvl6pPr>
            <a:lvl7pPr lvl="6" rtl="0" algn="l">
              <a:lnSpc>
                <a:spcPct val="100000"/>
              </a:lnSpc>
              <a:spcBef>
                <a:spcPts val="0"/>
              </a:spcBef>
              <a:spcAft>
                <a:spcPts val="0"/>
              </a:spcAft>
              <a:buClr>
                <a:schemeClr val="dk1"/>
              </a:buClr>
              <a:buSzPts val="1500"/>
              <a:buFont typeface="Calibri"/>
              <a:buNone/>
              <a:defRPr/>
            </a:lvl7pPr>
            <a:lvl8pPr lvl="7" rtl="0" algn="l">
              <a:lnSpc>
                <a:spcPct val="100000"/>
              </a:lnSpc>
              <a:spcBef>
                <a:spcPts val="0"/>
              </a:spcBef>
              <a:spcAft>
                <a:spcPts val="0"/>
              </a:spcAft>
              <a:buClr>
                <a:schemeClr val="dk1"/>
              </a:buClr>
              <a:buSzPts val="1500"/>
              <a:buFont typeface="Calibri"/>
              <a:buNone/>
              <a:defRPr/>
            </a:lvl8pPr>
            <a:lvl9pPr lvl="8" rtl="0" algn="l">
              <a:lnSpc>
                <a:spcPct val="100000"/>
              </a:lnSpc>
              <a:spcBef>
                <a:spcPts val="0"/>
              </a:spcBef>
              <a:spcAft>
                <a:spcPts val="0"/>
              </a:spcAft>
              <a:buClr>
                <a:schemeClr val="dk1"/>
              </a:buClr>
              <a:buSzPts val="1500"/>
              <a:buFont typeface="Calibri"/>
              <a:buNone/>
              <a:defRPr/>
            </a:lvl9pPr>
          </a:lstStyle>
          <a:p/>
        </p:txBody>
      </p:sp>
      <p:sp>
        <p:nvSpPr>
          <p:cNvPr id="395" name="Google Shape;395;p88"/>
          <p:cNvSpPr/>
          <p:nvPr/>
        </p:nvSpPr>
        <p:spPr>
          <a:xfrm>
            <a:off x="0" y="6533909"/>
            <a:ext cx="12192000" cy="3240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96" name="Google Shape;396;p88"/>
          <p:cNvSpPr txBox="1"/>
          <p:nvPr>
            <p:ph idx="12" type="sldNum"/>
          </p:nvPr>
        </p:nvSpPr>
        <p:spPr>
          <a:xfrm>
            <a:off x="9334137" y="6547283"/>
            <a:ext cx="2743200" cy="2808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397" name="Google Shape;397;p88"/>
          <p:cNvPicPr preferRelativeResize="0"/>
          <p:nvPr/>
        </p:nvPicPr>
        <p:blipFill rotWithShape="1">
          <a:blip r:embed="rId2">
            <a:alphaModFix/>
          </a:blip>
          <a:srcRect b="0" l="0" r="0" t="0"/>
          <a:stretch/>
        </p:blipFill>
        <p:spPr>
          <a:xfrm>
            <a:off x="147095" y="6582565"/>
            <a:ext cx="2879682" cy="233255"/>
          </a:xfrm>
          <a:prstGeom prst="rect">
            <a:avLst/>
          </a:prstGeom>
          <a:noFill/>
          <a:ln>
            <a:noFill/>
          </a:ln>
        </p:spPr>
      </p:pic>
      <p:sp>
        <p:nvSpPr>
          <p:cNvPr id="398" name="Google Shape;398;p88"/>
          <p:cNvSpPr txBox="1"/>
          <p:nvPr>
            <p:ph idx="1" type="body"/>
          </p:nvPr>
        </p:nvSpPr>
        <p:spPr>
          <a:xfrm>
            <a:off x="296863" y="234950"/>
            <a:ext cx="11728500" cy="1021200"/>
          </a:xfrm>
          <a:prstGeom prst="rect">
            <a:avLst/>
          </a:prstGeom>
          <a:noFill/>
          <a:ln>
            <a:noFill/>
          </a:ln>
        </p:spPr>
        <p:txBody>
          <a:bodyPr anchorCtr="0" anchor="ctr" bIns="45700" lIns="91425" spcFirstLastPara="1" rIns="91425" wrap="square" tIns="45700">
            <a:normAutofit/>
          </a:bodyPr>
          <a:lstStyle>
            <a:lvl1pPr indent="-228600" lvl="0" marL="457200" rtl="0" algn="l">
              <a:lnSpc>
                <a:spcPct val="90000"/>
              </a:lnSpc>
              <a:spcBef>
                <a:spcPts val="1100"/>
              </a:spcBef>
              <a:spcAft>
                <a:spcPts val="0"/>
              </a:spcAft>
              <a:buClr>
                <a:schemeClr val="dk1"/>
              </a:buClr>
              <a:buSzPts val="4400"/>
              <a:buNone/>
              <a:defRPr b="0" sz="4400">
                <a:latin typeface="Arial"/>
                <a:ea typeface="Arial"/>
                <a:cs typeface="Arial"/>
                <a:sym typeface="Arial"/>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99" name="Google Shape;399;p88"/>
          <p:cNvSpPr txBox="1"/>
          <p:nvPr>
            <p:ph idx="2" type="body"/>
          </p:nvPr>
        </p:nvSpPr>
        <p:spPr>
          <a:xfrm>
            <a:off x="719138" y="1411288"/>
            <a:ext cx="11270100" cy="4808400"/>
          </a:xfrm>
          <a:prstGeom prst="rect">
            <a:avLst/>
          </a:prstGeom>
          <a:noFill/>
          <a:ln>
            <a:noFill/>
          </a:ln>
        </p:spPr>
        <p:txBody>
          <a:bodyPr anchorCtr="0" anchor="t" bIns="45700" lIns="91425" spcFirstLastPara="1" rIns="91425" wrap="square" tIns="45700">
            <a:normAutofit/>
          </a:bodyPr>
          <a:lstStyle>
            <a:lvl1pPr indent="-406400" lvl="0" marL="457200" rtl="0" algn="l">
              <a:lnSpc>
                <a:spcPct val="90000"/>
              </a:lnSpc>
              <a:spcBef>
                <a:spcPts val="1100"/>
              </a:spcBef>
              <a:spcAft>
                <a:spcPts val="0"/>
              </a:spcAft>
              <a:buClr>
                <a:schemeClr val="dk1"/>
              </a:buClr>
              <a:buSzPts val="2800"/>
              <a:buChar char="•"/>
              <a:defRPr>
                <a:latin typeface="Arial"/>
                <a:ea typeface="Arial"/>
                <a:cs typeface="Arial"/>
                <a:sym typeface="Arial"/>
              </a:defRPr>
            </a:lvl1pPr>
            <a:lvl2pPr indent="-381000" lvl="1" marL="914400" rtl="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rtl="0" algn="l">
              <a:lnSpc>
                <a:spcPct val="90000"/>
              </a:lnSpc>
              <a:spcBef>
                <a:spcPts val="500"/>
              </a:spcBef>
              <a:spcAft>
                <a:spcPts val="0"/>
              </a:spcAft>
              <a:buClr>
                <a:schemeClr val="dk1"/>
              </a:buClr>
              <a:buSzPts val="2000"/>
              <a:buChar char="•"/>
              <a:defRPr>
                <a:latin typeface="Arial"/>
                <a:ea typeface="Arial"/>
                <a:cs typeface="Arial"/>
                <a:sym typeface="Arial"/>
              </a:defRPr>
            </a:lvl3pPr>
            <a:lvl4pPr indent="-349250" lvl="3" marL="1828800" rtl="0" algn="l">
              <a:lnSpc>
                <a:spcPct val="90000"/>
              </a:lnSpc>
              <a:spcBef>
                <a:spcPts val="500"/>
              </a:spcBef>
              <a:spcAft>
                <a:spcPts val="0"/>
              </a:spcAft>
              <a:buClr>
                <a:schemeClr val="dk1"/>
              </a:buClr>
              <a:buSzPts val="1900"/>
              <a:buChar char="•"/>
              <a:defRPr>
                <a:latin typeface="Arial"/>
                <a:ea typeface="Arial"/>
                <a:cs typeface="Arial"/>
                <a:sym typeface="Arial"/>
              </a:defRPr>
            </a:lvl4pPr>
            <a:lvl5pPr indent="-349250" lvl="4" marL="2286000" rtl="0" algn="l">
              <a:lnSpc>
                <a:spcPct val="90000"/>
              </a:lnSpc>
              <a:spcBef>
                <a:spcPts val="500"/>
              </a:spcBef>
              <a:spcAft>
                <a:spcPts val="0"/>
              </a:spcAft>
              <a:buClr>
                <a:schemeClr val="dk1"/>
              </a:buClr>
              <a:buSzPts val="1900"/>
              <a:buChar char="•"/>
              <a:defRPr>
                <a:latin typeface="Arial"/>
                <a:ea typeface="Arial"/>
                <a:cs typeface="Arial"/>
                <a:sym typeface="Arial"/>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cxnSp>
        <p:nvCxnSpPr>
          <p:cNvPr id="400" name="Google Shape;400;p88"/>
          <p:cNvCxnSpPr/>
          <p:nvPr/>
        </p:nvCxnSpPr>
        <p:spPr>
          <a:xfrm>
            <a:off x="317500" y="1129190"/>
            <a:ext cx="11556900" cy="0"/>
          </a:xfrm>
          <a:prstGeom prst="straightConnector1">
            <a:avLst/>
          </a:prstGeom>
          <a:noFill/>
          <a:ln cap="flat" cmpd="sng" w="19050">
            <a:solidFill>
              <a:schemeClr val="dk1"/>
            </a:solidFill>
            <a:prstDash val="solid"/>
            <a:miter lim="800000"/>
            <a:headEnd len="sm" w="sm" type="none"/>
            <a:tailEnd len="sm" w="sm" type="none"/>
          </a:ln>
        </p:spPr>
      </p:cxnSp>
    </p:spTree>
  </p:cSld>
  <p:clrMapOvr>
    <a:masterClrMapping/>
  </p:clrMapOvr>
  <p:transition spd="slow">
    <p:push/>
  </p:transition>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2_Title Slide">
    <p:spTree>
      <p:nvGrpSpPr>
        <p:cNvPr id="401" name="Shape 401"/>
        <p:cNvGrpSpPr/>
        <p:nvPr/>
      </p:nvGrpSpPr>
      <p:grpSpPr>
        <a:xfrm>
          <a:off x="0" y="0"/>
          <a:ext cx="0" cy="0"/>
          <a:chOff x="0" y="0"/>
          <a:chExt cx="0" cy="0"/>
        </a:xfrm>
      </p:grpSpPr>
      <p:pic>
        <p:nvPicPr>
          <p:cNvPr id="402" name="Google Shape;402;p89"/>
          <p:cNvPicPr preferRelativeResize="0"/>
          <p:nvPr/>
        </p:nvPicPr>
        <p:blipFill rotWithShape="1">
          <a:blip r:embed="rId2">
            <a:alphaModFix/>
          </a:blip>
          <a:srcRect b="0" l="0" r="0" t="0"/>
          <a:stretch/>
        </p:blipFill>
        <p:spPr>
          <a:xfrm>
            <a:off x="11330677" y="236071"/>
            <a:ext cx="615121" cy="568831"/>
          </a:xfrm>
          <a:prstGeom prst="rect">
            <a:avLst/>
          </a:prstGeom>
          <a:noFill/>
          <a:ln>
            <a:noFill/>
          </a:ln>
        </p:spPr>
      </p:pic>
      <p:sp>
        <p:nvSpPr>
          <p:cNvPr id="403" name="Google Shape;403;p89"/>
          <p:cNvSpPr/>
          <p:nvPr/>
        </p:nvSpPr>
        <p:spPr>
          <a:xfrm>
            <a:off x="216446" y="6557695"/>
            <a:ext cx="6096000" cy="261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1100"/>
              <a:buFont typeface="Arial"/>
              <a:buNone/>
            </a:pPr>
            <a:r>
              <a:rPr b="0" i="0" lang="en-US" sz="1100" u="none" cap="none" strike="noStrike">
                <a:solidFill>
                  <a:srgbClr val="595959"/>
                </a:solidFill>
                <a:latin typeface="Arial"/>
                <a:ea typeface="Arial"/>
                <a:cs typeface="Arial"/>
                <a:sym typeface="Arial"/>
              </a:rPr>
              <a:t>LOCATION &amp; GROUPS WEBINAR SERIES November 9</a:t>
            </a:r>
            <a:r>
              <a:rPr b="0" baseline="30000" i="0" lang="en-US" sz="1100" u="none" cap="none" strike="noStrike">
                <a:solidFill>
                  <a:srgbClr val="595959"/>
                </a:solidFill>
                <a:latin typeface="Arial"/>
                <a:ea typeface="Arial"/>
                <a:cs typeface="Arial"/>
                <a:sym typeface="Arial"/>
              </a:rPr>
              <a:t>th</a:t>
            </a:r>
            <a:r>
              <a:rPr b="0" i="0" lang="en-US" sz="1100" u="none" cap="none" strike="noStrike">
                <a:solidFill>
                  <a:srgbClr val="595959"/>
                </a:solidFill>
                <a:latin typeface="Arial"/>
                <a:ea typeface="Arial"/>
                <a:cs typeface="Arial"/>
                <a:sym typeface="Arial"/>
              </a:rPr>
              <a:t>, 2021</a:t>
            </a:r>
            <a:endParaRPr b="0" i="0" sz="1100" u="none" cap="none" strike="noStrike">
              <a:solidFill>
                <a:srgbClr val="595959"/>
              </a:solidFill>
              <a:latin typeface="Arial"/>
              <a:ea typeface="Arial"/>
              <a:cs typeface="Arial"/>
              <a:sym typeface="Arial"/>
            </a:endParaRPr>
          </a:p>
        </p:txBody>
      </p:sp>
      <p:cxnSp>
        <p:nvCxnSpPr>
          <p:cNvPr id="404" name="Google Shape;404;p89"/>
          <p:cNvCxnSpPr/>
          <p:nvPr/>
        </p:nvCxnSpPr>
        <p:spPr>
          <a:xfrm>
            <a:off x="216446" y="6557695"/>
            <a:ext cx="11759100" cy="0"/>
          </a:xfrm>
          <a:prstGeom prst="straightConnector1">
            <a:avLst/>
          </a:prstGeom>
          <a:noFill/>
          <a:ln cap="flat" cmpd="sng" w="9525">
            <a:solidFill>
              <a:srgbClr val="C00000"/>
            </a:solidFill>
            <a:prstDash val="solid"/>
            <a:round/>
            <a:headEnd len="sm" w="sm" type="none"/>
            <a:tailEnd len="sm" w="sm" type="none"/>
          </a:ln>
        </p:spPr>
      </p:cxnSp>
      <p:cxnSp>
        <p:nvCxnSpPr>
          <p:cNvPr id="405" name="Google Shape;405;p89"/>
          <p:cNvCxnSpPr/>
          <p:nvPr/>
        </p:nvCxnSpPr>
        <p:spPr>
          <a:xfrm>
            <a:off x="216446" y="164515"/>
            <a:ext cx="11759100" cy="0"/>
          </a:xfrm>
          <a:prstGeom prst="straightConnector1">
            <a:avLst/>
          </a:prstGeom>
          <a:noFill/>
          <a:ln cap="flat" cmpd="sng" w="9525">
            <a:solidFill>
              <a:srgbClr val="C00000"/>
            </a:solidFill>
            <a:prstDash val="solid"/>
            <a:round/>
            <a:headEnd len="sm" w="sm" type="none"/>
            <a:tailEnd len="sm" w="sm" type="none"/>
          </a:ln>
        </p:spPr>
      </p:cxnSp>
      <p:sp>
        <p:nvSpPr>
          <p:cNvPr id="406" name="Google Shape;406;p89"/>
          <p:cNvSpPr txBox="1"/>
          <p:nvPr>
            <p:ph idx="1" type="body"/>
          </p:nvPr>
        </p:nvSpPr>
        <p:spPr>
          <a:xfrm>
            <a:off x="250825" y="293688"/>
            <a:ext cx="10531500" cy="1040100"/>
          </a:xfrm>
          <a:prstGeom prst="rect">
            <a:avLst/>
          </a:prstGeom>
          <a:noFill/>
          <a:ln>
            <a:noFill/>
          </a:ln>
        </p:spPr>
        <p:txBody>
          <a:bodyPr anchorCtr="0" anchor="ctr" bIns="45700" lIns="91425" spcFirstLastPara="1" rIns="91425" wrap="square" tIns="45700">
            <a:normAutofit/>
          </a:bodyPr>
          <a:lstStyle>
            <a:lvl1pPr indent="-228600" lvl="0" marL="457200" rtl="0" algn="l">
              <a:lnSpc>
                <a:spcPct val="90000"/>
              </a:lnSpc>
              <a:spcBef>
                <a:spcPts val="1100"/>
              </a:spcBef>
              <a:spcAft>
                <a:spcPts val="0"/>
              </a:spcAft>
              <a:buClr>
                <a:schemeClr val="dk1"/>
              </a:buClr>
              <a:buSzPts val="2800"/>
              <a:buNone/>
              <a:defRPr b="1" sz="4400">
                <a:latin typeface="Arial"/>
                <a:ea typeface="Arial"/>
                <a:cs typeface="Arial"/>
                <a:sym typeface="Arial"/>
              </a:defRPr>
            </a:lvl1pPr>
            <a:lvl2pPr indent="-381000" lvl="1" marL="914400" rtl="0" algn="l">
              <a:lnSpc>
                <a:spcPct val="90000"/>
              </a:lnSpc>
              <a:spcBef>
                <a:spcPts val="500"/>
              </a:spcBef>
              <a:spcAft>
                <a:spcPts val="0"/>
              </a:spcAft>
              <a:buClr>
                <a:schemeClr val="dk1"/>
              </a:buClr>
              <a:buSzPts val="2400"/>
              <a:buChar char="•"/>
              <a:defRPr/>
            </a:lvl2pPr>
            <a:lvl3pPr indent="-355600" lvl="2" marL="1371600" rtl="0" algn="l">
              <a:lnSpc>
                <a:spcPct val="90000"/>
              </a:lnSpc>
              <a:spcBef>
                <a:spcPts val="500"/>
              </a:spcBef>
              <a:spcAft>
                <a:spcPts val="0"/>
              </a:spcAft>
              <a:buClr>
                <a:schemeClr val="dk1"/>
              </a:buClr>
              <a:buSzPts val="20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07" name="Google Shape;407;p89"/>
          <p:cNvSpPr txBox="1"/>
          <p:nvPr>
            <p:ph idx="12" type="sldNum"/>
          </p:nvPr>
        </p:nvSpPr>
        <p:spPr>
          <a:xfrm>
            <a:off x="9232354" y="6606610"/>
            <a:ext cx="2743200" cy="164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1pPr>
            <a:lvl2pPr indent="0" lvl="1" marL="0" marR="0" rtl="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2pPr>
            <a:lvl3pPr indent="0" lvl="2" marL="0" marR="0" rtl="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3pPr>
            <a:lvl4pPr indent="0" lvl="3" marL="0" marR="0" rtl="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4pPr>
            <a:lvl5pPr indent="0" lvl="4" marL="0" marR="0" rtl="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0" lvl="5" marL="0" marR="0" rtl="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6pPr>
            <a:lvl7pPr indent="0" lvl="6" marL="0" marR="0" rtl="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7pPr>
            <a:lvl8pPr indent="0" lvl="7" marL="0" marR="0" rtl="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8pPr>
            <a:lvl9pPr indent="0" lvl="8" marL="0" marR="0" rtl="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08" name="Google Shape;408;p89"/>
          <p:cNvSpPr txBox="1"/>
          <p:nvPr>
            <p:ph idx="2" type="body"/>
          </p:nvPr>
        </p:nvSpPr>
        <p:spPr>
          <a:xfrm>
            <a:off x="407034" y="4408009"/>
            <a:ext cx="2560500" cy="16461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700"/>
              </a:spcBef>
              <a:spcAft>
                <a:spcPts val="0"/>
              </a:spcAft>
              <a:buClr>
                <a:schemeClr val="dk1"/>
              </a:buClr>
              <a:buSzPts val="2800"/>
              <a:buNone/>
              <a:defRPr sz="2400">
                <a:latin typeface="Arial"/>
                <a:ea typeface="Arial"/>
                <a:cs typeface="Arial"/>
                <a:sym typeface="Arial"/>
              </a:defRPr>
            </a:lvl1pPr>
            <a:lvl2pPr indent="-228600" lvl="1" marL="914400" rtl="0" algn="l">
              <a:lnSpc>
                <a:spcPct val="100000"/>
              </a:lnSpc>
              <a:spcBef>
                <a:spcPts val="700"/>
              </a:spcBef>
              <a:spcAft>
                <a:spcPts val="0"/>
              </a:spcAft>
              <a:buClr>
                <a:schemeClr val="dk1"/>
              </a:buClr>
              <a:buSzPts val="2400"/>
              <a:buNone/>
              <a:defRPr sz="2000">
                <a:latin typeface="Arial"/>
                <a:ea typeface="Arial"/>
                <a:cs typeface="Arial"/>
                <a:sym typeface="Arial"/>
              </a:defRPr>
            </a:lvl2pPr>
            <a:lvl3pPr indent="-228600" lvl="2" marL="1371600" rtl="0" algn="l">
              <a:lnSpc>
                <a:spcPct val="100000"/>
              </a:lnSpc>
              <a:spcBef>
                <a:spcPts val="700"/>
              </a:spcBef>
              <a:spcAft>
                <a:spcPts val="0"/>
              </a:spcAft>
              <a:buClr>
                <a:schemeClr val="dk1"/>
              </a:buClr>
              <a:buSzPts val="2000"/>
              <a:buNone/>
              <a:defRPr sz="1900">
                <a:latin typeface="Arial"/>
                <a:ea typeface="Arial"/>
                <a:cs typeface="Arial"/>
                <a:sym typeface="Arial"/>
              </a:defRPr>
            </a:lvl3pPr>
            <a:lvl4pPr indent="-228600" lvl="3" marL="1828800" rtl="0" algn="l">
              <a:lnSpc>
                <a:spcPct val="100000"/>
              </a:lnSpc>
              <a:spcBef>
                <a:spcPts val="700"/>
              </a:spcBef>
              <a:spcAft>
                <a:spcPts val="0"/>
              </a:spcAft>
              <a:buClr>
                <a:schemeClr val="dk1"/>
              </a:buClr>
              <a:buSzPts val="1900"/>
              <a:buNone/>
              <a:defRPr sz="1600">
                <a:latin typeface="Arial"/>
                <a:ea typeface="Arial"/>
                <a:cs typeface="Arial"/>
                <a:sym typeface="Arial"/>
              </a:defRPr>
            </a:lvl4pPr>
            <a:lvl5pPr indent="-228600" lvl="4" marL="2286000" rtl="0" algn="l">
              <a:lnSpc>
                <a:spcPct val="100000"/>
              </a:lnSpc>
              <a:spcBef>
                <a:spcPts val="700"/>
              </a:spcBef>
              <a:spcAft>
                <a:spcPts val="0"/>
              </a:spcAft>
              <a:buClr>
                <a:schemeClr val="dk1"/>
              </a:buClr>
              <a:buSzPts val="1900"/>
              <a:buNone/>
              <a:defRPr sz="1600">
                <a:latin typeface="Arial"/>
                <a:ea typeface="Arial"/>
                <a:cs typeface="Arial"/>
                <a:sym typeface="Arial"/>
              </a:defRPr>
            </a:lvl5pPr>
            <a:lvl6pPr indent="-349250" lvl="5" marL="2743200" rtl="0" algn="l">
              <a:lnSpc>
                <a:spcPct val="90000"/>
              </a:lnSpc>
              <a:spcBef>
                <a:spcPts val="7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09" name="Google Shape;409;p89"/>
          <p:cNvSpPr/>
          <p:nvPr>
            <p:ph idx="3" type="pic"/>
          </p:nvPr>
        </p:nvSpPr>
        <p:spPr>
          <a:xfrm>
            <a:off x="3442425" y="1652663"/>
            <a:ext cx="2171100" cy="2078100"/>
          </a:xfrm>
          <a:prstGeom prst="rect">
            <a:avLst/>
          </a:prstGeom>
          <a:solidFill>
            <a:srgbClr val="A5A5A5"/>
          </a:solidFill>
          <a:ln>
            <a:noFill/>
          </a:ln>
        </p:spPr>
      </p:sp>
      <p:sp>
        <p:nvSpPr>
          <p:cNvPr id="410" name="Google Shape;410;p89"/>
          <p:cNvSpPr/>
          <p:nvPr>
            <p:ph idx="4" type="pic"/>
          </p:nvPr>
        </p:nvSpPr>
        <p:spPr>
          <a:xfrm>
            <a:off x="7796320" y="1652663"/>
            <a:ext cx="2171100" cy="2078100"/>
          </a:xfrm>
          <a:prstGeom prst="rect">
            <a:avLst/>
          </a:prstGeom>
          <a:solidFill>
            <a:srgbClr val="A5A5A5"/>
          </a:solidFill>
          <a:ln>
            <a:noFill/>
          </a:ln>
        </p:spPr>
      </p:sp>
      <p:sp>
        <p:nvSpPr>
          <p:cNvPr id="411" name="Google Shape;411;p89"/>
          <p:cNvSpPr/>
          <p:nvPr>
            <p:ph idx="5" type="pic"/>
          </p:nvPr>
        </p:nvSpPr>
        <p:spPr>
          <a:xfrm>
            <a:off x="407035" y="1652663"/>
            <a:ext cx="2560500" cy="2734500"/>
          </a:xfrm>
          <a:prstGeom prst="rect">
            <a:avLst/>
          </a:prstGeom>
          <a:solidFill>
            <a:srgbClr val="A5A5A5"/>
          </a:solidFill>
          <a:ln>
            <a:noFill/>
          </a:ln>
        </p:spPr>
      </p:sp>
      <p:sp>
        <p:nvSpPr>
          <p:cNvPr id="412" name="Google Shape;412;p89"/>
          <p:cNvSpPr/>
          <p:nvPr>
            <p:ph idx="6" type="pic"/>
          </p:nvPr>
        </p:nvSpPr>
        <p:spPr>
          <a:xfrm>
            <a:off x="3442425" y="4116958"/>
            <a:ext cx="2171100" cy="2078100"/>
          </a:xfrm>
          <a:prstGeom prst="rect">
            <a:avLst/>
          </a:prstGeom>
          <a:solidFill>
            <a:srgbClr val="A5A5A5"/>
          </a:solidFill>
          <a:ln>
            <a:noFill/>
          </a:ln>
        </p:spPr>
      </p:sp>
      <p:sp>
        <p:nvSpPr>
          <p:cNvPr id="413" name="Google Shape;413;p89"/>
          <p:cNvSpPr/>
          <p:nvPr>
            <p:ph idx="7" type="pic"/>
          </p:nvPr>
        </p:nvSpPr>
        <p:spPr>
          <a:xfrm>
            <a:off x="7796320" y="4116958"/>
            <a:ext cx="2171100" cy="2078100"/>
          </a:xfrm>
          <a:prstGeom prst="rect">
            <a:avLst/>
          </a:prstGeom>
          <a:solidFill>
            <a:srgbClr val="A5A5A5"/>
          </a:solidFill>
          <a:ln>
            <a:noFill/>
          </a:ln>
        </p:spPr>
      </p:sp>
      <p:sp>
        <p:nvSpPr>
          <p:cNvPr id="414" name="Google Shape;414;p89"/>
          <p:cNvSpPr txBox="1"/>
          <p:nvPr>
            <p:ph idx="8" type="body"/>
          </p:nvPr>
        </p:nvSpPr>
        <p:spPr>
          <a:xfrm>
            <a:off x="5720142" y="1652663"/>
            <a:ext cx="1815900" cy="20361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0"/>
              </a:spcBef>
              <a:spcAft>
                <a:spcPts val="0"/>
              </a:spcAft>
              <a:buClr>
                <a:schemeClr val="dk1"/>
              </a:buClr>
              <a:buSzPts val="2800"/>
              <a:buNone/>
              <a:defRPr sz="2300">
                <a:latin typeface="Arial"/>
                <a:ea typeface="Arial"/>
                <a:cs typeface="Arial"/>
                <a:sym typeface="Arial"/>
              </a:defRPr>
            </a:lvl1pPr>
            <a:lvl2pPr indent="-228600" lvl="1" marL="914400" rtl="0" algn="l">
              <a:lnSpc>
                <a:spcPct val="100000"/>
              </a:lnSpc>
              <a:spcBef>
                <a:spcPts val="700"/>
              </a:spcBef>
              <a:spcAft>
                <a:spcPts val="0"/>
              </a:spcAft>
              <a:buClr>
                <a:schemeClr val="dk1"/>
              </a:buClr>
              <a:buSzPts val="2400"/>
              <a:buNone/>
              <a:defRPr sz="2000">
                <a:latin typeface="Arial"/>
                <a:ea typeface="Arial"/>
                <a:cs typeface="Arial"/>
                <a:sym typeface="Arial"/>
              </a:defRPr>
            </a:lvl2pPr>
            <a:lvl3pPr indent="-228600" lvl="2" marL="1371600" rtl="0" algn="l">
              <a:lnSpc>
                <a:spcPct val="100000"/>
              </a:lnSpc>
              <a:spcBef>
                <a:spcPts val="700"/>
              </a:spcBef>
              <a:spcAft>
                <a:spcPts val="0"/>
              </a:spcAft>
              <a:buClr>
                <a:schemeClr val="dk1"/>
              </a:buClr>
              <a:buSzPts val="2000"/>
              <a:buNone/>
              <a:defRPr sz="1900">
                <a:latin typeface="Arial"/>
                <a:ea typeface="Arial"/>
                <a:cs typeface="Arial"/>
                <a:sym typeface="Arial"/>
              </a:defRPr>
            </a:lvl3pPr>
            <a:lvl4pPr indent="-228600" lvl="3" marL="1828800" rtl="0" algn="l">
              <a:lnSpc>
                <a:spcPct val="100000"/>
              </a:lnSpc>
              <a:spcBef>
                <a:spcPts val="700"/>
              </a:spcBef>
              <a:spcAft>
                <a:spcPts val="0"/>
              </a:spcAft>
              <a:buClr>
                <a:schemeClr val="dk1"/>
              </a:buClr>
              <a:buSzPts val="1900"/>
              <a:buNone/>
              <a:defRPr sz="1600">
                <a:latin typeface="Arial"/>
                <a:ea typeface="Arial"/>
                <a:cs typeface="Arial"/>
                <a:sym typeface="Arial"/>
              </a:defRPr>
            </a:lvl4pPr>
            <a:lvl5pPr indent="-228600" lvl="4" marL="2286000" rtl="0" algn="l">
              <a:lnSpc>
                <a:spcPct val="100000"/>
              </a:lnSpc>
              <a:spcBef>
                <a:spcPts val="700"/>
              </a:spcBef>
              <a:spcAft>
                <a:spcPts val="0"/>
              </a:spcAft>
              <a:buClr>
                <a:schemeClr val="dk1"/>
              </a:buClr>
              <a:buSzPts val="1900"/>
              <a:buNone/>
              <a:defRPr sz="1600">
                <a:latin typeface="Arial"/>
                <a:ea typeface="Arial"/>
                <a:cs typeface="Arial"/>
                <a:sym typeface="Arial"/>
              </a:defRPr>
            </a:lvl5pPr>
            <a:lvl6pPr indent="-349250" lvl="5" marL="2743200" rtl="0" algn="l">
              <a:lnSpc>
                <a:spcPct val="90000"/>
              </a:lnSpc>
              <a:spcBef>
                <a:spcPts val="7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15" name="Google Shape;415;p89"/>
          <p:cNvSpPr txBox="1"/>
          <p:nvPr>
            <p:ph idx="9" type="body"/>
          </p:nvPr>
        </p:nvSpPr>
        <p:spPr>
          <a:xfrm>
            <a:off x="5720142" y="4116958"/>
            <a:ext cx="1815900" cy="20361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0"/>
              </a:spcBef>
              <a:spcAft>
                <a:spcPts val="0"/>
              </a:spcAft>
              <a:buClr>
                <a:schemeClr val="dk1"/>
              </a:buClr>
              <a:buSzPts val="2800"/>
              <a:buNone/>
              <a:defRPr sz="2300">
                <a:latin typeface="Arial"/>
                <a:ea typeface="Arial"/>
                <a:cs typeface="Arial"/>
                <a:sym typeface="Arial"/>
              </a:defRPr>
            </a:lvl1pPr>
            <a:lvl2pPr indent="-228600" lvl="1" marL="914400" rtl="0" algn="l">
              <a:lnSpc>
                <a:spcPct val="100000"/>
              </a:lnSpc>
              <a:spcBef>
                <a:spcPts val="700"/>
              </a:spcBef>
              <a:spcAft>
                <a:spcPts val="0"/>
              </a:spcAft>
              <a:buClr>
                <a:schemeClr val="dk1"/>
              </a:buClr>
              <a:buSzPts val="2400"/>
              <a:buNone/>
              <a:defRPr sz="2000">
                <a:latin typeface="Arial"/>
                <a:ea typeface="Arial"/>
                <a:cs typeface="Arial"/>
                <a:sym typeface="Arial"/>
              </a:defRPr>
            </a:lvl2pPr>
            <a:lvl3pPr indent="-228600" lvl="2" marL="1371600" rtl="0" algn="l">
              <a:lnSpc>
                <a:spcPct val="100000"/>
              </a:lnSpc>
              <a:spcBef>
                <a:spcPts val="700"/>
              </a:spcBef>
              <a:spcAft>
                <a:spcPts val="0"/>
              </a:spcAft>
              <a:buClr>
                <a:schemeClr val="dk1"/>
              </a:buClr>
              <a:buSzPts val="2000"/>
              <a:buNone/>
              <a:defRPr sz="1900">
                <a:latin typeface="Arial"/>
                <a:ea typeface="Arial"/>
                <a:cs typeface="Arial"/>
                <a:sym typeface="Arial"/>
              </a:defRPr>
            </a:lvl3pPr>
            <a:lvl4pPr indent="-228600" lvl="3" marL="1828800" rtl="0" algn="l">
              <a:lnSpc>
                <a:spcPct val="100000"/>
              </a:lnSpc>
              <a:spcBef>
                <a:spcPts val="700"/>
              </a:spcBef>
              <a:spcAft>
                <a:spcPts val="0"/>
              </a:spcAft>
              <a:buClr>
                <a:schemeClr val="dk1"/>
              </a:buClr>
              <a:buSzPts val="1900"/>
              <a:buNone/>
              <a:defRPr sz="1600">
                <a:latin typeface="Arial"/>
                <a:ea typeface="Arial"/>
                <a:cs typeface="Arial"/>
                <a:sym typeface="Arial"/>
              </a:defRPr>
            </a:lvl4pPr>
            <a:lvl5pPr indent="-228600" lvl="4" marL="2286000" rtl="0" algn="l">
              <a:lnSpc>
                <a:spcPct val="100000"/>
              </a:lnSpc>
              <a:spcBef>
                <a:spcPts val="700"/>
              </a:spcBef>
              <a:spcAft>
                <a:spcPts val="0"/>
              </a:spcAft>
              <a:buClr>
                <a:schemeClr val="dk1"/>
              </a:buClr>
              <a:buSzPts val="1900"/>
              <a:buNone/>
              <a:defRPr sz="1600">
                <a:latin typeface="Arial"/>
                <a:ea typeface="Arial"/>
                <a:cs typeface="Arial"/>
                <a:sym typeface="Arial"/>
              </a:defRPr>
            </a:lvl5pPr>
            <a:lvl6pPr indent="-349250" lvl="5" marL="2743200" rtl="0" algn="l">
              <a:lnSpc>
                <a:spcPct val="90000"/>
              </a:lnSpc>
              <a:spcBef>
                <a:spcPts val="7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16" name="Google Shape;416;p89"/>
          <p:cNvSpPr txBox="1"/>
          <p:nvPr>
            <p:ph idx="13" type="body"/>
          </p:nvPr>
        </p:nvSpPr>
        <p:spPr>
          <a:xfrm>
            <a:off x="10067352" y="1652663"/>
            <a:ext cx="1815900" cy="20361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0"/>
              </a:spcBef>
              <a:spcAft>
                <a:spcPts val="0"/>
              </a:spcAft>
              <a:buClr>
                <a:schemeClr val="dk1"/>
              </a:buClr>
              <a:buSzPts val="2800"/>
              <a:buNone/>
              <a:defRPr sz="2300">
                <a:latin typeface="Arial"/>
                <a:ea typeface="Arial"/>
                <a:cs typeface="Arial"/>
                <a:sym typeface="Arial"/>
              </a:defRPr>
            </a:lvl1pPr>
            <a:lvl2pPr indent="-228600" lvl="1" marL="914400" rtl="0" algn="l">
              <a:lnSpc>
                <a:spcPct val="100000"/>
              </a:lnSpc>
              <a:spcBef>
                <a:spcPts val="700"/>
              </a:spcBef>
              <a:spcAft>
                <a:spcPts val="0"/>
              </a:spcAft>
              <a:buClr>
                <a:schemeClr val="dk1"/>
              </a:buClr>
              <a:buSzPts val="2400"/>
              <a:buNone/>
              <a:defRPr sz="2000">
                <a:latin typeface="Arial"/>
                <a:ea typeface="Arial"/>
                <a:cs typeface="Arial"/>
                <a:sym typeface="Arial"/>
              </a:defRPr>
            </a:lvl2pPr>
            <a:lvl3pPr indent="-228600" lvl="2" marL="1371600" rtl="0" algn="l">
              <a:lnSpc>
                <a:spcPct val="100000"/>
              </a:lnSpc>
              <a:spcBef>
                <a:spcPts val="700"/>
              </a:spcBef>
              <a:spcAft>
                <a:spcPts val="0"/>
              </a:spcAft>
              <a:buClr>
                <a:schemeClr val="dk1"/>
              </a:buClr>
              <a:buSzPts val="2000"/>
              <a:buNone/>
              <a:defRPr sz="1900">
                <a:latin typeface="Arial"/>
                <a:ea typeface="Arial"/>
                <a:cs typeface="Arial"/>
                <a:sym typeface="Arial"/>
              </a:defRPr>
            </a:lvl3pPr>
            <a:lvl4pPr indent="-228600" lvl="3" marL="1828800" rtl="0" algn="l">
              <a:lnSpc>
                <a:spcPct val="100000"/>
              </a:lnSpc>
              <a:spcBef>
                <a:spcPts val="700"/>
              </a:spcBef>
              <a:spcAft>
                <a:spcPts val="0"/>
              </a:spcAft>
              <a:buClr>
                <a:schemeClr val="dk1"/>
              </a:buClr>
              <a:buSzPts val="1900"/>
              <a:buNone/>
              <a:defRPr sz="1600">
                <a:latin typeface="Arial"/>
                <a:ea typeface="Arial"/>
                <a:cs typeface="Arial"/>
                <a:sym typeface="Arial"/>
              </a:defRPr>
            </a:lvl4pPr>
            <a:lvl5pPr indent="-228600" lvl="4" marL="2286000" rtl="0" algn="l">
              <a:lnSpc>
                <a:spcPct val="100000"/>
              </a:lnSpc>
              <a:spcBef>
                <a:spcPts val="700"/>
              </a:spcBef>
              <a:spcAft>
                <a:spcPts val="0"/>
              </a:spcAft>
              <a:buClr>
                <a:schemeClr val="dk1"/>
              </a:buClr>
              <a:buSzPts val="1900"/>
              <a:buNone/>
              <a:defRPr sz="1600">
                <a:latin typeface="Arial"/>
                <a:ea typeface="Arial"/>
                <a:cs typeface="Arial"/>
                <a:sym typeface="Arial"/>
              </a:defRPr>
            </a:lvl5pPr>
            <a:lvl6pPr indent="-349250" lvl="5" marL="2743200" rtl="0" algn="l">
              <a:lnSpc>
                <a:spcPct val="90000"/>
              </a:lnSpc>
              <a:spcBef>
                <a:spcPts val="7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17" name="Google Shape;417;p89"/>
          <p:cNvSpPr txBox="1"/>
          <p:nvPr>
            <p:ph idx="14" type="body"/>
          </p:nvPr>
        </p:nvSpPr>
        <p:spPr>
          <a:xfrm>
            <a:off x="10067352" y="4116958"/>
            <a:ext cx="1815900" cy="20361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0"/>
              </a:spcBef>
              <a:spcAft>
                <a:spcPts val="0"/>
              </a:spcAft>
              <a:buClr>
                <a:schemeClr val="dk1"/>
              </a:buClr>
              <a:buSzPts val="2800"/>
              <a:buNone/>
              <a:defRPr sz="2300">
                <a:latin typeface="Arial"/>
                <a:ea typeface="Arial"/>
                <a:cs typeface="Arial"/>
                <a:sym typeface="Arial"/>
              </a:defRPr>
            </a:lvl1pPr>
            <a:lvl2pPr indent="-228600" lvl="1" marL="914400" rtl="0" algn="l">
              <a:lnSpc>
                <a:spcPct val="100000"/>
              </a:lnSpc>
              <a:spcBef>
                <a:spcPts val="700"/>
              </a:spcBef>
              <a:spcAft>
                <a:spcPts val="0"/>
              </a:spcAft>
              <a:buClr>
                <a:schemeClr val="dk1"/>
              </a:buClr>
              <a:buSzPts val="2400"/>
              <a:buNone/>
              <a:defRPr sz="2000">
                <a:latin typeface="Arial"/>
                <a:ea typeface="Arial"/>
                <a:cs typeface="Arial"/>
                <a:sym typeface="Arial"/>
              </a:defRPr>
            </a:lvl2pPr>
            <a:lvl3pPr indent="-228600" lvl="2" marL="1371600" rtl="0" algn="l">
              <a:lnSpc>
                <a:spcPct val="100000"/>
              </a:lnSpc>
              <a:spcBef>
                <a:spcPts val="700"/>
              </a:spcBef>
              <a:spcAft>
                <a:spcPts val="0"/>
              </a:spcAft>
              <a:buClr>
                <a:schemeClr val="dk1"/>
              </a:buClr>
              <a:buSzPts val="2000"/>
              <a:buNone/>
              <a:defRPr sz="1900">
                <a:latin typeface="Arial"/>
                <a:ea typeface="Arial"/>
                <a:cs typeface="Arial"/>
                <a:sym typeface="Arial"/>
              </a:defRPr>
            </a:lvl3pPr>
            <a:lvl4pPr indent="-228600" lvl="3" marL="1828800" rtl="0" algn="l">
              <a:lnSpc>
                <a:spcPct val="100000"/>
              </a:lnSpc>
              <a:spcBef>
                <a:spcPts val="700"/>
              </a:spcBef>
              <a:spcAft>
                <a:spcPts val="0"/>
              </a:spcAft>
              <a:buClr>
                <a:schemeClr val="dk1"/>
              </a:buClr>
              <a:buSzPts val="1900"/>
              <a:buNone/>
              <a:defRPr sz="1600">
                <a:latin typeface="Arial"/>
                <a:ea typeface="Arial"/>
                <a:cs typeface="Arial"/>
                <a:sym typeface="Arial"/>
              </a:defRPr>
            </a:lvl4pPr>
            <a:lvl5pPr indent="-228600" lvl="4" marL="2286000" rtl="0" algn="l">
              <a:lnSpc>
                <a:spcPct val="100000"/>
              </a:lnSpc>
              <a:spcBef>
                <a:spcPts val="700"/>
              </a:spcBef>
              <a:spcAft>
                <a:spcPts val="0"/>
              </a:spcAft>
              <a:buClr>
                <a:schemeClr val="dk1"/>
              </a:buClr>
              <a:buSzPts val="1900"/>
              <a:buNone/>
              <a:defRPr sz="1600">
                <a:latin typeface="Arial"/>
                <a:ea typeface="Arial"/>
                <a:cs typeface="Arial"/>
                <a:sym typeface="Arial"/>
              </a:defRPr>
            </a:lvl5pPr>
            <a:lvl6pPr indent="-349250" lvl="5" marL="2743200" rtl="0" algn="l">
              <a:lnSpc>
                <a:spcPct val="90000"/>
              </a:lnSpc>
              <a:spcBef>
                <a:spcPts val="7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18" name="Google Shape;418;p89"/>
          <p:cNvSpPr/>
          <p:nvPr/>
        </p:nvSpPr>
        <p:spPr>
          <a:xfrm>
            <a:off x="0" y="6533909"/>
            <a:ext cx="12192000" cy="3240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fld id="{00000000-1234-1234-1234-123412341234}" type="slidenum">
              <a:rPr lang="en-US" sz="1900">
                <a:solidFill>
                  <a:schemeClr val="dk1"/>
                </a:solidFill>
                <a:latin typeface="Calibri"/>
                <a:ea typeface="Calibri"/>
                <a:cs typeface="Calibri"/>
                <a:sym typeface="Calibri"/>
              </a:rPr>
              <a:t>‹#›</a:t>
            </a:fld>
            <a:endParaRPr b="0" i="0" sz="1900" u="none" cap="none" strike="noStrike">
              <a:solidFill>
                <a:schemeClr val="lt1"/>
              </a:solidFill>
              <a:latin typeface="Arial"/>
              <a:ea typeface="Arial"/>
              <a:cs typeface="Arial"/>
              <a:sym typeface="Arial"/>
            </a:endParaRPr>
          </a:p>
        </p:txBody>
      </p:sp>
      <p:pic>
        <p:nvPicPr>
          <p:cNvPr id="419" name="Google Shape;419;p89"/>
          <p:cNvPicPr preferRelativeResize="0"/>
          <p:nvPr/>
        </p:nvPicPr>
        <p:blipFill rotWithShape="1">
          <a:blip r:embed="rId3">
            <a:alphaModFix/>
          </a:blip>
          <a:srcRect b="0" l="0" r="0" t="0"/>
          <a:stretch/>
        </p:blipFill>
        <p:spPr>
          <a:xfrm>
            <a:off x="147095" y="6582565"/>
            <a:ext cx="2879682" cy="233255"/>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24" name="Shape 424"/>
        <p:cNvGrpSpPr/>
        <p:nvPr/>
      </p:nvGrpSpPr>
      <p:grpSpPr>
        <a:xfrm>
          <a:off x="0" y="0"/>
          <a:ext cx="0" cy="0"/>
          <a:chOff x="0" y="0"/>
          <a:chExt cx="0" cy="0"/>
        </a:xfrm>
      </p:grpSpPr>
      <p:sp>
        <p:nvSpPr>
          <p:cNvPr id="425" name="Google Shape;425;p91"/>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p:txBody>
      </p:sp>
      <p:sp>
        <p:nvSpPr>
          <p:cNvPr id="426" name="Google Shape;426;p91"/>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427" name="Google Shape;427;p9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28" name="Shape 428"/>
        <p:cNvGrpSpPr/>
        <p:nvPr/>
      </p:nvGrpSpPr>
      <p:grpSpPr>
        <a:xfrm>
          <a:off x="0" y="0"/>
          <a:ext cx="0" cy="0"/>
          <a:chOff x="0" y="0"/>
          <a:chExt cx="0" cy="0"/>
        </a:xfrm>
      </p:grpSpPr>
      <p:sp>
        <p:nvSpPr>
          <p:cNvPr id="429" name="Google Shape;429;p92"/>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430" name="Google Shape;430;p9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31" name="Shape 431"/>
        <p:cNvGrpSpPr/>
        <p:nvPr/>
      </p:nvGrpSpPr>
      <p:grpSpPr>
        <a:xfrm>
          <a:off x="0" y="0"/>
          <a:ext cx="0" cy="0"/>
          <a:chOff x="0" y="0"/>
          <a:chExt cx="0" cy="0"/>
        </a:xfrm>
      </p:grpSpPr>
      <p:sp>
        <p:nvSpPr>
          <p:cNvPr id="432" name="Google Shape;432;p93"/>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433" name="Google Shape;433;p93"/>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a:spcBef>
                <a:spcPts val="0"/>
              </a:spcBef>
              <a:spcAft>
                <a:spcPts val="0"/>
              </a:spcAft>
              <a:buSzPts val="2400"/>
              <a:buChar char="●"/>
              <a:defRPr/>
            </a:lvl1pPr>
            <a:lvl2pPr indent="-349250" lvl="1" marL="914400">
              <a:spcBef>
                <a:spcPts val="0"/>
              </a:spcBef>
              <a:spcAft>
                <a:spcPts val="0"/>
              </a:spcAft>
              <a:buSzPts val="1900"/>
              <a:buChar char="○"/>
              <a:defRPr/>
            </a:lvl2pPr>
            <a:lvl3pPr indent="-349250" lvl="2" marL="1371600">
              <a:spcBef>
                <a:spcPts val="0"/>
              </a:spcBef>
              <a:spcAft>
                <a:spcPts val="0"/>
              </a:spcAft>
              <a:buSzPts val="1900"/>
              <a:buChar char="■"/>
              <a:defRPr/>
            </a:lvl3pPr>
            <a:lvl4pPr indent="-349250" lvl="3" marL="1828800">
              <a:spcBef>
                <a:spcPts val="0"/>
              </a:spcBef>
              <a:spcAft>
                <a:spcPts val="0"/>
              </a:spcAft>
              <a:buSzPts val="19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434" name="Google Shape;434;p9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35" name="Shape 435"/>
        <p:cNvGrpSpPr/>
        <p:nvPr/>
      </p:nvGrpSpPr>
      <p:grpSpPr>
        <a:xfrm>
          <a:off x="0" y="0"/>
          <a:ext cx="0" cy="0"/>
          <a:chOff x="0" y="0"/>
          <a:chExt cx="0" cy="0"/>
        </a:xfrm>
      </p:grpSpPr>
      <p:sp>
        <p:nvSpPr>
          <p:cNvPr id="436" name="Google Shape;436;p94"/>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437" name="Google Shape;437;p94"/>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438" name="Google Shape;438;p94"/>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439" name="Google Shape;439;p9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57" name="Shape 57"/>
        <p:cNvGrpSpPr/>
        <p:nvPr/>
      </p:nvGrpSpPr>
      <p:grpSpPr>
        <a:xfrm>
          <a:off x="0" y="0"/>
          <a:ext cx="0" cy="0"/>
          <a:chOff x="0" y="0"/>
          <a:chExt cx="0" cy="0"/>
        </a:xfrm>
      </p:grpSpPr>
      <p:sp>
        <p:nvSpPr>
          <p:cNvPr id="58" name="Google Shape;58;p10"/>
          <p:cNvSpPr/>
          <p:nvPr>
            <p:ph idx="2" type="pic"/>
          </p:nvPr>
        </p:nvSpPr>
        <p:spPr>
          <a:xfrm>
            <a:off x="1" y="0"/>
            <a:ext cx="6959601" cy="6858000"/>
          </a:xfrm>
          <a:prstGeom prst="rect">
            <a:avLst/>
          </a:prstGeom>
          <a:solidFill>
            <a:srgbClr val="A5A5A5"/>
          </a:solidFill>
          <a:ln>
            <a:noFill/>
          </a:ln>
        </p:spPr>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40" name="Shape 440"/>
        <p:cNvGrpSpPr/>
        <p:nvPr/>
      </p:nvGrpSpPr>
      <p:grpSpPr>
        <a:xfrm>
          <a:off x="0" y="0"/>
          <a:ext cx="0" cy="0"/>
          <a:chOff x="0" y="0"/>
          <a:chExt cx="0" cy="0"/>
        </a:xfrm>
      </p:grpSpPr>
      <p:sp>
        <p:nvSpPr>
          <p:cNvPr id="441" name="Google Shape;441;p95"/>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442" name="Google Shape;442;p9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43" name="Shape 443"/>
        <p:cNvGrpSpPr/>
        <p:nvPr/>
      </p:nvGrpSpPr>
      <p:grpSpPr>
        <a:xfrm>
          <a:off x="0" y="0"/>
          <a:ext cx="0" cy="0"/>
          <a:chOff x="0" y="0"/>
          <a:chExt cx="0" cy="0"/>
        </a:xfrm>
      </p:grpSpPr>
      <p:sp>
        <p:nvSpPr>
          <p:cNvPr id="444" name="Google Shape;444;p96"/>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445" name="Google Shape;445;p96"/>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a:spcBef>
                <a:spcPts val="0"/>
              </a:spcBef>
              <a:spcAft>
                <a:spcPts val="0"/>
              </a:spcAft>
              <a:buSzPts val="1600"/>
              <a:buChar char="●"/>
              <a:defRPr sz="16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446" name="Google Shape;446;p9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47" name="Shape 447"/>
        <p:cNvGrpSpPr/>
        <p:nvPr/>
      </p:nvGrpSpPr>
      <p:grpSpPr>
        <a:xfrm>
          <a:off x="0" y="0"/>
          <a:ext cx="0" cy="0"/>
          <a:chOff x="0" y="0"/>
          <a:chExt cx="0" cy="0"/>
        </a:xfrm>
      </p:grpSpPr>
      <p:sp>
        <p:nvSpPr>
          <p:cNvPr id="448" name="Google Shape;448;p97"/>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449" name="Google Shape;449;p9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0" name="Shape 450"/>
        <p:cNvGrpSpPr/>
        <p:nvPr/>
      </p:nvGrpSpPr>
      <p:grpSpPr>
        <a:xfrm>
          <a:off x="0" y="0"/>
          <a:ext cx="0" cy="0"/>
          <a:chOff x="0" y="0"/>
          <a:chExt cx="0" cy="0"/>
        </a:xfrm>
      </p:grpSpPr>
      <p:sp>
        <p:nvSpPr>
          <p:cNvPr id="451" name="Google Shape;451;p98"/>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2" name="Google Shape;452;p98"/>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p:txBody>
      </p:sp>
      <p:sp>
        <p:nvSpPr>
          <p:cNvPr id="453" name="Google Shape;453;p98"/>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54" name="Google Shape;454;p98"/>
          <p:cNvSpPr txBox="1"/>
          <p:nvPr>
            <p:ph idx="2" type="body"/>
          </p:nvPr>
        </p:nvSpPr>
        <p:spPr>
          <a:xfrm>
            <a:off x="6586000" y="965433"/>
            <a:ext cx="5115900" cy="4926900"/>
          </a:xfrm>
          <a:prstGeom prst="rect">
            <a:avLst/>
          </a:prstGeom>
        </p:spPr>
        <p:txBody>
          <a:bodyPr anchorCtr="0" anchor="ctr" bIns="121900" lIns="121900" spcFirstLastPara="1" rIns="121900" wrap="square" tIns="121900">
            <a:normAutofit/>
          </a:bodyPr>
          <a:lstStyle>
            <a:lvl1pPr indent="-381000" lvl="0" marL="457200">
              <a:spcBef>
                <a:spcPts val="0"/>
              </a:spcBef>
              <a:spcAft>
                <a:spcPts val="0"/>
              </a:spcAft>
              <a:buSzPts val="2400"/>
              <a:buChar char="●"/>
              <a:defRPr/>
            </a:lvl1pPr>
            <a:lvl2pPr indent="-349250" lvl="1" marL="914400">
              <a:spcBef>
                <a:spcPts val="0"/>
              </a:spcBef>
              <a:spcAft>
                <a:spcPts val="0"/>
              </a:spcAft>
              <a:buSzPts val="1900"/>
              <a:buChar char="○"/>
              <a:defRPr/>
            </a:lvl2pPr>
            <a:lvl3pPr indent="-349250" lvl="2" marL="1371600">
              <a:spcBef>
                <a:spcPts val="0"/>
              </a:spcBef>
              <a:spcAft>
                <a:spcPts val="0"/>
              </a:spcAft>
              <a:buSzPts val="1900"/>
              <a:buChar char="■"/>
              <a:defRPr/>
            </a:lvl3pPr>
            <a:lvl4pPr indent="-349250" lvl="3" marL="1828800">
              <a:spcBef>
                <a:spcPts val="0"/>
              </a:spcBef>
              <a:spcAft>
                <a:spcPts val="0"/>
              </a:spcAft>
              <a:buSzPts val="19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455" name="Google Shape;455;p9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6" name="Shape 456"/>
        <p:cNvGrpSpPr/>
        <p:nvPr/>
      </p:nvGrpSpPr>
      <p:grpSpPr>
        <a:xfrm>
          <a:off x="0" y="0"/>
          <a:ext cx="0" cy="0"/>
          <a:chOff x="0" y="0"/>
          <a:chExt cx="0" cy="0"/>
        </a:xfrm>
      </p:grpSpPr>
      <p:sp>
        <p:nvSpPr>
          <p:cNvPr id="457" name="Google Shape;457;p99"/>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a:lnSpc>
                <a:spcPct val="100000"/>
              </a:lnSpc>
              <a:spcBef>
                <a:spcPts val="0"/>
              </a:spcBef>
              <a:spcAft>
                <a:spcPts val="0"/>
              </a:spcAft>
              <a:buSzPts val="2400"/>
              <a:buNone/>
              <a:defRPr/>
            </a:lvl1pPr>
          </a:lstStyle>
          <a:p/>
        </p:txBody>
      </p:sp>
      <p:sp>
        <p:nvSpPr>
          <p:cNvPr id="458" name="Google Shape;458;p9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59" name="Shape 459"/>
        <p:cNvGrpSpPr/>
        <p:nvPr/>
      </p:nvGrpSpPr>
      <p:grpSpPr>
        <a:xfrm>
          <a:off x="0" y="0"/>
          <a:ext cx="0" cy="0"/>
          <a:chOff x="0" y="0"/>
          <a:chExt cx="0" cy="0"/>
        </a:xfrm>
      </p:grpSpPr>
      <p:sp>
        <p:nvSpPr>
          <p:cNvPr id="460" name="Google Shape;460;p100"/>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461" name="Google Shape;461;p100"/>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algn="ctr">
              <a:spcBef>
                <a:spcPts val="0"/>
              </a:spcBef>
              <a:spcAft>
                <a:spcPts val="0"/>
              </a:spcAft>
              <a:buSzPts val="2400"/>
              <a:buChar char="●"/>
              <a:defRPr/>
            </a:lvl1pPr>
            <a:lvl2pPr indent="-349250" lvl="1" marL="914400" algn="ctr">
              <a:spcBef>
                <a:spcPts val="0"/>
              </a:spcBef>
              <a:spcAft>
                <a:spcPts val="0"/>
              </a:spcAft>
              <a:buSzPts val="1900"/>
              <a:buChar char="○"/>
              <a:defRPr/>
            </a:lvl2pPr>
            <a:lvl3pPr indent="-349250" lvl="2" marL="1371600" algn="ctr">
              <a:spcBef>
                <a:spcPts val="0"/>
              </a:spcBef>
              <a:spcAft>
                <a:spcPts val="0"/>
              </a:spcAft>
              <a:buSzPts val="1900"/>
              <a:buChar char="■"/>
              <a:defRPr/>
            </a:lvl3pPr>
            <a:lvl4pPr indent="-349250" lvl="3" marL="1828800" algn="ctr">
              <a:spcBef>
                <a:spcPts val="0"/>
              </a:spcBef>
              <a:spcAft>
                <a:spcPts val="0"/>
              </a:spcAft>
              <a:buSzPts val="1900"/>
              <a:buChar char="●"/>
              <a:defRPr/>
            </a:lvl4pPr>
            <a:lvl5pPr indent="-349250" lvl="4" marL="2286000" algn="ctr">
              <a:spcBef>
                <a:spcPts val="0"/>
              </a:spcBef>
              <a:spcAft>
                <a:spcPts val="0"/>
              </a:spcAft>
              <a:buSzPts val="1900"/>
              <a:buChar char="○"/>
              <a:defRPr/>
            </a:lvl5pPr>
            <a:lvl6pPr indent="-349250" lvl="5" marL="2743200" algn="ctr">
              <a:spcBef>
                <a:spcPts val="0"/>
              </a:spcBef>
              <a:spcAft>
                <a:spcPts val="0"/>
              </a:spcAft>
              <a:buSzPts val="1900"/>
              <a:buChar char="■"/>
              <a:defRPr/>
            </a:lvl6pPr>
            <a:lvl7pPr indent="-349250" lvl="6" marL="3200400" algn="ctr">
              <a:spcBef>
                <a:spcPts val="0"/>
              </a:spcBef>
              <a:spcAft>
                <a:spcPts val="0"/>
              </a:spcAft>
              <a:buSzPts val="1900"/>
              <a:buChar char="●"/>
              <a:defRPr/>
            </a:lvl7pPr>
            <a:lvl8pPr indent="-349250" lvl="7" marL="3657600" algn="ctr">
              <a:spcBef>
                <a:spcPts val="0"/>
              </a:spcBef>
              <a:spcAft>
                <a:spcPts val="0"/>
              </a:spcAft>
              <a:buSzPts val="1900"/>
              <a:buChar char="○"/>
              <a:defRPr/>
            </a:lvl8pPr>
            <a:lvl9pPr indent="-349250" lvl="8" marL="4114800" algn="ctr">
              <a:spcBef>
                <a:spcPts val="0"/>
              </a:spcBef>
              <a:spcAft>
                <a:spcPts val="0"/>
              </a:spcAft>
              <a:buSzPts val="1900"/>
              <a:buChar char="■"/>
              <a:defRPr/>
            </a:lvl9pPr>
          </a:lstStyle>
          <a:p/>
        </p:txBody>
      </p:sp>
      <p:sp>
        <p:nvSpPr>
          <p:cNvPr id="462" name="Google Shape;462;p10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63" name="Shape 463"/>
        <p:cNvGrpSpPr/>
        <p:nvPr/>
      </p:nvGrpSpPr>
      <p:grpSpPr>
        <a:xfrm>
          <a:off x="0" y="0"/>
          <a:ext cx="0" cy="0"/>
          <a:chOff x="0" y="0"/>
          <a:chExt cx="0" cy="0"/>
        </a:xfrm>
      </p:grpSpPr>
      <p:sp>
        <p:nvSpPr>
          <p:cNvPr id="464" name="Google Shape;464;p10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465" name="Shape 465"/>
        <p:cNvGrpSpPr/>
        <p:nvPr/>
      </p:nvGrpSpPr>
      <p:grpSpPr>
        <a:xfrm>
          <a:off x="0" y="0"/>
          <a:ext cx="0" cy="0"/>
          <a:chOff x="0" y="0"/>
          <a:chExt cx="0" cy="0"/>
        </a:xfrm>
      </p:grpSpPr>
      <p:sp>
        <p:nvSpPr>
          <p:cNvPr id="466" name="Google Shape;466;p10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500"/>
              <a:buNone/>
              <a:defRPr sz="1500">
                <a:latin typeface="Calibri"/>
                <a:ea typeface="Calibri"/>
                <a:cs typeface="Calibri"/>
                <a:sym typeface="Calibri"/>
              </a:defRPr>
            </a:lvl1pPr>
            <a:lvl2pPr lvl="1" algn="l">
              <a:spcBef>
                <a:spcPts val="0"/>
              </a:spcBef>
              <a:spcAft>
                <a:spcPts val="0"/>
              </a:spcAft>
              <a:buSzPts val="1500"/>
              <a:buNone/>
              <a:defRPr sz="1500"/>
            </a:lvl2pPr>
            <a:lvl3pPr lvl="2" algn="l">
              <a:spcBef>
                <a:spcPts val="0"/>
              </a:spcBef>
              <a:spcAft>
                <a:spcPts val="0"/>
              </a:spcAft>
              <a:buSzPts val="1500"/>
              <a:buNone/>
              <a:defRPr sz="1500"/>
            </a:lvl3pPr>
            <a:lvl4pPr lvl="3" algn="l">
              <a:spcBef>
                <a:spcPts val="0"/>
              </a:spcBef>
              <a:spcAft>
                <a:spcPts val="0"/>
              </a:spcAft>
              <a:buSzPts val="1500"/>
              <a:buNone/>
              <a:defRPr sz="1500"/>
            </a:lvl4pPr>
            <a:lvl5pPr lvl="4" algn="l">
              <a:spcBef>
                <a:spcPts val="0"/>
              </a:spcBef>
              <a:spcAft>
                <a:spcPts val="0"/>
              </a:spcAft>
              <a:buSzPts val="1500"/>
              <a:buNone/>
              <a:defRPr sz="1500"/>
            </a:lvl5pPr>
            <a:lvl6pPr lvl="5" algn="l">
              <a:spcBef>
                <a:spcPts val="0"/>
              </a:spcBef>
              <a:spcAft>
                <a:spcPts val="0"/>
              </a:spcAft>
              <a:buSzPts val="1500"/>
              <a:buNone/>
              <a:defRPr sz="1500"/>
            </a:lvl6pPr>
            <a:lvl7pPr lvl="6" algn="l">
              <a:spcBef>
                <a:spcPts val="0"/>
              </a:spcBef>
              <a:spcAft>
                <a:spcPts val="0"/>
              </a:spcAft>
              <a:buSzPts val="1500"/>
              <a:buNone/>
              <a:defRPr sz="1500"/>
            </a:lvl7pPr>
            <a:lvl8pPr lvl="7" algn="l">
              <a:spcBef>
                <a:spcPts val="0"/>
              </a:spcBef>
              <a:spcAft>
                <a:spcPts val="0"/>
              </a:spcAft>
              <a:buSzPts val="1500"/>
              <a:buNone/>
              <a:defRPr sz="1500"/>
            </a:lvl8pPr>
            <a:lvl9pPr lvl="8" algn="l">
              <a:spcBef>
                <a:spcPts val="0"/>
              </a:spcBef>
              <a:spcAft>
                <a:spcPts val="0"/>
              </a:spcAft>
              <a:buSzPts val="1500"/>
              <a:buNone/>
              <a:defRPr sz="1500"/>
            </a:lvl9pPr>
          </a:lstStyle>
          <a:p/>
        </p:txBody>
      </p:sp>
      <p:sp>
        <p:nvSpPr>
          <p:cNvPr id="467" name="Google Shape;467;p10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500"/>
              <a:buNone/>
              <a:defRPr sz="1500">
                <a:latin typeface="Calibri"/>
                <a:ea typeface="Calibri"/>
                <a:cs typeface="Calibri"/>
                <a:sym typeface="Calibri"/>
              </a:defRPr>
            </a:lvl1pPr>
            <a:lvl2pPr lvl="1" algn="l">
              <a:spcBef>
                <a:spcPts val="0"/>
              </a:spcBef>
              <a:spcAft>
                <a:spcPts val="0"/>
              </a:spcAft>
              <a:buSzPts val="1500"/>
              <a:buNone/>
              <a:defRPr sz="1500"/>
            </a:lvl2pPr>
            <a:lvl3pPr lvl="2" algn="l">
              <a:spcBef>
                <a:spcPts val="0"/>
              </a:spcBef>
              <a:spcAft>
                <a:spcPts val="0"/>
              </a:spcAft>
              <a:buSzPts val="1500"/>
              <a:buNone/>
              <a:defRPr sz="1500"/>
            </a:lvl3pPr>
            <a:lvl4pPr lvl="3" algn="l">
              <a:spcBef>
                <a:spcPts val="0"/>
              </a:spcBef>
              <a:spcAft>
                <a:spcPts val="0"/>
              </a:spcAft>
              <a:buSzPts val="1500"/>
              <a:buNone/>
              <a:defRPr sz="1500"/>
            </a:lvl4pPr>
            <a:lvl5pPr lvl="4" algn="l">
              <a:spcBef>
                <a:spcPts val="0"/>
              </a:spcBef>
              <a:spcAft>
                <a:spcPts val="0"/>
              </a:spcAft>
              <a:buSzPts val="1500"/>
              <a:buNone/>
              <a:defRPr sz="1500"/>
            </a:lvl5pPr>
            <a:lvl6pPr lvl="5" algn="l">
              <a:spcBef>
                <a:spcPts val="0"/>
              </a:spcBef>
              <a:spcAft>
                <a:spcPts val="0"/>
              </a:spcAft>
              <a:buSzPts val="1500"/>
              <a:buNone/>
              <a:defRPr sz="1500"/>
            </a:lvl6pPr>
            <a:lvl7pPr lvl="6" algn="l">
              <a:spcBef>
                <a:spcPts val="0"/>
              </a:spcBef>
              <a:spcAft>
                <a:spcPts val="0"/>
              </a:spcAft>
              <a:buSzPts val="1500"/>
              <a:buNone/>
              <a:defRPr sz="1500"/>
            </a:lvl7pPr>
            <a:lvl8pPr lvl="7" algn="l">
              <a:spcBef>
                <a:spcPts val="0"/>
              </a:spcBef>
              <a:spcAft>
                <a:spcPts val="0"/>
              </a:spcAft>
              <a:buSzPts val="1500"/>
              <a:buNone/>
              <a:defRPr sz="1500"/>
            </a:lvl8pPr>
            <a:lvl9pPr lvl="8" algn="l">
              <a:spcBef>
                <a:spcPts val="0"/>
              </a:spcBef>
              <a:spcAft>
                <a:spcPts val="0"/>
              </a:spcAft>
              <a:buSzPts val="1500"/>
              <a:buNone/>
              <a:defRPr sz="1500"/>
            </a:lvl9pPr>
          </a:lstStyle>
          <a:p/>
        </p:txBody>
      </p:sp>
      <p:sp>
        <p:nvSpPr>
          <p:cNvPr id="468" name="Google Shape;468;p102"/>
          <p:cNvSpPr/>
          <p:nvPr/>
        </p:nvSpPr>
        <p:spPr>
          <a:xfrm>
            <a:off x="0" y="6533909"/>
            <a:ext cx="12192000" cy="3240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469" name="Google Shape;469;p102"/>
          <p:cNvSpPr txBox="1"/>
          <p:nvPr>
            <p:ph idx="12" type="sldNum"/>
          </p:nvPr>
        </p:nvSpPr>
        <p:spPr>
          <a:xfrm>
            <a:off x="9334137" y="6547283"/>
            <a:ext cx="2743200" cy="2808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sz="1200">
                <a:solidFill>
                  <a:schemeClr val="lt1"/>
                </a:solidFill>
                <a:latin typeface="Calibri"/>
                <a:ea typeface="Calibri"/>
                <a:cs typeface="Calibri"/>
                <a:sym typeface="Calibri"/>
              </a:defRPr>
            </a:lvl1pPr>
            <a:lvl2pPr indent="0" lvl="1" marL="0" algn="r">
              <a:spcBef>
                <a:spcPts val="0"/>
              </a:spcBef>
              <a:buNone/>
              <a:defRPr sz="1200">
                <a:solidFill>
                  <a:schemeClr val="lt1"/>
                </a:solidFill>
                <a:latin typeface="Calibri"/>
                <a:ea typeface="Calibri"/>
                <a:cs typeface="Calibri"/>
                <a:sym typeface="Calibri"/>
              </a:defRPr>
            </a:lvl2pPr>
            <a:lvl3pPr indent="0" lvl="2" marL="0" algn="r">
              <a:spcBef>
                <a:spcPts val="0"/>
              </a:spcBef>
              <a:buNone/>
              <a:defRPr sz="1200">
                <a:solidFill>
                  <a:schemeClr val="lt1"/>
                </a:solidFill>
                <a:latin typeface="Calibri"/>
                <a:ea typeface="Calibri"/>
                <a:cs typeface="Calibri"/>
                <a:sym typeface="Calibri"/>
              </a:defRPr>
            </a:lvl3pPr>
            <a:lvl4pPr indent="0" lvl="3" marL="0" algn="r">
              <a:spcBef>
                <a:spcPts val="0"/>
              </a:spcBef>
              <a:buNone/>
              <a:defRPr sz="1200">
                <a:solidFill>
                  <a:schemeClr val="lt1"/>
                </a:solidFill>
                <a:latin typeface="Calibri"/>
                <a:ea typeface="Calibri"/>
                <a:cs typeface="Calibri"/>
                <a:sym typeface="Calibri"/>
              </a:defRPr>
            </a:lvl4pPr>
            <a:lvl5pPr indent="0" lvl="4" marL="0" algn="r">
              <a:spcBef>
                <a:spcPts val="0"/>
              </a:spcBef>
              <a:buNone/>
              <a:defRPr sz="1200">
                <a:solidFill>
                  <a:schemeClr val="lt1"/>
                </a:solidFill>
                <a:latin typeface="Calibri"/>
                <a:ea typeface="Calibri"/>
                <a:cs typeface="Calibri"/>
                <a:sym typeface="Calibri"/>
              </a:defRPr>
            </a:lvl5pPr>
            <a:lvl6pPr indent="0" lvl="5" marL="0" algn="r">
              <a:spcBef>
                <a:spcPts val="0"/>
              </a:spcBef>
              <a:buNone/>
              <a:defRPr sz="1200">
                <a:solidFill>
                  <a:schemeClr val="lt1"/>
                </a:solidFill>
                <a:latin typeface="Calibri"/>
                <a:ea typeface="Calibri"/>
                <a:cs typeface="Calibri"/>
                <a:sym typeface="Calibri"/>
              </a:defRPr>
            </a:lvl6pPr>
            <a:lvl7pPr indent="0" lvl="6" marL="0" algn="r">
              <a:spcBef>
                <a:spcPts val="0"/>
              </a:spcBef>
              <a:buNone/>
              <a:defRPr sz="1200">
                <a:solidFill>
                  <a:schemeClr val="lt1"/>
                </a:solidFill>
                <a:latin typeface="Calibri"/>
                <a:ea typeface="Calibri"/>
                <a:cs typeface="Calibri"/>
                <a:sym typeface="Calibri"/>
              </a:defRPr>
            </a:lvl7pPr>
            <a:lvl8pPr indent="0" lvl="7" marL="0" algn="r">
              <a:spcBef>
                <a:spcPts val="0"/>
              </a:spcBef>
              <a:buNone/>
              <a:defRPr sz="1200">
                <a:solidFill>
                  <a:schemeClr val="lt1"/>
                </a:solidFill>
                <a:latin typeface="Calibri"/>
                <a:ea typeface="Calibri"/>
                <a:cs typeface="Calibri"/>
                <a:sym typeface="Calibri"/>
              </a:defRPr>
            </a:lvl8pPr>
            <a:lvl9pPr indent="0" lvl="8" mar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470" name="Google Shape;470;p102"/>
          <p:cNvPicPr preferRelativeResize="0"/>
          <p:nvPr/>
        </p:nvPicPr>
        <p:blipFill rotWithShape="1">
          <a:blip r:embed="rId2">
            <a:alphaModFix/>
          </a:blip>
          <a:srcRect b="0" l="0" r="0" t="0"/>
          <a:stretch/>
        </p:blipFill>
        <p:spPr>
          <a:xfrm>
            <a:off x="147095" y="6582565"/>
            <a:ext cx="2879682" cy="233255"/>
          </a:xfrm>
          <a:prstGeom prst="rect">
            <a:avLst/>
          </a:prstGeom>
          <a:noFill/>
          <a:ln>
            <a:noFill/>
          </a:ln>
        </p:spPr>
      </p:pic>
      <p:sp>
        <p:nvSpPr>
          <p:cNvPr id="471" name="Google Shape;471;p102"/>
          <p:cNvSpPr txBox="1"/>
          <p:nvPr>
            <p:ph idx="1" type="body"/>
          </p:nvPr>
        </p:nvSpPr>
        <p:spPr>
          <a:xfrm>
            <a:off x="296863" y="234950"/>
            <a:ext cx="11728500" cy="10212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4400"/>
              <a:buNone/>
              <a:defRPr b="0" sz="4400">
                <a:latin typeface="Calibri"/>
                <a:ea typeface="Calibri"/>
                <a:cs typeface="Calibri"/>
                <a:sym typeface="Calibri"/>
              </a:defRPr>
            </a:lvl1pPr>
            <a:lvl2pPr indent="-349250" lvl="1" marL="914400" algn="l">
              <a:lnSpc>
                <a:spcPct val="90000"/>
              </a:lnSpc>
              <a:spcBef>
                <a:spcPts val="1600"/>
              </a:spcBef>
              <a:spcAft>
                <a:spcPts val="0"/>
              </a:spcAft>
              <a:buClr>
                <a:schemeClr val="dk1"/>
              </a:buClr>
              <a:buSzPts val="1900"/>
              <a:buChar char="○"/>
              <a:defRPr/>
            </a:lvl2pPr>
            <a:lvl3pPr indent="-349250" lvl="2" marL="1371600" algn="l">
              <a:lnSpc>
                <a:spcPct val="90000"/>
              </a:lnSpc>
              <a:spcBef>
                <a:spcPts val="1600"/>
              </a:spcBef>
              <a:spcAft>
                <a:spcPts val="0"/>
              </a:spcAft>
              <a:buClr>
                <a:schemeClr val="dk1"/>
              </a:buClr>
              <a:buSzPts val="1900"/>
              <a:buChar char="■"/>
              <a:defRPr/>
            </a:lvl3pPr>
            <a:lvl4pPr indent="-349250" lvl="3" marL="1828800" algn="l">
              <a:lnSpc>
                <a:spcPct val="90000"/>
              </a:lnSpc>
              <a:spcBef>
                <a:spcPts val="1600"/>
              </a:spcBef>
              <a:spcAft>
                <a:spcPts val="0"/>
              </a:spcAft>
              <a:buClr>
                <a:schemeClr val="dk1"/>
              </a:buClr>
              <a:buSzPts val="1900"/>
              <a:buChar char="●"/>
              <a:defRPr/>
            </a:lvl4pPr>
            <a:lvl5pPr indent="-349250" lvl="4" marL="2286000" algn="l">
              <a:lnSpc>
                <a:spcPct val="90000"/>
              </a:lnSpc>
              <a:spcBef>
                <a:spcPts val="1600"/>
              </a:spcBef>
              <a:spcAft>
                <a:spcPts val="0"/>
              </a:spcAft>
              <a:buClr>
                <a:schemeClr val="dk1"/>
              </a:buClr>
              <a:buSzPts val="1900"/>
              <a:buChar char="○"/>
              <a:defRPr/>
            </a:lvl5pPr>
            <a:lvl6pPr indent="-349250" lvl="5" marL="2743200" algn="l">
              <a:lnSpc>
                <a:spcPct val="90000"/>
              </a:lnSpc>
              <a:spcBef>
                <a:spcPts val="1600"/>
              </a:spcBef>
              <a:spcAft>
                <a:spcPts val="0"/>
              </a:spcAft>
              <a:buClr>
                <a:schemeClr val="dk1"/>
              </a:buClr>
              <a:buSzPts val="1900"/>
              <a:buChar char="■"/>
              <a:defRPr/>
            </a:lvl6pPr>
            <a:lvl7pPr indent="-349250" lvl="6" marL="3200400" algn="l">
              <a:lnSpc>
                <a:spcPct val="90000"/>
              </a:lnSpc>
              <a:spcBef>
                <a:spcPts val="1600"/>
              </a:spcBef>
              <a:spcAft>
                <a:spcPts val="0"/>
              </a:spcAft>
              <a:buClr>
                <a:schemeClr val="dk1"/>
              </a:buClr>
              <a:buSzPts val="1900"/>
              <a:buChar char="●"/>
              <a:defRPr/>
            </a:lvl7pPr>
            <a:lvl8pPr indent="-349250" lvl="7" marL="3657600" algn="l">
              <a:lnSpc>
                <a:spcPct val="90000"/>
              </a:lnSpc>
              <a:spcBef>
                <a:spcPts val="1600"/>
              </a:spcBef>
              <a:spcAft>
                <a:spcPts val="0"/>
              </a:spcAft>
              <a:buClr>
                <a:schemeClr val="dk1"/>
              </a:buClr>
              <a:buSzPts val="1900"/>
              <a:buChar char="○"/>
              <a:defRPr/>
            </a:lvl8pPr>
            <a:lvl9pPr indent="-349250" lvl="8" marL="4114800" algn="l">
              <a:lnSpc>
                <a:spcPct val="90000"/>
              </a:lnSpc>
              <a:spcBef>
                <a:spcPts val="1600"/>
              </a:spcBef>
              <a:spcAft>
                <a:spcPts val="1600"/>
              </a:spcAft>
              <a:buClr>
                <a:schemeClr val="dk1"/>
              </a:buClr>
              <a:buSzPts val="1900"/>
              <a:buChar char="■"/>
              <a:defRPr/>
            </a:lvl9pPr>
          </a:lstStyle>
          <a:p/>
        </p:txBody>
      </p:sp>
      <p:sp>
        <p:nvSpPr>
          <p:cNvPr id="472" name="Google Shape;472;p102"/>
          <p:cNvSpPr txBox="1"/>
          <p:nvPr>
            <p:ph idx="2" type="body"/>
          </p:nvPr>
        </p:nvSpPr>
        <p:spPr>
          <a:xfrm>
            <a:off x="719138" y="1411288"/>
            <a:ext cx="11270100" cy="48084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100"/>
              </a:spcBef>
              <a:spcAft>
                <a:spcPts val="0"/>
              </a:spcAft>
              <a:buClr>
                <a:schemeClr val="dk1"/>
              </a:buClr>
              <a:buSzPts val="2800"/>
              <a:buChar char="●"/>
              <a:defRPr>
                <a:latin typeface="Calibri"/>
                <a:ea typeface="Calibri"/>
                <a:cs typeface="Calibri"/>
                <a:sym typeface="Calibri"/>
              </a:defRPr>
            </a:lvl1pPr>
            <a:lvl2pPr indent="-381000" lvl="1" marL="914400" algn="l">
              <a:lnSpc>
                <a:spcPct val="90000"/>
              </a:lnSpc>
              <a:spcBef>
                <a:spcPts val="1600"/>
              </a:spcBef>
              <a:spcAft>
                <a:spcPts val="0"/>
              </a:spcAft>
              <a:buClr>
                <a:schemeClr val="dk1"/>
              </a:buClr>
              <a:buSzPts val="2400"/>
              <a:buChar char="○"/>
              <a:defRPr>
                <a:latin typeface="Calibri"/>
                <a:ea typeface="Calibri"/>
                <a:cs typeface="Calibri"/>
                <a:sym typeface="Calibri"/>
              </a:defRPr>
            </a:lvl2pPr>
            <a:lvl3pPr indent="-355600" lvl="2" marL="1371600" algn="l">
              <a:lnSpc>
                <a:spcPct val="90000"/>
              </a:lnSpc>
              <a:spcBef>
                <a:spcPts val="1600"/>
              </a:spcBef>
              <a:spcAft>
                <a:spcPts val="0"/>
              </a:spcAft>
              <a:buClr>
                <a:schemeClr val="dk1"/>
              </a:buClr>
              <a:buSzPts val="2000"/>
              <a:buChar char="■"/>
              <a:defRPr>
                <a:latin typeface="Calibri"/>
                <a:ea typeface="Calibri"/>
                <a:cs typeface="Calibri"/>
                <a:sym typeface="Calibri"/>
              </a:defRPr>
            </a:lvl3pPr>
            <a:lvl4pPr indent="-349250" lvl="3" marL="1828800" algn="l">
              <a:lnSpc>
                <a:spcPct val="90000"/>
              </a:lnSpc>
              <a:spcBef>
                <a:spcPts val="1600"/>
              </a:spcBef>
              <a:spcAft>
                <a:spcPts val="0"/>
              </a:spcAft>
              <a:buClr>
                <a:schemeClr val="dk1"/>
              </a:buClr>
              <a:buSzPts val="1900"/>
              <a:buChar char="●"/>
              <a:defRPr>
                <a:latin typeface="Calibri"/>
                <a:ea typeface="Calibri"/>
                <a:cs typeface="Calibri"/>
                <a:sym typeface="Calibri"/>
              </a:defRPr>
            </a:lvl4pPr>
            <a:lvl5pPr indent="-349250" lvl="4" marL="2286000" algn="l">
              <a:lnSpc>
                <a:spcPct val="90000"/>
              </a:lnSpc>
              <a:spcBef>
                <a:spcPts val="1600"/>
              </a:spcBef>
              <a:spcAft>
                <a:spcPts val="0"/>
              </a:spcAft>
              <a:buClr>
                <a:schemeClr val="dk1"/>
              </a:buClr>
              <a:buSzPts val="1900"/>
              <a:buChar char="○"/>
              <a:defRPr>
                <a:latin typeface="Calibri"/>
                <a:ea typeface="Calibri"/>
                <a:cs typeface="Calibri"/>
                <a:sym typeface="Calibri"/>
              </a:defRPr>
            </a:lvl5pPr>
            <a:lvl6pPr indent="-349250" lvl="5" marL="2743200" algn="l">
              <a:lnSpc>
                <a:spcPct val="90000"/>
              </a:lnSpc>
              <a:spcBef>
                <a:spcPts val="1600"/>
              </a:spcBef>
              <a:spcAft>
                <a:spcPts val="0"/>
              </a:spcAft>
              <a:buClr>
                <a:schemeClr val="dk1"/>
              </a:buClr>
              <a:buSzPts val="1900"/>
              <a:buChar char="■"/>
              <a:defRPr/>
            </a:lvl6pPr>
            <a:lvl7pPr indent="-349250" lvl="6" marL="3200400" algn="l">
              <a:lnSpc>
                <a:spcPct val="90000"/>
              </a:lnSpc>
              <a:spcBef>
                <a:spcPts val="1600"/>
              </a:spcBef>
              <a:spcAft>
                <a:spcPts val="0"/>
              </a:spcAft>
              <a:buClr>
                <a:schemeClr val="dk1"/>
              </a:buClr>
              <a:buSzPts val="1900"/>
              <a:buChar char="●"/>
              <a:defRPr/>
            </a:lvl7pPr>
            <a:lvl8pPr indent="-349250" lvl="7" marL="3657600" algn="l">
              <a:lnSpc>
                <a:spcPct val="90000"/>
              </a:lnSpc>
              <a:spcBef>
                <a:spcPts val="1600"/>
              </a:spcBef>
              <a:spcAft>
                <a:spcPts val="0"/>
              </a:spcAft>
              <a:buClr>
                <a:schemeClr val="dk1"/>
              </a:buClr>
              <a:buSzPts val="1900"/>
              <a:buChar char="○"/>
              <a:defRPr/>
            </a:lvl8pPr>
            <a:lvl9pPr indent="-349250" lvl="8" marL="4114800" algn="l">
              <a:lnSpc>
                <a:spcPct val="90000"/>
              </a:lnSpc>
              <a:spcBef>
                <a:spcPts val="1600"/>
              </a:spcBef>
              <a:spcAft>
                <a:spcPts val="1600"/>
              </a:spcAft>
              <a:buClr>
                <a:schemeClr val="dk1"/>
              </a:buClr>
              <a:buSzPts val="1900"/>
              <a:buChar char="■"/>
              <a:defRPr/>
            </a:lvl9pPr>
          </a:lstStyle>
          <a:p/>
        </p:txBody>
      </p:sp>
      <p:cxnSp>
        <p:nvCxnSpPr>
          <p:cNvPr id="473" name="Google Shape;473;p102"/>
          <p:cNvCxnSpPr/>
          <p:nvPr/>
        </p:nvCxnSpPr>
        <p:spPr>
          <a:xfrm>
            <a:off x="317500" y="1129190"/>
            <a:ext cx="11556900" cy="0"/>
          </a:xfrm>
          <a:prstGeom prst="straightConnector1">
            <a:avLst/>
          </a:prstGeom>
          <a:noFill/>
          <a:ln cap="flat" cmpd="sng" w="19050">
            <a:solidFill>
              <a:schemeClr val="dk1"/>
            </a:solidFill>
            <a:prstDash val="solid"/>
            <a:miter lim="800000"/>
            <a:headEnd len="sm" w="sm" type="none"/>
            <a:tailEnd len="sm" w="sm" type="none"/>
          </a:ln>
        </p:spPr>
      </p:cxnSp>
    </p:spTree>
  </p:cSld>
  <p:clrMapOvr>
    <a:masterClrMapping/>
  </p:clrMapOvr>
  <p:transition spd="slow">
    <p:push/>
  </p:transition>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474" name="Shape 474"/>
        <p:cNvGrpSpPr/>
        <p:nvPr/>
      </p:nvGrpSpPr>
      <p:grpSpPr>
        <a:xfrm>
          <a:off x="0" y="0"/>
          <a:ext cx="0" cy="0"/>
          <a:chOff x="0" y="0"/>
          <a:chExt cx="0" cy="0"/>
        </a:xfrm>
      </p:grpSpPr>
      <p:pic>
        <p:nvPicPr>
          <p:cNvPr id="475" name="Google Shape;475;p103"/>
          <p:cNvPicPr preferRelativeResize="0"/>
          <p:nvPr/>
        </p:nvPicPr>
        <p:blipFill rotWithShape="1">
          <a:blip r:embed="rId2">
            <a:alphaModFix/>
          </a:blip>
          <a:srcRect b="0" l="0" r="0" t="0"/>
          <a:stretch/>
        </p:blipFill>
        <p:spPr>
          <a:xfrm>
            <a:off x="11330677" y="236071"/>
            <a:ext cx="615121" cy="568831"/>
          </a:xfrm>
          <a:prstGeom prst="rect">
            <a:avLst/>
          </a:prstGeom>
          <a:noFill/>
          <a:ln>
            <a:noFill/>
          </a:ln>
        </p:spPr>
      </p:pic>
      <p:sp>
        <p:nvSpPr>
          <p:cNvPr id="476" name="Google Shape;476;p103"/>
          <p:cNvSpPr/>
          <p:nvPr/>
        </p:nvSpPr>
        <p:spPr>
          <a:xfrm>
            <a:off x="216446" y="6557695"/>
            <a:ext cx="6096000" cy="261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1100"/>
              <a:buFont typeface="Arial"/>
              <a:buNone/>
            </a:pPr>
            <a:r>
              <a:rPr b="0" i="0" lang="en-US" sz="1100" u="none" cap="none" strike="noStrike">
                <a:solidFill>
                  <a:srgbClr val="595959"/>
                </a:solidFill>
                <a:latin typeface="Arial"/>
                <a:ea typeface="Arial"/>
                <a:cs typeface="Arial"/>
                <a:sym typeface="Arial"/>
              </a:rPr>
              <a:t>LOCATION &amp; GROUPS WEBINAR SERIES November 9</a:t>
            </a:r>
            <a:r>
              <a:rPr b="0" baseline="30000" i="0" lang="en-US" sz="1100" u="none" cap="none" strike="noStrike">
                <a:solidFill>
                  <a:srgbClr val="595959"/>
                </a:solidFill>
                <a:latin typeface="Arial"/>
                <a:ea typeface="Arial"/>
                <a:cs typeface="Arial"/>
                <a:sym typeface="Arial"/>
              </a:rPr>
              <a:t>th</a:t>
            </a:r>
            <a:r>
              <a:rPr b="0" i="0" lang="en-US" sz="1100" u="none" cap="none" strike="noStrike">
                <a:solidFill>
                  <a:srgbClr val="595959"/>
                </a:solidFill>
                <a:latin typeface="Arial"/>
                <a:ea typeface="Arial"/>
                <a:cs typeface="Arial"/>
                <a:sym typeface="Arial"/>
              </a:rPr>
              <a:t>, 2021</a:t>
            </a:r>
            <a:endParaRPr b="0" i="0" sz="1100" u="none" cap="none" strike="noStrike">
              <a:solidFill>
                <a:srgbClr val="595959"/>
              </a:solidFill>
              <a:latin typeface="Arial"/>
              <a:ea typeface="Arial"/>
              <a:cs typeface="Arial"/>
              <a:sym typeface="Arial"/>
            </a:endParaRPr>
          </a:p>
        </p:txBody>
      </p:sp>
      <p:cxnSp>
        <p:nvCxnSpPr>
          <p:cNvPr id="477" name="Google Shape;477;p103"/>
          <p:cNvCxnSpPr/>
          <p:nvPr/>
        </p:nvCxnSpPr>
        <p:spPr>
          <a:xfrm>
            <a:off x="216446" y="6557695"/>
            <a:ext cx="11759100" cy="0"/>
          </a:xfrm>
          <a:prstGeom prst="straightConnector1">
            <a:avLst/>
          </a:prstGeom>
          <a:noFill/>
          <a:ln cap="flat" cmpd="sng" w="9525">
            <a:solidFill>
              <a:srgbClr val="C00000"/>
            </a:solidFill>
            <a:prstDash val="solid"/>
            <a:round/>
            <a:headEnd len="sm" w="sm" type="none"/>
            <a:tailEnd len="sm" w="sm" type="none"/>
          </a:ln>
        </p:spPr>
      </p:cxnSp>
      <p:cxnSp>
        <p:nvCxnSpPr>
          <p:cNvPr id="478" name="Google Shape;478;p103"/>
          <p:cNvCxnSpPr/>
          <p:nvPr/>
        </p:nvCxnSpPr>
        <p:spPr>
          <a:xfrm>
            <a:off x="216446" y="164515"/>
            <a:ext cx="11759100" cy="0"/>
          </a:xfrm>
          <a:prstGeom prst="straightConnector1">
            <a:avLst/>
          </a:prstGeom>
          <a:noFill/>
          <a:ln cap="flat" cmpd="sng" w="9525">
            <a:solidFill>
              <a:srgbClr val="C00000"/>
            </a:solidFill>
            <a:prstDash val="solid"/>
            <a:round/>
            <a:headEnd len="sm" w="sm" type="none"/>
            <a:tailEnd len="sm" w="sm" type="none"/>
          </a:ln>
        </p:spPr>
      </p:cxnSp>
      <p:sp>
        <p:nvSpPr>
          <p:cNvPr id="479" name="Google Shape;479;p103"/>
          <p:cNvSpPr txBox="1"/>
          <p:nvPr>
            <p:ph idx="1" type="body"/>
          </p:nvPr>
        </p:nvSpPr>
        <p:spPr>
          <a:xfrm>
            <a:off x="250825" y="293688"/>
            <a:ext cx="10531500" cy="10401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2800"/>
              <a:buNone/>
              <a:defRPr b="1" sz="4400">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vl2pPr>
            <a:lvl3pPr indent="-355600" lvl="2" marL="1371600" algn="l">
              <a:lnSpc>
                <a:spcPct val="90000"/>
              </a:lnSpc>
              <a:spcBef>
                <a:spcPts val="500"/>
              </a:spcBef>
              <a:spcAft>
                <a:spcPts val="0"/>
              </a:spcAft>
              <a:buClr>
                <a:schemeClr val="dk1"/>
              </a:buClr>
              <a:buSzPts val="20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80" name="Google Shape;480;p103"/>
          <p:cNvSpPr txBox="1"/>
          <p:nvPr>
            <p:ph idx="12" type="sldNum"/>
          </p:nvPr>
        </p:nvSpPr>
        <p:spPr>
          <a:xfrm>
            <a:off x="9232354" y="6606610"/>
            <a:ext cx="2743200" cy="164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81" name="Google Shape;481;p103"/>
          <p:cNvSpPr txBox="1"/>
          <p:nvPr>
            <p:ph idx="2" type="body"/>
          </p:nvPr>
        </p:nvSpPr>
        <p:spPr>
          <a:xfrm>
            <a:off x="407034" y="4408009"/>
            <a:ext cx="2560500" cy="16461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700"/>
              </a:spcBef>
              <a:spcAft>
                <a:spcPts val="0"/>
              </a:spcAft>
              <a:buClr>
                <a:schemeClr val="dk1"/>
              </a:buClr>
              <a:buSzPts val="2800"/>
              <a:buNone/>
              <a:defRPr sz="2400">
                <a:latin typeface="Arial"/>
                <a:ea typeface="Arial"/>
                <a:cs typeface="Arial"/>
                <a:sym typeface="Arial"/>
              </a:defRPr>
            </a:lvl1pPr>
            <a:lvl2pPr indent="-228600" lvl="1" marL="914400" algn="l">
              <a:lnSpc>
                <a:spcPct val="100000"/>
              </a:lnSpc>
              <a:spcBef>
                <a:spcPts val="700"/>
              </a:spcBef>
              <a:spcAft>
                <a:spcPts val="0"/>
              </a:spcAft>
              <a:buClr>
                <a:schemeClr val="dk1"/>
              </a:buClr>
              <a:buSzPts val="2400"/>
              <a:buNone/>
              <a:defRPr sz="2000">
                <a:latin typeface="Arial"/>
                <a:ea typeface="Arial"/>
                <a:cs typeface="Arial"/>
                <a:sym typeface="Arial"/>
              </a:defRPr>
            </a:lvl2pPr>
            <a:lvl3pPr indent="-228600" lvl="2" marL="1371600" algn="l">
              <a:lnSpc>
                <a:spcPct val="100000"/>
              </a:lnSpc>
              <a:spcBef>
                <a:spcPts val="700"/>
              </a:spcBef>
              <a:spcAft>
                <a:spcPts val="0"/>
              </a:spcAft>
              <a:buClr>
                <a:schemeClr val="dk1"/>
              </a:buClr>
              <a:buSzPts val="2000"/>
              <a:buNone/>
              <a:defRPr sz="1900">
                <a:latin typeface="Arial"/>
                <a:ea typeface="Arial"/>
                <a:cs typeface="Arial"/>
                <a:sym typeface="Arial"/>
              </a:defRPr>
            </a:lvl3pPr>
            <a:lvl4pPr indent="-228600" lvl="3" marL="1828800" algn="l">
              <a:lnSpc>
                <a:spcPct val="100000"/>
              </a:lnSpc>
              <a:spcBef>
                <a:spcPts val="700"/>
              </a:spcBef>
              <a:spcAft>
                <a:spcPts val="0"/>
              </a:spcAft>
              <a:buClr>
                <a:schemeClr val="dk1"/>
              </a:buClr>
              <a:buSzPts val="1900"/>
              <a:buNone/>
              <a:defRPr sz="1600">
                <a:latin typeface="Arial"/>
                <a:ea typeface="Arial"/>
                <a:cs typeface="Arial"/>
                <a:sym typeface="Arial"/>
              </a:defRPr>
            </a:lvl4pPr>
            <a:lvl5pPr indent="-228600" lvl="4" marL="2286000" algn="l">
              <a:lnSpc>
                <a:spcPct val="100000"/>
              </a:lnSpc>
              <a:spcBef>
                <a:spcPts val="700"/>
              </a:spcBef>
              <a:spcAft>
                <a:spcPts val="0"/>
              </a:spcAft>
              <a:buClr>
                <a:schemeClr val="dk1"/>
              </a:buClr>
              <a:buSzPts val="1900"/>
              <a:buNone/>
              <a:defRPr sz="1600">
                <a:latin typeface="Arial"/>
                <a:ea typeface="Arial"/>
                <a:cs typeface="Arial"/>
                <a:sym typeface="Arial"/>
              </a:defRPr>
            </a:lvl5pPr>
            <a:lvl6pPr indent="-349250" lvl="5" marL="2743200" algn="l">
              <a:lnSpc>
                <a:spcPct val="90000"/>
              </a:lnSpc>
              <a:spcBef>
                <a:spcPts val="7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82" name="Google Shape;482;p103"/>
          <p:cNvSpPr/>
          <p:nvPr>
            <p:ph idx="3" type="pic"/>
          </p:nvPr>
        </p:nvSpPr>
        <p:spPr>
          <a:xfrm>
            <a:off x="3442425" y="1652663"/>
            <a:ext cx="2171100" cy="2078100"/>
          </a:xfrm>
          <a:prstGeom prst="rect">
            <a:avLst/>
          </a:prstGeom>
          <a:solidFill>
            <a:srgbClr val="A5A5A5"/>
          </a:solidFill>
          <a:ln>
            <a:noFill/>
          </a:ln>
        </p:spPr>
      </p:sp>
      <p:sp>
        <p:nvSpPr>
          <p:cNvPr id="483" name="Google Shape;483;p103"/>
          <p:cNvSpPr/>
          <p:nvPr>
            <p:ph idx="4" type="pic"/>
          </p:nvPr>
        </p:nvSpPr>
        <p:spPr>
          <a:xfrm>
            <a:off x="7796320" y="1652663"/>
            <a:ext cx="2171100" cy="2078100"/>
          </a:xfrm>
          <a:prstGeom prst="rect">
            <a:avLst/>
          </a:prstGeom>
          <a:solidFill>
            <a:srgbClr val="A5A5A5"/>
          </a:solidFill>
          <a:ln>
            <a:noFill/>
          </a:ln>
        </p:spPr>
      </p:sp>
      <p:sp>
        <p:nvSpPr>
          <p:cNvPr id="484" name="Google Shape;484;p103"/>
          <p:cNvSpPr/>
          <p:nvPr>
            <p:ph idx="5" type="pic"/>
          </p:nvPr>
        </p:nvSpPr>
        <p:spPr>
          <a:xfrm>
            <a:off x="407035" y="1652663"/>
            <a:ext cx="2560500" cy="2734500"/>
          </a:xfrm>
          <a:prstGeom prst="rect">
            <a:avLst/>
          </a:prstGeom>
          <a:solidFill>
            <a:srgbClr val="A5A5A5"/>
          </a:solidFill>
          <a:ln>
            <a:noFill/>
          </a:ln>
        </p:spPr>
      </p:sp>
      <p:sp>
        <p:nvSpPr>
          <p:cNvPr id="485" name="Google Shape;485;p103"/>
          <p:cNvSpPr/>
          <p:nvPr>
            <p:ph idx="6" type="pic"/>
          </p:nvPr>
        </p:nvSpPr>
        <p:spPr>
          <a:xfrm>
            <a:off x="3442425" y="4116958"/>
            <a:ext cx="2171100" cy="2078100"/>
          </a:xfrm>
          <a:prstGeom prst="rect">
            <a:avLst/>
          </a:prstGeom>
          <a:solidFill>
            <a:srgbClr val="A5A5A5"/>
          </a:solidFill>
          <a:ln>
            <a:noFill/>
          </a:ln>
        </p:spPr>
      </p:sp>
      <p:sp>
        <p:nvSpPr>
          <p:cNvPr id="486" name="Google Shape;486;p103"/>
          <p:cNvSpPr/>
          <p:nvPr>
            <p:ph idx="7" type="pic"/>
          </p:nvPr>
        </p:nvSpPr>
        <p:spPr>
          <a:xfrm>
            <a:off x="7796320" y="4116958"/>
            <a:ext cx="2171100" cy="2078100"/>
          </a:xfrm>
          <a:prstGeom prst="rect">
            <a:avLst/>
          </a:prstGeom>
          <a:solidFill>
            <a:srgbClr val="A5A5A5"/>
          </a:solidFill>
          <a:ln>
            <a:noFill/>
          </a:ln>
        </p:spPr>
      </p:sp>
      <p:sp>
        <p:nvSpPr>
          <p:cNvPr id="487" name="Google Shape;487;p103"/>
          <p:cNvSpPr txBox="1"/>
          <p:nvPr>
            <p:ph idx="8" type="body"/>
          </p:nvPr>
        </p:nvSpPr>
        <p:spPr>
          <a:xfrm>
            <a:off x="5720142" y="1652663"/>
            <a:ext cx="1815900" cy="20361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1"/>
              </a:buClr>
              <a:buSzPts val="2800"/>
              <a:buNone/>
              <a:defRPr sz="2300">
                <a:latin typeface="Arial"/>
                <a:ea typeface="Arial"/>
                <a:cs typeface="Arial"/>
                <a:sym typeface="Arial"/>
              </a:defRPr>
            </a:lvl1pPr>
            <a:lvl2pPr indent="-228600" lvl="1" marL="914400" algn="l">
              <a:lnSpc>
                <a:spcPct val="100000"/>
              </a:lnSpc>
              <a:spcBef>
                <a:spcPts val="700"/>
              </a:spcBef>
              <a:spcAft>
                <a:spcPts val="0"/>
              </a:spcAft>
              <a:buClr>
                <a:schemeClr val="dk1"/>
              </a:buClr>
              <a:buSzPts val="2400"/>
              <a:buNone/>
              <a:defRPr sz="2000">
                <a:latin typeface="Arial"/>
                <a:ea typeface="Arial"/>
                <a:cs typeface="Arial"/>
                <a:sym typeface="Arial"/>
              </a:defRPr>
            </a:lvl2pPr>
            <a:lvl3pPr indent="-228600" lvl="2" marL="1371600" algn="l">
              <a:lnSpc>
                <a:spcPct val="100000"/>
              </a:lnSpc>
              <a:spcBef>
                <a:spcPts val="700"/>
              </a:spcBef>
              <a:spcAft>
                <a:spcPts val="0"/>
              </a:spcAft>
              <a:buClr>
                <a:schemeClr val="dk1"/>
              </a:buClr>
              <a:buSzPts val="2000"/>
              <a:buNone/>
              <a:defRPr sz="1900">
                <a:latin typeface="Arial"/>
                <a:ea typeface="Arial"/>
                <a:cs typeface="Arial"/>
                <a:sym typeface="Arial"/>
              </a:defRPr>
            </a:lvl3pPr>
            <a:lvl4pPr indent="-228600" lvl="3" marL="1828800" algn="l">
              <a:lnSpc>
                <a:spcPct val="100000"/>
              </a:lnSpc>
              <a:spcBef>
                <a:spcPts val="700"/>
              </a:spcBef>
              <a:spcAft>
                <a:spcPts val="0"/>
              </a:spcAft>
              <a:buClr>
                <a:schemeClr val="dk1"/>
              </a:buClr>
              <a:buSzPts val="1900"/>
              <a:buNone/>
              <a:defRPr sz="1600">
                <a:latin typeface="Arial"/>
                <a:ea typeface="Arial"/>
                <a:cs typeface="Arial"/>
                <a:sym typeface="Arial"/>
              </a:defRPr>
            </a:lvl4pPr>
            <a:lvl5pPr indent="-228600" lvl="4" marL="2286000" algn="l">
              <a:lnSpc>
                <a:spcPct val="100000"/>
              </a:lnSpc>
              <a:spcBef>
                <a:spcPts val="700"/>
              </a:spcBef>
              <a:spcAft>
                <a:spcPts val="0"/>
              </a:spcAft>
              <a:buClr>
                <a:schemeClr val="dk1"/>
              </a:buClr>
              <a:buSzPts val="1900"/>
              <a:buNone/>
              <a:defRPr sz="1600">
                <a:latin typeface="Arial"/>
                <a:ea typeface="Arial"/>
                <a:cs typeface="Arial"/>
                <a:sym typeface="Arial"/>
              </a:defRPr>
            </a:lvl5pPr>
            <a:lvl6pPr indent="-349250" lvl="5" marL="2743200" algn="l">
              <a:lnSpc>
                <a:spcPct val="90000"/>
              </a:lnSpc>
              <a:spcBef>
                <a:spcPts val="7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88" name="Google Shape;488;p103"/>
          <p:cNvSpPr txBox="1"/>
          <p:nvPr>
            <p:ph idx="9" type="body"/>
          </p:nvPr>
        </p:nvSpPr>
        <p:spPr>
          <a:xfrm>
            <a:off x="5720142" y="4116958"/>
            <a:ext cx="1815900" cy="20361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1"/>
              </a:buClr>
              <a:buSzPts val="2800"/>
              <a:buNone/>
              <a:defRPr sz="2300">
                <a:latin typeface="Arial"/>
                <a:ea typeface="Arial"/>
                <a:cs typeface="Arial"/>
                <a:sym typeface="Arial"/>
              </a:defRPr>
            </a:lvl1pPr>
            <a:lvl2pPr indent="-228600" lvl="1" marL="914400" algn="l">
              <a:lnSpc>
                <a:spcPct val="100000"/>
              </a:lnSpc>
              <a:spcBef>
                <a:spcPts val="700"/>
              </a:spcBef>
              <a:spcAft>
                <a:spcPts val="0"/>
              </a:spcAft>
              <a:buClr>
                <a:schemeClr val="dk1"/>
              </a:buClr>
              <a:buSzPts val="2400"/>
              <a:buNone/>
              <a:defRPr sz="2000">
                <a:latin typeface="Arial"/>
                <a:ea typeface="Arial"/>
                <a:cs typeface="Arial"/>
                <a:sym typeface="Arial"/>
              </a:defRPr>
            </a:lvl2pPr>
            <a:lvl3pPr indent="-228600" lvl="2" marL="1371600" algn="l">
              <a:lnSpc>
                <a:spcPct val="100000"/>
              </a:lnSpc>
              <a:spcBef>
                <a:spcPts val="700"/>
              </a:spcBef>
              <a:spcAft>
                <a:spcPts val="0"/>
              </a:spcAft>
              <a:buClr>
                <a:schemeClr val="dk1"/>
              </a:buClr>
              <a:buSzPts val="2000"/>
              <a:buNone/>
              <a:defRPr sz="1900">
                <a:latin typeface="Arial"/>
                <a:ea typeface="Arial"/>
                <a:cs typeface="Arial"/>
                <a:sym typeface="Arial"/>
              </a:defRPr>
            </a:lvl3pPr>
            <a:lvl4pPr indent="-228600" lvl="3" marL="1828800" algn="l">
              <a:lnSpc>
                <a:spcPct val="100000"/>
              </a:lnSpc>
              <a:spcBef>
                <a:spcPts val="700"/>
              </a:spcBef>
              <a:spcAft>
                <a:spcPts val="0"/>
              </a:spcAft>
              <a:buClr>
                <a:schemeClr val="dk1"/>
              </a:buClr>
              <a:buSzPts val="1900"/>
              <a:buNone/>
              <a:defRPr sz="1600">
                <a:latin typeface="Arial"/>
                <a:ea typeface="Arial"/>
                <a:cs typeface="Arial"/>
                <a:sym typeface="Arial"/>
              </a:defRPr>
            </a:lvl4pPr>
            <a:lvl5pPr indent="-228600" lvl="4" marL="2286000" algn="l">
              <a:lnSpc>
                <a:spcPct val="100000"/>
              </a:lnSpc>
              <a:spcBef>
                <a:spcPts val="700"/>
              </a:spcBef>
              <a:spcAft>
                <a:spcPts val="0"/>
              </a:spcAft>
              <a:buClr>
                <a:schemeClr val="dk1"/>
              </a:buClr>
              <a:buSzPts val="1900"/>
              <a:buNone/>
              <a:defRPr sz="1600">
                <a:latin typeface="Arial"/>
                <a:ea typeface="Arial"/>
                <a:cs typeface="Arial"/>
                <a:sym typeface="Arial"/>
              </a:defRPr>
            </a:lvl5pPr>
            <a:lvl6pPr indent="-349250" lvl="5" marL="2743200" algn="l">
              <a:lnSpc>
                <a:spcPct val="90000"/>
              </a:lnSpc>
              <a:spcBef>
                <a:spcPts val="7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89" name="Google Shape;489;p103"/>
          <p:cNvSpPr txBox="1"/>
          <p:nvPr>
            <p:ph idx="13" type="body"/>
          </p:nvPr>
        </p:nvSpPr>
        <p:spPr>
          <a:xfrm>
            <a:off x="10067352" y="1652663"/>
            <a:ext cx="1815900" cy="20361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1"/>
              </a:buClr>
              <a:buSzPts val="2800"/>
              <a:buNone/>
              <a:defRPr sz="2300">
                <a:latin typeface="Arial"/>
                <a:ea typeface="Arial"/>
                <a:cs typeface="Arial"/>
                <a:sym typeface="Arial"/>
              </a:defRPr>
            </a:lvl1pPr>
            <a:lvl2pPr indent="-228600" lvl="1" marL="914400" algn="l">
              <a:lnSpc>
                <a:spcPct val="100000"/>
              </a:lnSpc>
              <a:spcBef>
                <a:spcPts val="700"/>
              </a:spcBef>
              <a:spcAft>
                <a:spcPts val="0"/>
              </a:spcAft>
              <a:buClr>
                <a:schemeClr val="dk1"/>
              </a:buClr>
              <a:buSzPts val="2400"/>
              <a:buNone/>
              <a:defRPr sz="2000">
                <a:latin typeface="Arial"/>
                <a:ea typeface="Arial"/>
                <a:cs typeface="Arial"/>
                <a:sym typeface="Arial"/>
              </a:defRPr>
            </a:lvl2pPr>
            <a:lvl3pPr indent="-228600" lvl="2" marL="1371600" algn="l">
              <a:lnSpc>
                <a:spcPct val="100000"/>
              </a:lnSpc>
              <a:spcBef>
                <a:spcPts val="700"/>
              </a:spcBef>
              <a:spcAft>
                <a:spcPts val="0"/>
              </a:spcAft>
              <a:buClr>
                <a:schemeClr val="dk1"/>
              </a:buClr>
              <a:buSzPts val="2000"/>
              <a:buNone/>
              <a:defRPr sz="1900">
                <a:latin typeface="Arial"/>
                <a:ea typeface="Arial"/>
                <a:cs typeface="Arial"/>
                <a:sym typeface="Arial"/>
              </a:defRPr>
            </a:lvl3pPr>
            <a:lvl4pPr indent="-228600" lvl="3" marL="1828800" algn="l">
              <a:lnSpc>
                <a:spcPct val="100000"/>
              </a:lnSpc>
              <a:spcBef>
                <a:spcPts val="700"/>
              </a:spcBef>
              <a:spcAft>
                <a:spcPts val="0"/>
              </a:spcAft>
              <a:buClr>
                <a:schemeClr val="dk1"/>
              </a:buClr>
              <a:buSzPts val="1900"/>
              <a:buNone/>
              <a:defRPr sz="1600">
                <a:latin typeface="Arial"/>
                <a:ea typeface="Arial"/>
                <a:cs typeface="Arial"/>
                <a:sym typeface="Arial"/>
              </a:defRPr>
            </a:lvl4pPr>
            <a:lvl5pPr indent="-228600" lvl="4" marL="2286000" algn="l">
              <a:lnSpc>
                <a:spcPct val="100000"/>
              </a:lnSpc>
              <a:spcBef>
                <a:spcPts val="700"/>
              </a:spcBef>
              <a:spcAft>
                <a:spcPts val="0"/>
              </a:spcAft>
              <a:buClr>
                <a:schemeClr val="dk1"/>
              </a:buClr>
              <a:buSzPts val="1900"/>
              <a:buNone/>
              <a:defRPr sz="1600">
                <a:latin typeface="Arial"/>
                <a:ea typeface="Arial"/>
                <a:cs typeface="Arial"/>
                <a:sym typeface="Arial"/>
              </a:defRPr>
            </a:lvl5pPr>
            <a:lvl6pPr indent="-349250" lvl="5" marL="2743200" algn="l">
              <a:lnSpc>
                <a:spcPct val="90000"/>
              </a:lnSpc>
              <a:spcBef>
                <a:spcPts val="7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90" name="Google Shape;490;p103"/>
          <p:cNvSpPr txBox="1"/>
          <p:nvPr>
            <p:ph idx="14" type="body"/>
          </p:nvPr>
        </p:nvSpPr>
        <p:spPr>
          <a:xfrm>
            <a:off x="10067352" y="4116958"/>
            <a:ext cx="1815900" cy="20361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1"/>
              </a:buClr>
              <a:buSzPts val="2800"/>
              <a:buNone/>
              <a:defRPr sz="2300">
                <a:latin typeface="Arial"/>
                <a:ea typeface="Arial"/>
                <a:cs typeface="Arial"/>
                <a:sym typeface="Arial"/>
              </a:defRPr>
            </a:lvl1pPr>
            <a:lvl2pPr indent="-228600" lvl="1" marL="914400" algn="l">
              <a:lnSpc>
                <a:spcPct val="100000"/>
              </a:lnSpc>
              <a:spcBef>
                <a:spcPts val="700"/>
              </a:spcBef>
              <a:spcAft>
                <a:spcPts val="0"/>
              </a:spcAft>
              <a:buClr>
                <a:schemeClr val="dk1"/>
              </a:buClr>
              <a:buSzPts val="2400"/>
              <a:buNone/>
              <a:defRPr sz="2000">
                <a:latin typeface="Arial"/>
                <a:ea typeface="Arial"/>
                <a:cs typeface="Arial"/>
                <a:sym typeface="Arial"/>
              </a:defRPr>
            </a:lvl2pPr>
            <a:lvl3pPr indent="-228600" lvl="2" marL="1371600" algn="l">
              <a:lnSpc>
                <a:spcPct val="100000"/>
              </a:lnSpc>
              <a:spcBef>
                <a:spcPts val="700"/>
              </a:spcBef>
              <a:spcAft>
                <a:spcPts val="0"/>
              </a:spcAft>
              <a:buClr>
                <a:schemeClr val="dk1"/>
              </a:buClr>
              <a:buSzPts val="2000"/>
              <a:buNone/>
              <a:defRPr sz="1900">
                <a:latin typeface="Arial"/>
                <a:ea typeface="Arial"/>
                <a:cs typeface="Arial"/>
                <a:sym typeface="Arial"/>
              </a:defRPr>
            </a:lvl3pPr>
            <a:lvl4pPr indent="-228600" lvl="3" marL="1828800" algn="l">
              <a:lnSpc>
                <a:spcPct val="100000"/>
              </a:lnSpc>
              <a:spcBef>
                <a:spcPts val="700"/>
              </a:spcBef>
              <a:spcAft>
                <a:spcPts val="0"/>
              </a:spcAft>
              <a:buClr>
                <a:schemeClr val="dk1"/>
              </a:buClr>
              <a:buSzPts val="1900"/>
              <a:buNone/>
              <a:defRPr sz="1600">
                <a:latin typeface="Arial"/>
                <a:ea typeface="Arial"/>
                <a:cs typeface="Arial"/>
                <a:sym typeface="Arial"/>
              </a:defRPr>
            </a:lvl4pPr>
            <a:lvl5pPr indent="-228600" lvl="4" marL="2286000" algn="l">
              <a:lnSpc>
                <a:spcPct val="100000"/>
              </a:lnSpc>
              <a:spcBef>
                <a:spcPts val="700"/>
              </a:spcBef>
              <a:spcAft>
                <a:spcPts val="0"/>
              </a:spcAft>
              <a:buClr>
                <a:schemeClr val="dk1"/>
              </a:buClr>
              <a:buSzPts val="1900"/>
              <a:buNone/>
              <a:defRPr sz="1600">
                <a:latin typeface="Arial"/>
                <a:ea typeface="Arial"/>
                <a:cs typeface="Arial"/>
                <a:sym typeface="Arial"/>
              </a:defRPr>
            </a:lvl5pPr>
            <a:lvl6pPr indent="-349250" lvl="5" marL="2743200" algn="l">
              <a:lnSpc>
                <a:spcPct val="90000"/>
              </a:lnSpc>
              <a:spcBef>
                <a:spcPts val="7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91" name="Google Shape;491;p103"/>
          <p:cNvSpPr/>
          <p:nvPr/>
        </p:nvSpPr>
        <p:spPr>
          <a:xfrm>
            <a:off x="0" y="6533909"/>
            <a:ext cx="12192000" cy="3240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fld id="{00000000-1234-1234-1234-123412341234}" type="slidenum">
              <a:rPr lang="en-US" sz="1900">
                <a:solidFill>
                  <a:schemeClr val="dk1"/>
                </a:solidFill>
                <a:latin typeface="Calibri"/>
                <a:ea typeface="Calibri"/>
                <a:cs typeface="Calibri"/>
                <a:sym typeface="Calibri"/>
              </a:rPr>
              <a:t>‹#›</a:t>
            </a:fld>
            <a:endParaRPr b="0" i="0" sz="1900" u="none" cap="none" strike="noStrike">
              <a:solidFill>
                <a:schemeClr val="lt1"/>
              </a:solidFill>
              <a:latin typeface="Arial"/>
              <a:ea typeface="Arial"/>
              <a:cs typeface="Arial"/>
              <a:sym typeface="Arial"/>
            </a:endParaRPr>
          </a:p>
        </p:txBody>
      </p:sp>
      <p:pic>
        <p:nvPicPr>
          <p:cNvPr id="492" name="Google Shape;492;p103"/>
          <p:cNvPicPr preferRelativeResize="0"/>
          <p:nvPr/>
        </p:nvPicPr>
        <p:blipFill rotWithShape="1">
          <a:blip r:embed="rId3">
            <a:alphaModFix/>
          </a:blip>
          <a:srcRect b="0" l="0" r="0" t="0"/>
          <a:stretch/>
        </p:blipFill>
        <p:spPr>
          <a:xfrm>
            <a:off x="147095" y="6582565"/>
            <a:ext cx="2879682" cy="233255"/>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493" name="Shape 493"/>
        <p:cNvGrpSpPr/>
        <p:nvPr/>
      </p:nvGrpSpPr>
      <p:grpSpPr>
        <a:xfrm>
          <a:off x="0" y="0"/>
          <a:ext cx="0" cy="0"/>
          <a:chOff x="0" y="0"/>
          <a:chExt cx="0" cy="0"/>
        </a:xfrm>
      </p:grpSpPr>
      <p:sp>
        <p:nvSpPr>
          <p:cNvPr id="494" name="Google Shape;494;p104"/>
          <p:cNvSpPr/>
          <p:nvPr>
            <p:ph idx="2" type="pic"/>
          </p:nvPr>
        </p:nvSpPr>
        <p:spPr>
          <a:xfrm>
            <a:off x="0" y="0"/>
            <a:ext cx="12192000" cy="6858000"/>
          </a:xfrm>
          <a:prstGeom prst="rect">
            <a:avLst/>
          </a:prstGeom>
          <a:solidFill>
            <a:srgbClr val="A5A5A5"/>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1.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8.xml"/><Relationship Id="rId11" Type="http://schemas.openxmlformats.org/officeDocument/2006/relationships/slideLayout" Target="../slideLayouts/slideLayout29.xml"/><Relationship Id="rId22" Type="http://schemas.openxmlformats.org/officeDocument/2006/relationships/theme" Target="../theme/theme2.xml"/><Relationship Id="rId10" Type="http://schemas.openxmlformats.org/officeDocument/2006/relationships/slideLayout" Target="../slideLayouts/slideLayout28.xml"/><Relationship Id="rId21" Type="http://schemas.openxmlformats.org/officeDocument/2006/relationships/slideLayout" Target="../slideLayouts/slideLayout39.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5" Type="http://schemas.openxmlformats.org/officeDocument/2006/relationships/slideLayout" Target="../slideLayouts/slideLayout33.xml"/><Relationship Id="rId14" Type="http://schemas.openxmlformats.org/officeDocument/2006/relationships/slideLayout" Target="../slideLayouts/slideLayout32.xml"/><Relationship Id="rId17" Type="http://schemas.openxmlformats.org/officeDocument/2006/relationships/slideLayout" Target="../slideLayouts/slideLayout35.xml"/><Relationship Id="rId16" Type="http://schemas.openxmlformats.org/officeDocument/2006/relationships/slideLayout" Target="../slideLayouts/slideLayout34.xml"/><Relationship Id="rId5" Type="http://schemas.openxmlformats.org/officeDocument/2006/relationships/slideLayout" Target="../slideLayouts/slideLayout23.xml"/><Relationship Id="rId19" Type="http://schemas.openxmlformats.org/officeDocument/2006/relationships/slideLayout" Target="../slideLayouts/slideLayout37.xml"/><Relationship Id="rId6" Type="http://schemas.openxmlformats.org/officeDocument/2006/relationships/slideLayout" Target="../slideLayouts/slideLayout24.xml"/><Relationship Id="rId18" Type="http://schemas.openxmlformats.org/officeDocument/2006/relationships/slideLayout" Target="../slideLayouts/slideLayout36.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59.xml"/><Relationship Id="rId11" Type="http://schemas.openxmlformats.org/officeDocument/2006/relationships/slideLayout" Target="../slideLayouts/slideLayout50.xml"/><Relationship Id="rId22" Type="http://schemas.openxmlformats.org/officeDocument/2006/relationships/slideLayout" Target="../slideLayouts/slideLayout61.xml"/><Relationship Id="rId10" Type="http://schemas.openxmlformats.org/officeDocument/2006/relationships/slideLayout" Target="../slideLayouts/slideLayout49.xml"/><Relationship Id="rId21" Type="http://schemas.openxmlformats.org/officeDocument/2006/relationships/slideLayout" Target="../slideLayouts/slideLayout60.xml"/><Relationship Id="rId13" Type="http://schemas.openxmlformats.org/officeDocument/2006/relationships/slideLayout" Target="../slideLayouts/slideLayout52.xml"/><Relationship Id="rId24" Type="http://schemas.openxmlformats.org/officeDocument/2006/relationships/theme" Target="../theme/theme4.xml"/><Relationship Id="rId12" Type="http://schemas.openxmlformats.org/officeDocument/2006/relationships/slideLayout" Target="../slideLayouts/slideLayout51.xml"/><Relationship Id="rId23" Type="http://schemas.openxmlformats.org/officeDocument/2006/relationships/slideLayout" Target="../slideLayouts/slideLayout62.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5" Type="http://schemas.openxmlformats.org/officeDocument/2006/relationships/slideLayout" Target="../slideLayouts/slideLayout54.xml"/><Relationship Id="rId14" Type="http://schemas.openxmlformats.org/officeDocument/2006/relationships/slideLayout" Target="../slideLayouts/slideLayout53.xml"/><Relationship Id="rId17" Type="http://schemas.openxmlformats.org/officeDocument/2006/relationships/slideLayout" Target="../slideLayouts/slideLayout56.xml"/><Relationship Id="rId16" Type="http://schemas.openxmlformats.org/officeDocument/2006/relationships/slideLayout" Target="../slideLayouts/slideLayout55.xml"/><Relationship Id="rId5" Type="http://schemas.openxmlformats.org/officeDocument/2006/relationships/slideLayout" Target="../slideLayouts/slideLayout44.xml"/><Relationship Id="rId19" Type="http://schemas.openxmlformats.org/officeDocument/2006/relationships/slideLayout" Target="../slideLayouts/slideLayout58.xml"/><Relationship Id="rId6" Type="http://schemas.openxmlformats.org/officeDocument/2006/relationships/slideLayout" Target="../slideLayouts/slideLayout45.xml"/><Relationship Id="rId18" Type="http://schemas.openxmlformats.org/officeDocument/2006/relationships/slideLayout" Target="../slideLayouts/slideLayout57.xml"/><Relationship Id="rId7" Type="http://schemas.openxmlformats.org/officeDocument/2006/relationships/slideLayout" Target="../slideLayouts/slideLayout46.xml"/><Relationship Id="rId8"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82.xml"/><Relationship Id="rId11" Type="http://schemas.openxmlformats.org/officeDocument/2006/relationships/slideLayout" Target="../slideLayouts/slideLayout73.xml"/><Relationship Id="rId22" Type="http://schemas.openxmlformats.org/officeDocument/2006/relationships/slideLayout" Target="../slideLayouts/slideLayout84.xml"/><Relationship Id="rId10" Type="http://schemas.openxmlformats.org/officeDocument/2006/relationships/slideLayout" Target="../slideLayouts/slideLayout72.xml"/><Relationship Id="rId21" Type="http://schemas.openxmlformats.org/officeDocument/2006/relationships/slideLayout" Target="../slideLayouts/slideLayout83.xml"/><Relationship Id="rId13" Type="http://schemas.openxmlformats.org/officeDocument/2006/relationships/slideLayout" Target="../slideLayouts/slideLayout75.xml"/><Relationship Id="rId24" Type="http://schemas.openxmlformats.org/officeDocument/2006/relationships/theme" Target="../theme/theme6.xml"/><Relationship Id="rId12" Type="http://schemas.openxmlformats.org/officeDocument/2006/relationships/slideLayout" Target="../slideLayouts/slideLayout74.xml"/><Relationship Id="rId23" Type="http://schemas.openxmlformats.org/officeDocument/2006/relationships/slideLayout" Target="../slideLayouts/slideLayout85.xml"/><Relationship Id="rId1" Type="http://schemas.openxmlformats.org/officeDocument/2006/relationships/slideLayout" Target="../slideLayouts/slideLayout63.xml"/><Relationship Id="rId2" Type="http://schemas.openxmlformats.org/officeDocument/2006/relationships/slideLayout" Target="../slideLayouts/slideLayout64.xml"/><Relationship Id="rId3" Type="http://schemas.openxmlformats.org/officeDocument/2006/relationships/slideLayout" Target="../slideLayouts/slideLayout65.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5" Type="http://schemas.openxmlformats.org/officeDocument/2006/relationships/slideLayout" Target="../slideLayouts/slideLayout77.xml"/><Relationship Id="rId14" Type="http://schemas.openxmlformats.org/officeDocument/2006/relationships/slideLayout" Target="../slideLayouts/slideLayout76.xml"/><Relationship Id="rId17" Type="http://schemas.openxmlformats.org/officeDocument/2006/relationships/slideLayout" Target="../slideLayouts/slideLayout79.xml"/><Relationship Id="rId16" Type="http://schemas.openxmlformats.org/officeDocument/2006/relationships/slideLayout" Target="../slideLayouts/slideLayout78.xml"/><Relationship Id="rId5" Type="http://schemas.openxmlformats.org/officeDocument/2006/relationships/slideLayout" Target="../slideLayouts/slideLayout67.xml"/><Relationship Id="rId19" Type="http://schemas.openxmlformats.org/officeDocument/2006/relationships/slideLayout" Target="../slideLayouts/slideLayout81.xml"/><Relationship Id="rId6" Type="http://schemas.openxmlformats.org/officeDocument/2006/relationships/slideLayout" Target="../slideLayouts/slideLayout68.xml"/><Relationship Id="rId18" Type="http://schemas.openxmlformats.org/officeDocument/2006/relationships/slideLayout" Target="../slideLayouts/slideLayout80.xml"/><Relationship Id="rId7" Type="http://schemas.openxmlformats.org/officeDocument/2006/relationships/slideLayout" Target="../slideLayouts/slideLayout69.xml"/><Relationship Id="rId8"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96.xml"/><Relationship Id="rId10" Type="http://schemas.openxmlformats.org/officeDocument/2006/relationships/slideLayout" Target="../slideLayouts/slideLayout95.xml"/><Relationship Id="rId13" Type="http://schemas.openxmlformats.org/officeDocument/2006/relationships/slideLayout" Target="../slideLayouts/slideLayout98.xml"/><Relationship Id="rId12" Type="http://schemas.openxmlformats.org/officeDocument/2006/relationships/slideLayout" Target="../slideLayouts/slideLayout97.xml"/><Relationship Id="rId1" Type="http://schemas.openxmlformats.org/officeDocument/2006/relationships/slideLayout" Target="../slideLayouts/slideLayout86.xml"/><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5" Type="http://schemas.openxmlformats.org/officeDocument/2006/relationships/theme" Target="../theme/theme5.xml"/><Relationship Id="rId14" Type="http://schemas.openxmlformats.org/officeDocument/2006/relationships/slideLayout" Target="../slideLayouts/slideLayout99.xml"/><Relationship Id="rId5" Type="http://schemas.openxmlformats.org/officeDocument/2006/relationships/slideLayout" Target="../slideLayouts/slideLayout90.xml"/><Relationship Id="rId6" Type="http://schemas.openxmlformats.org/officeDocument/2006/relationships/slideLayout" Target="../slideLayouts/slideLayout91.xml"/><Relationship Id="rId7" Type="http://schemas.openxmlformats.org/officeDocument/2006/relationships/slideLayout" Target="../slideLayouts/slideLayout92.xml"/><Relationship Id="rId8"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Quattrocento Sans"/>
              <a:buNone/>
              <a:defRPr b="0" i="0" sz="4400" u="none" cap="none" strike="noStrike">
                <a:solidFill>
                  <a:schemeClr val="dk1"/>
                </a:solidFill>
                <a:latin typeface="Quattrocento Sans"/>
                <a:ea typeface="Quattrocento Sans"/>
                <a:cs typeface="Quattrocento Sans"/>
                <a:sym typeface="Quattrocento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Quattrocento Sans"/>
                <a:ea typeface="Quattrocento Sans"/>
                <a:cs typeface="Quattrocento Sans"/>
                <a:sym typeface="Quattrocento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Quattrocento Sans"/>
                <a:ea typeface="Quattrocento Sans"/>
                <a:cs typeface="Quattrocento Sans"/>
                <a:sym typeface="Quattrocento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Quattrocento Sans"/>
                <a:ea typeface="Quattrocento Sans"/>
                <a:cs typeface="Quattrocento Sans"/>
                <a:sym typeface="Quattrocento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Quattrocento Sans"/>
                <a:ea typeface="Quattrocento Sans"/>
                <a:cs typeface="Quattrocento Sans"/>
                <a:sym typeface="Quattrocento Sans"/>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Quattrocento Sans"/>
                <a:ea typeface="Quattrocento Sans"/>
                <a:cs typeface="Quattrocento Sans"/>
                <a:sym typeface="Quattrocento Sans"/>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 name="Shape 82"/>
        <p:cNvGrpSpPr/>
        <p:nvPr/>
      </p:nvGrpSpPr>
      <p:grpSpPr>
        <a:xfrm>
          <a:off x="0" y="0"/>
          <a:ext cx="0" cy="0"/>
          <a:chOff x="0" y="0"/>
          <a:chExt cx="0" cy="0"/>
        </a:xfrm>
      </p:grpSpPr>
      <p:sp>
        <p:nvSpPr>
          <p:cNvPr id="83" name="Google Shape;83;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Quattrocento Sans"/>
              <a:buNone/>
              <a:defRPr b="0" i="0" sz="4400" u="none" cap="none" strike="noStrike">
                <a:solidFill>
                  <a:schemeClr val="dk1"/>
                </a:solidFill>
                <a:latin typeface="Quattrocento Sans"/>
                <a:ea typeface="Quattrocento Sans"/>
                <a:cs typeface="Quattrocento Sans"/>
                <a:sym typeface="Quattrocento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4" name="Google Shape;84;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Quattrocento Sans"/>
                <a:ea typeface="Quattrocento Sans"/>
                <a:cs typeface="Quattrocento Sans"/>
                <a:sym typeface="Quattrocento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Quattrocento Sans"/>
                <a:ea typeface="Quattrocento Sans"/>
                <a:cs typeface="Quattrocento Sans"/>
                <a:sym typeface="Quattrocento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Quattrocento Sans"/>
                <a:ea typeface="Quattrocento Sans"/>
                <a:cs typeface="Quattrocento Sans"/>
                <a:sym typeface="Quattrocento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 name="Google Shape;85;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Quattrocento Sans"/>
                <a:ea typeface="Quattrocento Sans"/>
                <a:cs typeface="Quattrocento Sans"/>
                <a:sym typeface="Quattrocento Sans"/>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6" name="Google Shape;86;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Quattrocento Sans"/>
                <a:ea typeface="Quattrocento Sans"/>
                <a:cs typeface="Quattrocento Sans"/>
                <a:sym typeface="Quattrocento Sans"/>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7" name="Google Shape;87;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0" name="Shape 180"/>
        <p:cNvGrpSpPr/>
        <p:nvPr/>
      </p:nvGrpSpPr>
      <p:grpSpPr>
        <a:xfrm>
          <a:off x="0" y="0"/>
          <a:ext cx="0" cy="0"/>
          <a:chOff x="0" y="0"/>
          <a:chExt cx="0" cy="0"/>
        </a:xfrm>
      </p:grpSpPr>
      <p:sp>
        <p:nvSpPr>
          <p:cNvPr id="181" name="Google Shape;181;p4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Quattrocento Sans"/>
              <a:buNone/>
              <a:defRPr b="0" i="0" sz="4400" u="none" cap="none" strike="noStrike">
                <a:solidFill>
                  <a:schemeClr val="dk1"/>
                </a:solidFill>
                <a:latin typeface="Quattrocento Sans"/>
                <a:ea typeface="Quattrocento Sans"/>
                <a:cs typeface="Quattrocento Sans"/>
                <a:sym typeface="Quattrocento Sans"/>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p:txBody>
      </p:sp>
      <p:sp>
        <p:nvSpPr>
          <p:cNvPr id="182" name="Google Shape;182;p4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Quattrocento Sans"/>
                <a:ea typeface="Quattrocento Sans"/>
                <a:cs typeface="Quattrocento Sans"/>
                <a:sym typeface="Quattrocento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Quattrocento Sans"/>
                <a:ea typeface="Quattrocento Sans"/>
                <a:cs typeface="Quattrocento Sans"/>
                <a:sym typeface="Quattrocento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Quattrocento Sans"/>
                <a:ea typeface="Quattrocento Sans"/>
                <a:cs typeface="Quattrocento Sans"/>
                <a:sym typeface="Quattrocento Sans"/>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Quattrocento Sans"/>
                <a:ea typeface="Quattrocento Sans"/>
                <a:cs typeface="Quattrocento Sans"/>
                <a:sym typeface="Quattrocento Sans"/>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Quattrocento Sans"/>
                <a:ea typeface="Quattrocento Sans"/>
                <a:cs typeface="Quattrocento Sans"/>
                <a:sym typeface="Quattrocento Sans"/>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183" name="Google Shape;183;p4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500"/>
              <a:buNone/>
              <a:defRPr b="0" i="0" sz="1200" u="none" cap="none" strike="noStrike">
                <a:solidFill>
                  <a:srgbClr val="888888"/>
                </a:solidFill>
                <a:latin typeface="Quattrocento Sans"/>
                <a:ea typeface="Quattrocento Sans"/>
                <a:cs typeface="Quattrocento Sans"/>
                <a:sym typeface="Quattrocento Sans"/>
              </a:defRPr>
            </a:lvl1pPr>
            <a:lvl2pPr lvl="1"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9pPr>
          </a:lstStyle>
          <a:p/>
        </p:txBody>
      </p:sp>
      <p:sp>
        <p:nvSpPr>
          <p:cNvPr id="184" name="Google Shape;184;p4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500"/>
              <a:buNone/>
              <a:defRPr b="0" i="0" sz="1200" u="none" cap="none" strike="noStrike">
                <a:solidFill>
                  <a:srgbClr val="888888"/>
                </a:solidFill>
                <a:latin typeface="Quattrocento Sans"/>
                <a:ea typeface="Quattrocento Sans"/>
                <a:cs typeface="Quattrocento Sans"/>
                <a:sym typeface="Quattrocento Sans"/>
              </a:defRPr>
            </a:lvl1pPr>
            <a:lvl2pPr lvl="1"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9pPr>
          </a:lstStyle>
          <a:p/>
        </p:txBody>
      </p:sp>
      <p:sp>
        <p:nvSpPr>
          <p:cNvPr id="185" name="Google Shape;185;p4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Quattrocento Sans"/>
                <a:ea typeface="Quattrocento Sans"/>
                <a:cs typeface="Quattrocento Sans"/>
                <a:sym typeface="Quattrocento Sans"/>
              </a:defRPr>
            </a:lvl1pPr>
            <a:lvl2pPr indent="0" lvl="1" marL="0" marR="0" rtl="0" algn="r">
              <a:spcBef>
                <a:spcPts val="0"/>
              </a:spcBef>
              <a:buNone/>
              <a:defRPr b="0" i="0" sz="1200" u="none" cap="none" strike="noStrike">
                <a:solidFill>
                  <a:srgbClr val="888888"/>
                </a:solidFill>
                <a:latin typeface="Quattrocento Sans"/>
                <a:ea typeface="Quattrocento Sans"/>
                <a:cs typeface="Quattrocento Sans"/>
                <a:sym typeface="Quattrocento Sans"/>
              </a:defRPr>
            </a:lvl2pPr>
            <a:lvl3pPr indent="0" lvl="2" marL="0" marR="0" rtl="0" algn="r">
              <a:spcBef>
                <a:spcPts val="0"/>
              </a:spcBef>
              <a:buNone/>
              <a:defRPr b="0" i="0" sz="1200" u="none" cap="none" strike="noStrike">
                <a:solidFill>
                  <a:srgbClr val="888888"/>
                </a:solidFill>
                <a:latin typeface="Quattrocento Sans"/>
                <a:ea typeface="Quattrocento Sans"/>
                <a:cs typeface="Quattrocento Sans"/>
                <a:sym typeface="Quattrocento Sans"/>
              </a:defRPr>
            </a:lvl3pPr>
            <a:lvl4pPr indent="0" lvl="3" marL="0" marR="0" rtl="0" algn="r">
              <a:spcBef>
                <a:spcPts val="0"/>
              </a:spcBef>
              <a:buNone/>
              <a:defRPr b="0" i="0" sz="1200" u="none" cap="none" strike="noStrike">
                <a:solidFill>
                  <a:srgbClr val="888888"/>
                </a:solidFill>
                <a:latin typeface="Quattrocento Sans"/>
                <a:ea typeface="Quattrocento Sans"/>
                <a:cs typeface="Quattrocento Sans"/>
                <a:sym typeface="Quattrocento Sans"/>
              </a:defRPr>
            </a:lvl4pPr>
            <a:lvl5pPr indent="0" lvl="4" marL="0" marR="0" rtl="0" algn="r">
              <a:spcBef>
                <a:spcPts val="0"/>
              </a:spcBef>
              <a:buNone/>
              <a:defRPr b="0" i="0" sz="1200" u="none" cap="none" strike="noStrike">
                <a:solidFill>
                  <a:srgbClr val="888888"/>
                </a:solidFill>
                <a:latin typeface="Quattrocento Sans"/>
                <a:ea typeface="Quattrocento Sans"/>
                <a:cs typeface="Quattrocento Sans"/>
                <a:sym typeface="Quattrocento Sans"/>
              </a:defRPr>
            </a:lvl5pPr>
            <a:lvl6pPr indent="0" lvl="5" marL="0" marR="0" rtl="0" algn="r">
              <a:spcBef>
                <a:spcPts val="0"/>
              </a:spcBef>
              <a:buNone/>
              <a:defRPr b="0" i="0" sz="1200" u="none" cap="none" strike="noStrike">
                <a:solidFill>
                  <a:srgbClr val="888888"/>
                </a:solidFill>
                <a:latin typeface="Quattrocento Sans"/>
                <a:ea typeface="Quattrocento Sans"/>
                <a:cs typeface="Quattrocento Sans"/>
                <a:sym typeface="Quattrocento Sans"/>
              </a:defRPr>
            </a:lvl6pPr>
            <a:lvl7pPr indent="0" lvl="6" marL="0" marR="0" rtl="0" algn="r">
              <a:spcBef>
                <a:spcPts val="0"/>
              </a:spcBef>
              <a:buNone/>
              <a:defRPr b="0" i="0" sz="1200" u="none" cap="none" strike="noStrike">
                <a:solidFill>
                  <a:srgbClr val="888888"/>
                </a:solidFill>
                <a:latin typeface="Quattrocento Sans"/>
                <a:ea typeface="Quattrocento Sans"/>
                <a:cs typeface="Quattrocento Sans"/>
                <a:sym typeface="Quattrocento Sans"/>
              </a:defRPr>
            </a:lvl7pPr>
            <a:lvl8pPr indent="0" lvl="7" marL="0" marR="0" rtl="0" algn="r">
              <a:spcBef>
                <a:spcPts val="0"/>
              </a:spcBef>
              <a:buNone/>
              <a:defRPr b="0" i="0" sz="1200" u="none" cap="none" strike="noStrike">
                <a:solidFill>
                  <a:srgbClr val="888888"/>
                </a:solidFill>
                <a:latin typeface="Quattrocento Sans"/>
                <a:ea typeface="Quattrocento Sans"/>
                <a:cs typeface="Quattrocento Sans"/>
                <a:sym typeface="Quattrocento Sans"/>
              </a:defRPr>
            </a:lvl8pPr>
            <a:lvl9pPr indent="0" lvl="8" marL="0" marR="0" rtl="0" algn="r">
              <a:spcBef>
                <a:spcPts val="0"/>
              </a:spcBef>
              <a:buNone/>
              <a:defRPr b="0" i="0" sz="1200" u="none" cap="none" strike="noStrike">
                <a:solidFill>
                  <a:srgbClr val="888888"/>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0" name="Shape 300"/>
        <p:cNvGrpSpPr/>
        <p:nvPr/>
      </p:nvGrpSpPr>
      <p:grpSpPr>
        <a:xfrm>
          <a:off x="0" y="0"/>
          <a:ext cx="0" cy="0"/>
          <a:chOff x="0" y="0"/>
          <a:chExt cx="0" cy="0"/>
        </a:xfrm>
      </p:grpSpPr>
      <p:sp>
        <p:nvSpPr>
          <p:cNvPr id="301" name="Google Shape;301;p6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Quattrocento Sans"/>
              <a:buNone/>
              <a:defRPr b="0" i="0" sz="4400" u="none" cap="none" strike="noStrike">
                <a:solidFill>
                  <a:schemeClr val="dk1"/>
                </a:solidFill>
                <a:latin typeface="Quattrocento Sans"/>
                <a:ea typeface="Quattrocento Sans"/>
                <a:cs typeface="Quattrocento Sans"/>
                <a:sym typeface="Quattrocento Sans"/>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p:txBody>
      </p:sp>
      <p:sp>
        <p:nvSpPr>
          <p:cNvPr id="302" name="Google Shape;302;p6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Quattrocento Sans"/>
                <a:ea typeface="Quattrocento Sans"/>
                <a:cs typeface="Quattrocento Sans"/>
                <a:sym typeface="Quattrocento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Quattrocento Sans"/>
                <a:ea typeface="Quattrocento Sans"/>
                <a:cs typeface="Quattrocento Sans"/>
                <a:sym typeface="Quattrocento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Quattrocento Sans"/>
                <a:ea typeface="Quattrocento Sans"/>
                <a:cs typeface="Quattrocento Sans"/>
                <a:sym typeface="Quattrocento Sans"/>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Quattrocento Sans"/>
                <a:ea typeface="Quattrocento Sans"/>
                <a:cs typeface="Quattrocento Sans"/>
                <a:sym typeface="Quattrocento Sans"/>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Quattrocento Sans"/>
                <a:ea typeface="Quattrocento Sans"/>
                <a:cs typeface="Quattrocento Sans"/>
                <a:sym typeface="Quattrocento Sans"/>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303" name="Google Shape;303;p6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500"/>
              <a:buNone/>
              <a:defRPr b="0" i="0" sz="1200" u="none" cap="none" strike="noStrike">
                <a:solidFill>
                  <a:srgbClr val="888888"/>
                </a:solidFill>
                <a:latin typeface="Quattrocento Sans"/>
                <a:ea typeface="Quattrocento Sans"/>
                <a:cs typeface="Quattrocento Sans"/>
                <a:sym typeface="Quattrocento Sans"/>
              </a:defRPr>
            </a:lvl1pPr>
            <a:lvl2pPr lvl="1"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9pPr>
          </a:lstStyle>
          <a:p/>
        </p:txBody>
      </p:sp>
      <p:sp>
        <p:nvSpPr>
          <p:cNvPr id="304" name="Google Shape;304;p6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500"/>
              <a:buNone/>
              <a:defRPr b="0" i="0" sz="1200" u="none" cap="none" strike="noStrike">
                <a:solidFill>
                  <a:srgbClr val="888888"/>
                </a:solidFill>
                <a:latin typeface="Quattrocento Sans"/>
                <a:ea typeface="Quattrocento Sans"/>
                <a:cs typeface="Quattrocento Sans"/>
                <a:sym typeface="Quattrocento Sans"/>
              </a:defRPr>
            </a:lvl1pPr>
            <a:lvl2pPr lvl="1"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9pPr>
          </a:lstStyle>
          <a:p/>
        </p:txBody>
      </p:sp>
      <p:sp>
        <p:nvSpPr>
          <p:cNvPr id="305" name="Google Shape;305;p6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Quattrocento Sans"/>
                <a:ea typeface="Quattrocento Sans"/>
                <a:cs typeface="Quattrocento Sans"/>
                <a:sym typeface="Quattrocento Sans"/>
              </a:defRPr>
            </a:lvl1pPr>
            <a:lvl2pPr indent="0" lvl="1" marL="0" marR="0" rtl="0" algn="r">
              <a:spcBef>
                <a:spcPts val="0"/>
              </a:spcBef>
              <a:buNone/>
              <a:defRPr b="0" i="0" sz="1200" u="none" cap="none" strike="noStrike">
                <a:solidFill>
                  <a:srgbClr val="888888"/>
                </a:solidFill>
                <a:latin typeface="Quattrocento Sans"/>
                <a:ea typeface="Quattrocento Sans"/>
                <a:cs typeface="Quattrocento Sans"/>
                <a:sym typeface="Quattrocento Sans"/>
              </a:defRPr>
            </a:lvl2pPr>
            <a:lvl3pPr indent="0" lvl="2" marL="0" marR="0" rtl="0" algn="r">
              <a:spcBef>
                <a:spcPts val="0"/>
              </a:spcBef>
              <a:buNone/>
              <a:defRPr b="0" i="0" sz="1200" u="none" cap="none" strike="noStrike">
                <a:solidFill>
                  <a:srgbClr val="888888"/>
                </a:solidFill>
                <a:latin typeface="Quattrocento Sans"/>
                <a:ea typeface="Quattrocento Sans"/>
                <a:cs typeface="Quattrocento Sans"/>
                <a:sym typeface="Quattrocento Sans"/>
              </a:defRPr>
            </a:lvl3pPr>
            <a:lvl4pPr indent="0" lvl="3" marL="0" marR="0" rtl="0" algn="r">
              <a:spcBef>
                <a:spcPts val="0"/>
              </a:spcBef>
              <a:buNone/>
              <a:defRPr b="0" i="0" sz="1200" u="none" cap="none" strike="noStrike">
                <a:solidFill>
                  <a:srgbClr val="888888"/>
                </a:solidFill>
                <a:latin typeface="Quattrocento Sans"/>
                <a:ea typeface="Quattrocento Sans"/>
                <a:cs typeface="Quattrocento Sans"/>
                <a:sym typeface="Quattrocento Sans"/>
              </a:defRPr>
            </a:lvl4pPr>
            <a:lvl5pPr indent="0" lvl="4" marL="0" marR="0" rtl="0" algn="r">
              <a:spcBef>
                <a:spcPts val="0"/>
              </a:spcBef>
              <a:buNone/>
              <a:defRPr b="0" i="0" sz="1200" u="none" cap="none" strike="noStrike">
                <a:solidFill>
                  <a:srgbClr val="888888"/>
                </a:solidFill>
                <a:latin typeface="Quattrocento Sans"/>
                <a:ea typeface="Quattrocento Sans"/>
                <a:cs typeface="Quattrocento Sans"/>
                <a:sym typeface="Quattrocento Sans"/>
              </a:defRPr>
            </a:lvl5pPr>
            <a:lvl6pPr indent="0" lvl="5" marL="0" marR="0" rtl="0" algn="r">
              <a:spcBef>
                <a:spcPts val="0"/>
              </a:spcBef>
              <a:buNone/>
              <a:defRPr b="0" i="0" sz="1200" u="none" cap="none" strike="noStrike">
                <a:solidFill>
                  <a:srgbClr val="888888"/>
                </a:solidFill>
                <a:latin typeface="Quattrocento Sans"/>
                <a:ea typeface="Quattrocento Sans"/>
                <a:cs typeface="Quattrocento Sans"/>
                <a:sym typeface="Quattrocento Sans"/>
              </a:defRPr>
            </a:lvl6pPr>
            <a:lvl7pPr indent="0" lvl="6" marL="0" marR="0" rtl="0" algn="r">
              <a:spcBef>
                <a:spcPts val="0"/>
              </a:spcBef>
              <a:buNone/>
              <a:defRPr b="0" i="0" sz="1200" u="none" cap="none" strike="noStrike">
                <a:solidFill>
                  <a:srgbClr val="888888"/>
                </a:solidFill>
                <a:latin typeface="Quattrocento Sans"/>
                <a:ea typeface="Quattrocento Sans"/>
                <a:cs typeface="Quattrocento Sans"/>
                <a:sym typeface="Quattrocento Sans"/>
              </a:defRPr>
            </a:lvl7pPr>
            <a:lvl8pPr indent="0" lvl="7" marL="0" marR="0" rtl="0" algn="r">
              <a:spcBef>
                <a:spcPts val="0"/>
              </a:spcBef>
              <a:buNone/>
              <a:defRPr b="0" i="0" sz="1200" u="none" cap="none" strike="noStrike">
                <a:solidFill>
                  <a:srgbClr val="888888"/>
                </a:solidFill>
                <a:latin typeface="Quattrocento Sans"/>
                <a:ea typeface="Quattrocento Sans"/>
                <a:cs typeface="Quattrocento Sans"/>
                <a:sym typeface="Quattrocento Sans"/>
              </a:defRPr>
            </a:lvl8pPr>
            <a:lvl9pPr indent="0" lvl="8" marL="0" marR="0" rtl="0" algn="r">
              <a:spcBef>
                <a:spcPts val="0"/>
              </a:spcBef>
              <a:buNone/>
              <a:defRPr b="0" i="0" sz="1200" u="none" cap="none" strike="noStrike">
                <a:solidFill>
                  <a:srgbClr val="888888"/>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20" name="Shape 420"/>
        <p:cNvGrpSpPr/>
        <p:nvPr/>
      </p:nvGrpSpPr>
      <p:grpSpPr>
        <a:xfrm>
          <a:off x="0" y="0"/>
          <a:ext cx="0" cy="0"/>
          <a:chOff x="0" y="0"/>
          <a:chExt cx="0" cy="0"/>
        </a:xfrm>
      </p:grpSpPr>
      <p:sp>
        <p:nvSpPr>
          <p:cNvPr id="421" name="Google Shape;421;p9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p:txBody>
      </p:sp>
      <p:sp>
        <p:nvSpPr>
          <p:cNvPr id="422" name="Google Shape;422;p90"/>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nSpc>
                <a:spcPct val="115000"/>
              </a:lnSpc>
              <a:spcBef>
                <a:spcPts val="0"/>
              </a:spcBef>
              <a:spcAft>
                <a:spcPts val="0"/>
              </a:spcAft>
              <a:buClr>
                <a:schemeClr val="dk2"/>
              </a:buClr>
              <a:buSzPts val="2400"/>
              <a:buChar char="●"/>
              <a:defRPr sz="2400">
                <a:solidFill>
                  <a:schemeClr val="dk2"/>
                </a:solidFill>
              </a:defRPr>
            </a:lvl1pPr>
            <a:lvl2pPr indent="-349250" lvl="1" marL="914400">
              <a:lnSpc>
                <a:spcPct val="115000"/>
              </a:lnSpc>
              <a:spcBef>
                <a:spcPts val="0"/>
              </a:spcBef>
              <a:spcAft>
                <a:spcPts val="0"/>
              </a:spcAft>
              <a:buClr>
                <a:schemeClr val="dk2"/>
              </a:buClr>
              <a:buSzPts val="1900"/>
              <a:buChar char="○"/>
              <a:defRPr sz="1900">
                <a:solidFill>
                  <a:schemeClr val="dk2"/>
                </a:solidFill>
              </a:defRPr>
            </a:lvl2pPr>
            <a:lvl3pPr indent="-349250" lvl="2" marL="1371600">
              <a:lnSpc>
                <a:spcPct val="115000"/>
              </a:lnSpc>
              <a:spcBef>
                <a:spcPts val="0"/>
              </a:spcBef>
              <a:spcAft>
                <a:spcPts val="0"/>
              </a:spcAft>
              <a:buClr>
                <a:schemeClr val="dk2"/>
              </a:buClr>
              <a:buSzPts val="1900"/>
              <a:buChar char="■"/>
              <a:defRPr sz="1900">
                <a:solidFill>
                  <a:schemeClr val="dk2"/>
                </a:solidFill>
              </a:defRPr>
            </a:lvl3pPr>
            <a:lvl4pPr indent="-349250" lvl="3" marL="1828800">
              <a:lnSpc>
                <a:spcPct val="115000"/>
              </a:lnSpc>
              <a:spcBef>
                <a:spcPts val="0"/>
              </a:spcBef>
              <a:spcAft>
                <a:spcPts val="0"/>
              </a:spcAft>
              <a:buClr>
                <a:schemeClr val="dk2"/>
              </a:buClr>
              <a:buSzPts val="1900"/>
              <a:buChar char="●"/>
              <a:defRPr sz="1900">
                <a:solidFill>
                  <a:schemeClr val="dk2"/>
                </a:solidFill>
              </a:defRPr>
            </a:lvl4pPr>
            <a:lvl5pPr indent="-349250" lvl="4" marL="2286000">
              <a:lnSpc>
                <a:spcPct val="115000"/>
              </a:lnSpc>
              <a:spcBef>
                <a:spcPts val="0"/>
              </a:spcBef>
              <a:spcAft>
                <a:spcPts val="0"/>
              </a:spcAft>
              <a:buClr>
                <a:schemeClr val="dk2"/>
              </a:buClr>
              <a:buSzPts val="1900"/>
              <a:buChar char="○"/>
              <a:defRPr sz="1900">
                <a:solidFill>
                  <a:schemeClr val="dk2"/>
                </a:solidFill>
              </a:defRPr>
            </a:lvl5pPr>
            <a:lvl6pPr indent="-349250" lvl="5" marL="2743200">
              <a:lnSpc>
                <a:spcPct val="115000"/>
              </a:lnSpc>
              <a:spcBef>
                <a:spcPts val="0"/>
              </a:spcBef>
              <a:spcAft>
                <a:spcPts val="0"/>
              </a:spcAft>
              <a:buClr>
                <a:schemeClr val="dk2"/>
              </a:buClr>
              <a:buSzPts val="1900"/>
              <a:buChar char="■"/>
              <a:defRPr sz="1900">
                <a:solidFill>
                  <a:schemeClr val="dk2"/>
                </a:solidFill>
              </a:defRPr>
            </a:lvl6pPr>
            <a:lvl7pPr indent="-349250" lvl="6" marL="3200400">
              <a:lnSpc>
                <a:spcPct val="115000"/>
              </a:lnSpc>
              <a:spcBef>
                <a:spcPts val="0"/>
              </a:spcBef>
              <a:spcAft>
                <a:spcPts val="0"/>
              </a:spcAft>
              <a:buClr>
                <a:schemeClr val="dk2"/>
              </a:buClr>
              <a:buSzPts val="1900"/>
              <a:buChar char="●"/>
              <a:defRPr sz="1900">
                <a:solidFill>
                  <a:schemeClr val="dk2"/>
                </a:solidFill>
              </a:defRPr>
            </a:lvl7pPr>
            <a:lvl8pPr indent="-349250" lvl="7" marL="3657600">
              <a:lnSpc>
                <a:spcPct val="115000"/>
              </a:lnSpc>
              <a:spcBef>
                <a:spcPts val="0"/>
              </a:spcBef>
              <a:spcAft>
                <a:spcPts val="0"/>
              </a:spcAft>
              <a:buClr>
                <a:schemeClr val="dk2"/>
              </a:buClr>
              <a:buSzPts val="1900"/>
              <a:buChar char="○"/>
              <a:defRPr sz="1900">
                <a:solidFill>
                  <a:schemeClr val="dk2"/>
                </a:solidFill>
              </a:defRPr>
            </a:lvl8pPr>
            <a:lvl9pPr indent="-349250" lvl="8" marL="4114800">
              <a:lnSpc>
                <a:spcPct val="115000"/>
              </a:lnSpc>
              <a:spcBef>
                <a:spcPts val="0"/>
              </a:spcBef>
              <a:spcAft>
                <a:spcPts val="0"/>
              </a:spcAft>
              <a:buClr>
                <a:schemeClr val="dk2"/>
              </a:buClr>
              <a:buSzPts val="1900"/>
              <a:buChar char="■"/>
              <a:defRPr sz="1900">
                <a:solidFill>
                  <a:schemeClr val="dk2"/>
                </a:solidFill>
              </a:defRPr>
            </a:lvl9pPr>
          </a:lstStyle>
          <a:p/>
        </p:txBody>
      </p:sp>
      <p:sp>
        <p:nvSpPr>
          <p:cNvPr id="423" name="Google Shape;423;p9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1.xml"/><Relationship Id="rId3" Type="http://schemas.openxmlformats.org/officeDocument/2006/relationships/hyperlink" Target="https://www.wreathsacrossamerica.org/Resources/VolunteerResourcePage" TargetMode="Externa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hyperlink" Target="https://www.wreathsacrossamerica.org/Resources/VolunteerResourcePage"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5.xml"/><Relationship Id="rId3" Type="http://schemas.openxmlformats.org/officeDocument/2006/relationships/hyperlink" Target="https://www.wreathsacrossamerica.org/Resources/VolunteerResourcePage" TargetMode="External"/><Relationship Id="rId4" Type="http://schemas.openxmlformats.org/officeDocument/2006/relationships/hyperlink" Target="https://www.wreathsacrossamerica.org/Resources/VolunteerResourcePage" TargetMode="External"/><Relationship Id="rId5"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hyperlink" Target="https://www.wreathsacrossamerica.org/About/MobileEducationExhibit" TargetMode="External"/><Relationship Id="rId5" Type="http://schemas.openxmlformats.org/officeDocument/2006/relationships/hyperlink" Target="https://www.wreathsacrossamerica.org/Resources/EducationalResources" TargetMode="External"/><Relationship Id="rId6" Type="http://schemas.openxmlformats.org/officeDocument/2006/relationships/hyperlink" Target="https://www.wreathsacrossamerica.org/About/RemembranceTree" TargetMode="External"/><Relationship Id="rId7" Type="http://schemas.openxmlformats.org/officeDocument/2006/relationships/hyperlink" Target="https://www.wreathsacrossamerica.org/Newsroom/WreathsAcrossAmericaRadio/#171576EE-BFBA-4441-A795-2954360982F2"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7.xml"/><Relationship Id="rId3" Type="http://schemas.openxmlformats.org/officeDocument/2006/relationships/image" Target="../media/image27.jpg"/><Relationship Id="rId4" Type="http://schemas.openxmlformats.org/officeDocument/2006/relationships/hyperlink" Target="http://www.wreathsacrossamerica.org/radio" TargetMode="External"/><Relationship Id="rId5" Type="http://schemas.openxmlformats.org/officeDocument/2006/relationships/hyperlink" Target="http://www.wreathsacrossamerica.org/radio" TargetMode="External"/></Relationships>
</file>

<file path=ppt/slides/_rels/slide18.xml.rels><?xml version="1.0" encoding="UTF-8" standalone="yes"?><Relationships xmlns="http://schemas.openxmlformats.org/package/2006/relationships"><Relationship Id="rId11" Type="http://schemas.openxmlformats.org/officeDocument/2006/relationships/hyperlink" Target="https://www.youtube.com/watch?v=5_-EW6a_VAs" TargetMode="External"/><Relationship Id="rId10" Type="http://schemas.openxmlformats.org/officeDocument/2006/relationships/hyperlink" Target="https://www.youtube.com/watch?v=2Dy6PE37g2k&amp;t=81s" TargetMode="External"/><Relationship Id="rId1" Type="http://schemas.openxmlformats.org/officeDocument/2006/relationships/slideLayout" Target="../slideLayouts/slideLayout64.xml"/><Relationship Id="rId2" Type="http://schemas.openxmlformats.org/officeDocument/2006/relationships/notesSlide" Target="../notesSlides/notesSlide18.xml"/><Relationship Id="rId3" Type="http://schemas.openxmlformats.org/officeDocument/2006/relationships/image" Target="../media/image30.png"/><Relationship Id="rId4" Type="http://schemas.openxmlformats.org/officeDocument/2006/relationships/hyperlink" Target="https://www.facebook.com/WAAHQ" TargetMode="External"/><Relationship Id="rId9" Type="http://schemas.openxmlformats.org/officeDocument/2006/relationships/hyperlink" Target="https://www.youtube.com/WreathsAcrossAmerica" TargetMode="External"/><Relationship Id="rId5" Type="http://schemas.openxmlformats.org/officeDocument/2006/relationships/hyperlink" Target="https://www.instagram.com/wreathsacross/" TargetMode="External"/><Relationship Id="rId6" Type="http://schemas.openxmlformats.org/officeDocument/2006/relationships/hyperlink" Target="https://twitter.com/WreathsAcross" TargetMode="External"/><Relationship Id="rId7" Type="http://schemas.openxmlformats.org/officeDocument/2006/relationships/hyperlink" Target="https://www.tiktok.com/@wreathsacross" TargetMode="External"/><Relationship Id="rId8" Type="http://schemas.openxmlformats.org/officeDocument/2006/relationships/hyperlink" Target="https://www.linkedin.com/company/wreaths-across-america/mycompany/"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19.xml"/><Relationship Id="rId3" Type="http://schemas.openxmlformats.org/officeDocument/2006/relationships/hyperlink" Target="mailto:region1@wreathsacrossamerica.org" TargetMode="External"/><Relationship Id="rId4" Type="http://schemas.openxmlformats.org/officeDocument/2006/relationships/hyperlink" Target="mailto:region2@wreathsacrossamerica.org" TargetMode="External"/><Relationship Id="rId5" Type="http://schemas.openxmlformats.org/officeDocument/2006/relationships/hyperlink" Target="mailto:region3@wreathsacrossamerica.org" TargetMode="External"/><Relationship Id="rId6" Type="http://schemas.openxmlformats.org/officeDocument/2006/relationships/hyperlink" Target="mailto:region4@wreathsacrossamerica.org" TargetMode="External"/><Relationship Id="rId7" Type="http://schemas.openxmlformats.org/officeDocument/2006/relationships/hyperlink" Target="mailto:region5@wreathsacrossamerica.org" TargetMode="External"/><Relationship Id="rId8"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2.xml"/><Relationship Id="rId3"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xml"/><Relationship Id="rId3" Type="http://schemas.openxmlformats.org/officeDocument/2006/relationships/image" Target="../media/image9.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6.xml"/><Relationship Id="rId3"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pic>
        <p:nvPicPr>
          <p:cNvPr id="501" name="Google Shape;501;p105"/>
          <p:cNvPicPr preferRelativeResize="0"/>
          <p:nvPr>
            <p:ph idx="2" type="pic"/>
          </p:nvPr>
        </p:nvPicPr>
        <p:blipFill rotWithShape="1">
          <a:blip r:embed="rId3">
            <a:alphaModFix/>
          </a:blip>
          <a:srcRect b="2205" l="0" r="0" t="2205"/>
          <a:stretch/>
        </p:blipFill>
        <p:spPr>
          <a:xfrm>
            <a:off x="0" y="0"/>
            <a:ext cx="12192000" cy="6858000"/>
          </a:xfrm>
          <a:prstGeom prst="rect">
            <a:avLst/>
          </a:prstGeom>
          <a:solidFill>
            <a:srgbClr val="A5A5A5"/>
          </a:solidFill>
          <a:ln>
            <a:noFill/>
          </a:ln>
        </p:spPr>
      </p:pic>
      <p:sp>
        <p:nvSpPr>
          <p:cNvPr id="502" name="Google Shape;502;p105"/>
          <p:cNvSpPr/>
          <p:nvPr/>
        </p:nvSpPr>
        <p:spPr>
          <a:xfrm>
            <a:off x="-1300" y="0"/>
            <a:ext cx="12192000" cy="6858000"/>
          </a:xfrm>
          <a:prstGeom prst="rect">
            <a:avLst/>
          </a:prstGeom>
          <a:solidFill>
            <a:schemeClr val="dk1">
              <a:alpha val="6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03" name="Google Shape;503;p105"/>
          <p:cNvSpPr/>
          <p:nvPr/>
        </p:nvSpPr>
        <p:spPr>
          <a:xfrm>
            <a:off x="0" y="2822225"/>
            <a:ext cx="2476200" cy="504000"/>
          </a:xfrm>
          <a:prstGeom prst="rect">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04" name="Google Shape;504;p105"/>
          <p:cNvSpPr txBox="1"/>
          <p:nvPr/>
        </p:nvSpPr>
        <p:spPr>
          <a:xfrm>
            <a:off x="2553250" y="1935200"/>
            <a:ext cx="7084200" cy="2277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b="1" lang="en-US" sz="4500">
                <a:solidFill>
                  <a:schemeClr val="accent4"/>
                </a:solidFill>
                <a:latin typeface="Sorts Mill Goudy"/>
                <a:ea typeface="Sorts Mill Goudy"/>
                <a:cs typeface="Sorts Mill Goudy"/>
                <a:sym typeface="Sorts Mill Goudy"/>
              </a:rPr>
              <a:t>J</a:t>
            </a:r>
            <a:r>
              <a:rPr b="1" lang="en-US" sz="4800">
                <a:solidFill>
                  <a:schemeClr val="accent4"/>
                </a:solidFill>
                <a:latin typeface="Sorts Mill Goudy"/>
                <a:ea typeface="Sorts Mill Goudy"/>
                <a:cs typeface="Sorts Mill Goudy"/>
                <a:sym typeface="Sorts Mill Goudy"/>
              </a:rPr>
              <a:t>oin the mission of Wreaths Across America!</a:t>
            </a:r>
            <a:endParaRPr b="1" sz="4800">
              <a:solidFill>
                <a:schemeClr val="accent4"/>
              </a:solidFill>
              <a:latin typeface="Sorts Mill Goudy"/>
              <a:ea typeface="Sorts Mill Goudy"/>
              <a:cs typeface="Sorts Mill Goudy"/>
              <a:sym typeface="Sorts Mill Goudy"/>
            </a:endParaRPr>
          </a:p>
          <a:p>
            <a:pPr indent="0" lvl="0" marL="0" rtl="0" algn="ctr">
              <a:spcBef>
                <a:spcPts val="0"/>
              </a:spcBef>
              <a:spcAft>
                <a:spcPts val="0"/>
              </a:spcAft>
              <a:buClr>
                <a:schemeClr val="dk1"/>
              </a:buClr>
              <a:buSzPts val="1100"/>
              <a:buFont typeface="Arial"/>
              <a:buNone/>
            </a:pPr>
            <a:r>
              <a:rPr lang="en-US" sz="3200">
                <a:solidFill>
                  <a:schemeClr val="lt1"/>
                </a:solidFill>
                <a:latin typeface="Sorts Mill Goudy"/>
                <a:ea typeface="Sorts Mill Goudy"/>
                <a:cs typeface="Sorts Mill Goudy"/>
                <a:sym typeface="Sorts Mill Goudy"/>
              </a:rPr>
              <a:t>Involve Your Community</a:t>
            </a:r>
            <a:endParaRPr b="1" sz="4800">
              <a:solidFill>
                <a:schemeClr val="accent4"/>
              </a:solidFill>
              <a:latin typeface="Sorts Mill Goudy"/>
              <a:ea typeface="Sorts Mill Goudy"/>
              <a:cs typeface="Sorts Mill Goudy"/>
              <a:sym typeface="Sorts Mill Goudy"/>
            </a:endParaRPr>
          </a:p>
          <a:p>
            <a:pPr indent="0" lvl="0" marL="0" marR="0" rtl="0" algn="l">
              <a:lnSpc>
                <a:spcPct val="100000"/>
              </a:lnSpc>
              <a:spcBef>
                <a:spcPts val="0"/>
              </a:spcBef>
              <a:spcAft>
                <a:spcPts val="0"/>
              </a:spcAft>
              <a:buClr>
                <a:srgbClr val="000000"/>
              </a:buClr>
              <a:buSzPts val="3500"/>
              <a:buFont typeface="Arial"/>
              <a:buNone/>
            </a:pPr>
            <a:r>
              <a:t/>
            </a:r>
            <a:endParaRPr b="1" i="0" sz="1400" u="none" cap="none" strike="noStrike">
              <a:solidFill>
                <a:srgbClr val="000000"/>
              </a:solidFill>
              <a:latin typeface="Sorts Mill Goudy"/>
              <a:ea typeface="Sorts Mill Goudy"/>
              <a:cs typeface="Sorts Mill Goudy"/>
              <a:sym typeface="Sorts Mill Goudy"/>
            </a:endParaRPr>
          </a:p>
        </p:txBody>
      </p:sp>
      <p:sp>
        <p:nvSpPr>
          <p:cNvPr id="505" name="Google Shape;505;p105"/>
          <p:cNvSpPr/>
          <p:nvPr/>
        </p:nvSpPr>
        <p:spPr>
          <a:xfrm>
            <a:off x="9714375" y="2822225"/>
            <a:ext cx="2476200" cy="504000"/>
          </a:xfrm>
          <a:prstGeom prst="rect">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506" name="Google Shape;506;p105"/>
          <p:cNvPicPr preferRelativeResize="0"/>
          <p:nvPr/>
        </p:nvPicPr>
        <p:blipFill rotWithShape="1">
          <a:blip r:embed="rId4">
            <a:alphaModFix/>
          </a:blip>
          <a:srcRect b="0" l="0" r="0" t="0"/>
          <a:stretch/>
        </p:blipFill>
        <p:spPr>
          <a:xfrm>
            <a:off x="3183118" y="5322785"/>
            <a:ext cx="5823170" cy="471677"/>
          </a:xfrm>
          <a:prstGeom prst="rect">
            <a:avLst/>
          </a:prstGeom>
          <a:noFill/>
          <a:ln>
            <a:noFill/>
          </a:ln>
        </p:spPr>
      </p:pic>
      <p:sp>
        <p:nvSpPr>
          <p:cNvPr id="507" name="Google Shape;507;p105"/>
          <p:cNvSpPr txBox="1"/>
          <p:nvPr/>
        </p:nvSpPr>
        <p:spPr>
          <a:xfrm>
            <a:off x="4891800" y="5888200"/>
            <a:ext cx="2408400" cy="47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sz="2000">
                <a:solidFill>
                  <a:schemeClr val="lt1"/>
                </a:solidFill>
                <a:latin typeface="Sorts Mill Goudy"/>
                <a:ea typeface="Sorts Mill Goudy"/>
                <a:cs typeface="Sorts Mill Goudy"/>
                <a:sym typeface="Sorts Mill Goudy"/>
              </a:rPr>
              <a:t>2025</a:t>
            </a:r>
            <a:endParaRPr i="1" sz="2000">
              <a:solidFill>
                <a:schemeClr val="lt1"/>
              </a:solidFill>
              <a:latin typeface="Sorts Mill Goudy"/>
              <a:ea typeface="Sorts Mill Goudy"/>
              <a:cs typeface="Sorts Mill Goudy"/>
              <a:sym typeface="Sorts Mill Goudy"/>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114"/>
          <p:cNvSpPr/>
          <p:nvPr/>
        </p:nvSpPr>
        <p:spPr>
          <a:xfrm>
            <a:off x="0" y="1047067"/>
            <a:ext cx="12192000" cy="54864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Quattrocento Sans"/>
              <a:ea typeface="Quattrocento Sans"/>
              <a:cs typeface="Quattrocento Sans"/>
              <a:sym typeface="Quattrocento Sans"/>
            </a:endParaRPr>
          </a:p>
        </p:txBody>
      </p:sp>
      <p:sp>
        <p:nvSpPr>
          <p:cNvPr id="603" name="Google Shape;603;p114"/>
          <p:cNvSpPr/>
          <p:nvPr/>
        </p:nvSpPr>
        <p:spPr>
          <a:xfrm>
            <a:off x="0" y="1322950"/>
            <a:ext cx="6424800" cy="50787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Quattrocento Sans"/>
              <a:ea typeface="Quattrocento Sans"/>
              <a:cs typeface="Quattrocento Sans"/>
              <a:sym typeface="Quattrocento Sans"/>
            </a:endParaRPr>
          </a:p>
        </p:txBody>
      </p:sp>
      <p:sp>
        <p:nvSpPr>
          <p:cNvPr id="604" name="Google Shape;604;p114"/>
          <p:cNvSpPr txBox="1"/>
          <p:nvPr/>
        </p:nvSpPr>
        <p:spPr>
          <a:xfrm>
            <a:off x="0" y="1322950"/>
            <a:ext cx="6424800" cy="50787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Clr>
                <a:schemeClr val="dk1"/>
              </a:buClr>
              <a:buSzPts val="1100"/>
              <a:buFont typeface="Arial"/>
              <a:buNone/>
            </a:pPr>
            <a:r>
              <a:rPr b="1" lang="en-US" sz="1900">
                <a:solidFill>
                  <a:schemeClr val="accent5"/>
                </a:solidFill>
                <a:latin typeface="Sorts Mill Goudy"/>
                <a:ea typeface="Sorts Mill Goudy"/>
                <a:cs typeface="Sorts Mill Goudy"/>
                <a:sym typeface="Sorts Mill Goudy"/>
              </a:rPr>
              <a:t>$5 Back Plan Details</a:t>
            </a:r>
            <a:endParaRPr sz="2400">
              <a:solidFill>
                <a:schemeClr val="dk1"/>
              </a:solidFill>
            </a:endParaRPr>
          </a:p>
          <a:p>
            <a:pPr indent="0" lvl="0" marL="0" rtl="0" algn="l">
              <a:spcBef>
                <a:spcPts val="0"/>
              </a:spcBef>
              <a:spcAft>
                <a:spcPts val="0"/>
              </a:spcAft>
              <a:buNone/>
            </a:pPr>
            <a:r>
              <a:t/>
            </a:r>
            <a:endParaRPr sz="600">
              <a:solidFill>
                <a:schemeClr val="dk1"/>
              </a:solidFill>
              <a:latin typeface="Sorts Mill Goudy"/>
              <a:ea typeface="Sorts Mill Goudy"/>
              <a:cs typeface="Sorts Mill Goudy"/>
              <a:sym typeface="Sorts Mill Goudy"/>
            </a:endParaRPr>
          </a:p>
          <a:p>
            <a:pPr indent="-406400" lvl="0" marL="609600" rtl="0" algn="l">
              <a:lnSpc>
                <a:spcPct val="115000"/>
              </a:lnSpc>
              <a:spcBef>
                <a:spcPts val="0"/>
              </a:spcBef>
              <a:spcAft>
                <a:spcPts val="0"/>
              </a:spcAft>
              <a:buSzPts val="1600"/>
              <a:buFont typeface="Sorts Mill Goudy"/>
              <a:buChar char="❖"/>
            </a:pPr>
            <a:r>
              <a:rPr b="1" lang="en-US" sz="1600">
                <a:latin typeface="Sorts Mill Goudy"/>
                <a:ea typeface="Sorts Mill Goudy"/>
                <a:cs typeface="Sorts Mill Goudy"/>
                <a:sym typeface="Sorts Mill Goudy"/>
              </a:rPr>
              <a:t>Your Sponsorship Group will get $5 back for every $17 sponsorship to help you support your own local programs. </a:t>
            </a:r>
            <a:r>
              <a:rPr i="1" lang="en-US" sz="1600">
                <a:latin typeface="Sorts Mill Goudy"/>
                <a:ea typeface="Sorts Mill Goudy"/>
                <a:cs typeface="Sorts Mill Goudy"/>
                <a:sym typeface="Sorts Mill Goudy"/>
              </a:rPr>
              <a:t>A current-year W9 is required for payback checks and tax purposes.</a:t>
            </a:r>
            <a:endParaRPr i="1" sz="1600">
              <a:latin typeface="Sorts Mill Goudy"/>
              <a:ea typeface="Sorts Mill Goudy"/>
              <a:cs typeface="Sorts Mill Goudy"/>
              <a:sym typeface="Sorts Mill Goudy"/>
            </a:endParaRPr>
          </a:p>
          <a:p>
            <a:pPr indent="-406400" lvl="0" marL="609600" rtl="0" algn="l">
              <a:lnSpc>
                <a:spcPct val="115000"/>
              </a:lnSpc>
              <a:spcBef>
                <a:spcPts val="0"/>
              </a:spcBef>
              <a:spcAft>
                <a:spcPts val="0"/>
              </a:spcAft>
              <a:buSzPts val="1600"/>
              <a:buFont typeface="Sorts Mill Goudy"/>
              <a:buChar char="❖"/>
            </a:pPr>
            <a:r>
              <a:rPr lang="en-US" sz="1600">
                <a:latin typeface="Sorts Mill Goudy"/>
                <a:ea typeface="Sorts Mill Goudy"/>
                <a:cs typeface="Sorts Mill Goudy"/>
                <a:sym typeface="Sorts Mill Goudy"/>
              </a:rPr>
              <a:t>Share the direct link to the custom Wreaths Across America Sponsorship Group page that is created for your organization to </a:t>
            </a:r>
            <a:r>
              <a:rPr b="1" lang="en-US" sz="1600">
                <a:latin typeface="Sorts Mill Goudy"/>
                <a:ea typeface="Sorts Mill Goudy"/>
                <a:cs typeface="Sorts Mill Goudy"/>
                <a:sym typeface="Sorts Mill Goudy"/>
              </a:rPr>
              <a:t>gather sponsorships online!</a:t>
            </a:r>
            <a:endParaRPr b="1" sz="1600">
              <a:latin typeface="Sorts Mill Goudy"/>
              <a:ea typeface="Sorts Mill Goudy"/>
              <a:cs typeface="Sorts Mill Goudy"/>
              <a:sym typeface="Sorts Mill Goudy"/>
            </a:endParaRPr>
          </a:p>
          <a:p>
            <a:pPr indent="-406400" lvl="0" marL="609600" rtl="0" algn="l">
              <a:lnSpc>
                <a:spcPct val="115000"/>
              </a:lnSpc>
              <a:spcBef>
                <a:spcPts val="0"/>
              </a:spcBef>
              <a:spcAft>
                <a:spcPts val="0"/>
              </a:spcAft>
              <a:buSzPts val="1600"/>
              <a:buFont typeface="Sorts Mill Goudy"/>
              <a:buChar char="❖"/>
            </a:pPr>
            <a:r>
              <a:rPr b="1" lang="en-US" sz="1600">
                <a:latin typeface="Sorts Mill Goudy"/>
                <a:ea typeface="Sorts Mill Goudy"/>
                <a:cs typeface="Sorts Mill Goudy"/>
                <a:sym typeface="Sorts Mill Goudy"/>
              </a:rPr>
              <a:t>Collect checks</a:t>
            </a:r>
            <a:r>
              <a:rPr lang="en-US" sz="1600">
                <a:latin typeface="Sorts Mill Goudy"/>
                <a:ea typeface="Sorts Mill Goudy"/>
                <a:cs typeface="Sorts Mill Goudy"/>
                <a:sym typeface="Sorts Mill Goudy"/>
              </a:rPr>
              <a:t> written out to Wreaths Across America and submit them through the mail with approved order forms within 30 days of receiving the checks.</a:t>
            </a:r>
            <a:endParaRPr sz="1600">
              <a:latin typeface="Sorts Mill Goudy"/>
              <a:ea typeface="Sorts Mill Goudy"/>
              <a:cs typeface="Sorts Mill Goudy"/>
              <a:sym typeface="Sorts Mill Goudy"/>
            </a:endParaRPr>
          </a:p>
          <a:p>
            <a:pPr indent="-406400" lvl="0" marL="609600" rtl="0" algn="l">
              <a:lnSpc>
                <a:spcPct val="115000"/>
              </a:lnSpc>
              <a:spcBef>
                <a:spcPts val="0"/>
              </a:spcBef>
              <a:spcAft>
                <a:spcPts val="0"/>
              </a:spcAft>
              <a:buSzPts val="1600"/>
              <a:buFont typeface="Sorts Mill Goudy"/>
              <a:buChar char="❖"/>
            </a:pPr>
            <a:r>
              <a:rPr lang="en-US" sz="1600">
                <a:latin typeface="Sorts Mill Goudy"/>
                <a:ea typeface="Sorts Mill Goudy"/>
                <a:cs typeface="Sorts Mill Goudy"/>
                <a:sym typeface="Sorts Mill Goudy"/>
              </a:rPr>
              <a:t>Payback checks are issued on the 15th of each month, February to November, making this a wonderful way to </a:t>
            </a:r>
            <a:r>
              <a:rPr b="1" lang="en-US" sz="1600">
                <a:latin typeface="Sorts Mill Goudy"/>
                <a:ea typeface="Sorts Mill Goudy"/>
                <a:cs typeface="Sorts Mill Goudy"/>
                <a:sym typeface="Sorts Mill Goudy"/>
              </a:rPr>
              <a:t>fundraise for your organization all year round!</a:t>
            </a:r>
            <a:endParaRPr b="1" sz="1600">
              <a:latin typeface="Sorts Mill Goudy"/>
              <a:ea typeface="Sorts Mill Goudy"/>
              <a:cs typeface="Sorts Mill Goudy"/>
              <a:sym typeface="Sorts Mill Goudy"/>
            </a:endParaRPr>
          </a:p>
          <a:p>
            <a:pPr indent="0" lvl="0" marL="609600" rtl="0" algn="l">
              <a:lnSpc>
                <a:spcPct val="115000"/>
              </a:lnSpc>
              <a:spcBef>
                <a:spcPts val="0"/>
              </a:spcBef>
              <a:spcAft>
                <a:spcPts val="0"/>
              </a:spcAft>
              <a:buNone/>
            </a:pPr>
            <a:r>
              <a:t/>
            </a:r>
            <a:endParaRPr sz="800">
              <a:latin typeface="Sorts Mill Goudy"/>
              <a:ea typeface="Sorts Mill Goudy"/>
              <a:cs typeface="Sorts Mill Goudy"/>
              <a:sym typeface="Sorts Mill Goudy"/>
            </a:endParaRPr>
          </a:p>
          <a:p>
            <a:pPr indent="0" lvl="0" marL="0" rtl="0" algn="ctr">
              <a:lnSpc>
                <a:spcPct val="115000"/>
              </a:lnSpc>
              <a:spcBef>
                <a:spcPts val="0"/>
              </a:spcBef>
              <a:spcAft>
                <a:spcPts val="0"/>
              </a:spcAft>
              <a:buNone/>
            </a:pPr>
            <a:r>
              <a:rPr b="1" lang="en-US" sz="1900">
                <a:solidFill>
                  <a:srgbClr val="C00000"/>
                </a:solidFill>
                <a:latin typeface="Sorts Mill Goudy"/>
                <a:ea typeface="Sorts Mill Goudy"/>
                <a:cs typeface="Sorts Mill Goudy"/>
                <a:sym typeface="Sorts Mill Goudy"/>
              </a:rPr>
              <a:t>The $5 Back Plan Makes a Difference!</a:t>
            </a:r>
            <a:endParaRPr b="1" sz="1900">
              <a:solidFill>
                <a:srgbClr val="C00000"/>
              </a:solidFill>
              <a:latin typeface="Sorts Mill Goudy"/>
              <a:ea typeface="Sorts Mill Goudy"/>
              <a:cs typeface="Sorts Mill Goudy"/>
              <a:sym typeface="Sorts Mill Goudy"/>
            </a:endParaRPr>
          </a:p>
          <a:p>
            <a:pPr indent="0" lvl="0" marL="609600" rtl="0" algn="l">
              <a:lnSpc>
                <a:spcPct val="115000"/>
              </a:lnSpc>
              <a:spcBef>
                <a:spcPts val="0"/>
              </a:spcBef>
              <a:spcAft>
                <a:spcPts val="0"/>
              </a:spcAft>
              <a:buNone/>
            </a:pPr>
            <a:r>
              <a:t/>
            </a:r>
            <a:endParaRPr sz="600">
              <a:solidFill>
                <a:schemeClr val="dk1"/>
              </a:solidFill>
              <a:latin typeface="Sorts Mill Goudy"/>
              <a:ea typeface="Sorts Mill Goudy"/>
              <a:cs typeface="Sorts Mill Goudy"/>
              <a:sym typeface="Sorts Mill Goudy"/>
            </a:endParaRPr>
          </a:p>
          <a:p>
            <a:pPr indent="-406400" lvl="0" marL="609600" rtl="0" algn="l">
              <a:lnSpc>
                <a:spcPct val="115000"/>
              </a:lnSpc>
              <a:spcBef>
                <a:spcPts val="0"/>
              </a:spcBef>
              <a:spcAft>
                <a:spcPts val="0"/>
              </a:spcAft>
              <a:buClr>
                <a:schemeClr val="dk1"/>
              </a:buClr>
              <a:buSzPts val="1600"/>
              <a:buFont typeface="Sorts Mill Goudy"/>
              <a:buChar char="❖"/>
            </a:pPr>
            <a:r>
              <a:rPr lang="en-US" sz="1600">
                <a:solidFill>
                  <a:schemeClr val="dk1"/>
                </a:solidFill>
                <a:latin typeface="Sorts Mill Goudy"/>
                <a:ea typeface="Sorts Mill Goudy"/>
                <a:cs typeface="Sorts Mill Goudy"/>
                <a:sym typeface="Sorts Mill Goudy"/>
              </a:rPr>
              <a:t>Since 2007, WAA has given back $25M to Sponsorship Groups.</a:t>
            </a:r>
            <a:endParaRPr sz="1600">
              <a:solidFill>
                <a:schemeClr val="dk1"/>
              </a:solidFill>
              <a:latin typeface="Sorts Mill Goudy"/>
              <a:ea typeface="Sorts Mill Goudy"/>
              <a:cs typeface="Sorts Mill Goudy"/>
              <a:sym typeface="Sorts Mill Goudy"/>
            </a:endParaRPr>
          </a:p>
          <a:p>
            <a:pPr indent="0" lvl="0" marL="609600" rtl="0" algn="l">
              <a:lnSpc>
                <a:spcPct val="115000"/>
              </a:lnSpc>
              <a:spcBef>
                <a:spcPts val="0"/>
              </a:spcBef>
              <a:spcAft>
                <a:spcPts val="0"/>
              </a:spcAft>
              <a:buNone/>
            </a:pPr>
            <a:r>
              <a:t/>
            </a:r>
            <a:endParaRPr sz="1600">
              <a:solidFill>
                <a:schemeClr val="dk1"/>
              </a:solidFill>
              <a:latin typeface="Sorts Mill Goudy"/>
              <a:ea typeface="Sorts Mill Goudy"/>
              <a:cs typeface="Sorts Mill Goudy"/>
              <a:sym typeface="Sorts Mill Goudy"/>
            </a:endParaRPr>
          </a:p>
        </p:txBody>
      </p:sp>
      <p:sp>
        <p:nvSpPr>
          <p:cNvPr id="605" name="Google Shape;605;p114"/>
          <p:cNvSpPr txBox="1"/>
          <p:nvPr>
            <p:ph type="title"/>
          </p:nvPr>
        </p:nvSpPr>
        <p:spPr>
          <a:xfrm>
            <a:off x="0" y="-19175"/>
            <a:ext cx="12192000" cy="1170600"/>
          </a:xfrm>
          <a:prstGeom prst="rect">
            <a:avLst/>
          </a:prstGeom>
          <a:solidFill>
            <a:srgbClr val="1E427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US" sz="4000">
                <a:solidFill>
                  <a:srgbClr val="FFFFFF"/>
                </a:solidFill>
                <a:latin typeface="Sorts Mill Goudy"/>
                <a:ea typeface="Sorts Mill Goudy"/>
                <a:cs typeface="Sorts Mill Goudy"/>
                <a:sym typeface="Sorts Mill Goudy"/>
              </a:rPr>
              <a:t>More about the $5 Back Plan</a:t>
            </a:r>
            <a:endParaRPr sz="4000">
              <a:solidFill>
                <a:srgbClr val="FFFFFF"/>
              </a:solidFill>
              <a:latin typeface="Sorts Mill Goudy"/>
              <a:ea typeface="Sorts Mill Goudy"/>
              <a:cs typeface="Sorts Mill Goudy"/>
              <a:sym typeface="Sorts Mill Goudy"/>
            </a:endParaRPr>
          </a:p>
        </p:txBody>
      </p:sp>
      <p:pic>
        <p:nvPicPr>
          <p:cNvPr id="606" name="Google Shape;606;p114"/>
          <p:cNvPicPr preferRelativeResize="0"/>
          <p:nvPr>
            <p:ph idx="2" type="pic"/>
          </p:nvPr>
        </p:nvPicPr>
        <p:blipFill rotWithShape="1">
          <a:blip r:embed="rId3">
            <a:alphaModFix/>
          </a:blip>
          <a:srcRect b="0" l="0" r="-80" t="0"/>
          <a:stretch/>
        </p:blipFill>
        <p:spPr>
          <a:xfrm>
            <a:off x="6849150" y="1552437"/>
            <a:ext cx="5342850" cy="44756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115"/>
          <p:cNvSpPr/>
          <p:nvPr/>
        </p:nvSpPr>
        <p:spPr>
          <a:xfrm>
            <a:off x="5486400" y="1047075"/>
            <a:ext cx="6705600" cy="54864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Quattrocento Sans"/>
              <a:ea typeface="Quattrocento Sans"/>
              <a:cs typeface="Quattrocento Sans"/>
              <a:sym typeface="Quattrocento Sans"/>
            </a:endParaRPr>
          </a:p>
        </p:txBody>
      </p:sp>
      <p:sp>
        <p:nvSpPr>
          <p:cNvPr id="612" name="Google Shape;612;p115"/>
          <p:cNvSpPr txBox="1"/>
          <p:nvPr>
            <p:ph type="title"/>
          </p:nvPr>
        </p:nvSpPr>
        <p:spPr>
          <a:xfrm>
            <a:off x="0" y="-123567"/>
            <a:ext cx="12192000" cy="1047300"/>
          </a:xfrm>
          <a:prstGeom prst="rect">
            <a:avLst/>
          </a:prstGeom>
          <a:solidFill>
            <a:srgbClr val="1E4E79"/>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SzPct val="43181"/>
              <a:buNone/>
            </a:pPr>
            <a:r>
              <a:rPr b="1" lang="en-US">
                <a:solidFill>
                  <a:schemeClr val="lt1"/>
                </a:solidFill>
                <a:latin typeface="Arial"/>
                <a:ea typeface="Arial"/>
                <a:cs typeface="Arial"/>
                <a:sym typeface="Arial"/>
              </a:rPr>
              <a:t>How ALA Can Support Wreaths Across America</a:t>
            </a:r>
            <a:endParaRPr b="1">
              <a:solidFill>
                <a:schemeClr val="lt1"/>
              </a:solidFill>
              <a:latin typeface="Arial"/>
              <a:ea typeface="Arial"/>
              <a:cs typeface="Arial"/>
              <a:sym typeface="Arial"/>
            </a:endParaRPr>
          </a:p>
        </p:txBody>
      </p:sp>
      <p:sp>
        <p:nvSpPr>
          <p:cNvPr id="613" name="Google Shape;613;p115"/>
          <p:cNvSpPr/>
          <p:nvPr/>
        </p:nvSpPr>
        <p:spPr>
          <a:xfrm>
            <a:off x="2743201" y="1047083"/>
            <a:ext cx="2743200" cy="2743200"/>
          </a:xfrm>
          <a:prstGeom prst="rect">
            <a:avLst/>
          </a:prstGeom>
          <a:solidFill>
            <a:srgbClr val="A5A5A5"/>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Font typeface="Arial"/>
              <a:buNone/>
            </a:pPr>
            <a:r>
              <a:rPr lang="en-US" sz="1900">
                <a:solidFill>
                  <a:schemeClr val="lt1"/>
                </a:solidFill>
                <a:latin typeface="Sorts Mill Goudy"/>
                <a:ea typeface="Sorts Mill Goudy"/>
                <a:cs typeface="Sorts Mill Goudy"/>
                <a:sym typeface="Sorts Mill Goudy"/>
              </a:rPr>
              <a:t>Find</a:t>
            </a:r>
            <a:r>
              <a:rPr lang="en-US" sz="1900">
                <a:solidFill>
                  <a:schemeClr val="lt1"/>
                </a:solidFill>
                <a:latin typeface="Sorts Mill Goudy"/>
                <a:ea typeface="Sorts Mill Goudy"/>
                <a:cs typeface="Sorts Mill Goudy"/>
                <a:sym typeface="Sorts Mill Goudy"/>
              </a:rPr>
              <a:t> Planning Tools, Marketing Materials, Volunteer Tutorials, and more on the </a:t>
            </a:r>
            <a:r>
              <a:rPr lang="en-US" sz="1900" u="sng">
                <a:solidFill>
                  <a:schemeClr val="lt1"/>
                </a:solidFill>
                <a:latin typeface="Sorts Mill Goudy"/>
                <a:ea typeface="Sorts Mill Goudy"/>
                <a:cs typeface="Sorts Mill Goudy"/>
                <a:sym typeface="Sorts Mill Goudy"/>
                <a:hlinkClick r:id="rId3">
                  <a:extLst>
                    <a:ext uri="{A12FA001-AC4F-418D-AE19-62706E023703}">
                      <ahyp:hlinkClr val="tx"/>
                    </a:ext>
                  </a:extLst>
                </a:hlinkClick>
              </a:rPr>
              <a:t>Volunteer Resource Page</a:t>
            </a:r>
            <a:r>
              <a:rPr lang="en-US" sz="1900">
                <a:solidFill>
                  <a:schemeClr val="lt1"/>
                </a:solidFill>
                <a:latin typeface="Sorts Mill Goudy"/>
                <a:ea typeface="Sorts Mill Goudy"/>
                <a:cs typeface="Sorts Mill Goudy"/>
                <a:sym typeface="Sorts Mill Goudy"/>
              </a:rPr>
              <a:t> .</a:t>
            </a:r>
            <a:endParaRPr b="1" sz="1600">
              <a:solidFill>
                <a:schemeClr val="lt1"/>
              </a:solidFill>
              <a:latin typeface="Sorts Mill Goudy"/>
              <a:ea typeface="Sorts Mill Goudy"/>
              <a:cs typeface="Sorts Mill Goudy"/>
              <a:sym typeface="Sorts Mill Goudy"/>
            </a:endParaRPr>
          </a:p>
        </p:txBody>
      </p:sp>
      <p:sp>
        <p:nvSpPr>
          <p:cNvPr id="614" name="Google Shape;614;p115"/>
          <p:cNvSpPr/>
          <p:nvPr/>
        </p:nvSpPr>
        <p:spPr>
          <a:xfrm>
            <a:off x="-1" y="1047074"/>
            <a:ext cx="2743200" cy="2743200"/>
          </a:xfrm>
          <a:prstGeom prst="rect">
            <a:avLst/>
          </a:prstGeom>
          <a:solidFill>
            <a:srgbClr val="C00000"/>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Font typeface="Arial"/>
              <a:buNone/>
            </a:pPr>
            <a:r>
              <a:rPr lang="en-US" sz="1900">
                <a:solidFill>
                  <a:schemeClr val="lt1"/>
                </a:solidFill>
                <a:latin typeface="Sorts Mill Goudy"/>
                <a:ea typeface="Sorts Mill Goudy"/>
                <a:cs typeface="Sorts Mill Goudy"/>
                <a:sym typeface="Sorts Mill Goudy"/>
              </a:rPr>
              <a:t>Join your Regional Welcome Webinar!</a:t>
            </a:r>
            <a:endParaRPr sz="1900">
              <a:solidFill>
                <a:schemeClr val="lt1"/>
              </a:solidFill>
              <a:latin typeface="Sorts Mill Goudy"/>
              <a:ea typeface="Sorts Mill Goudy"/>
              <a:cs typeface="Sorts Mill Goudy"/>
              <a:sym typeface="Sorts Mill Goudy"/>
            </a:endParaRPr>
          </a:p>
          <a:p>
            <a:pPr indent="0" lvl="0" marL="0" rtl="0" algn="ctr">
              <a:lnSpc>
                <a:spcPct val="90000"/>
              </a:lnSpc>
              <a:spcBef>
                <a:spcPts val="0"/>
              </a:spcBef>
              <a:spcAft>
                <a:spcPts val="0"/>
              </a:spcAft>
              <a:buClr>
                <a:schemeClr val="dk1"/>
              </a:buClr>
              <a:buFont typeface="Arial"/>
              <a:buNone/>
            </a:pPr>
            <a:r>
              <a:t/>
            </a:r>
            <a:endParaRPr b="1" sz="1900">
              <a:solidFill>
                <a:schemeClr val="lt1"/>
              </a:solidFill>
              <a:latin typeface="Sorts Mill Goudy"/>
              <a:ea typeface="Sorts Mill Goudy"/>
              <a:cs typeface="Sorts Mill Goudy"/>
              <a:sym typeface="Sorts Mill Goudy"/>
            </a:endParaRPr>
          </a:p>
          <a:p>
            <a:pPr indent="0" lvl="0" marL="0" rtl="0" algn="ctr">
              <a:lnSpc>
                <a:spcPct val="90000"/>
              </a:lnSpc>
              <a:spcBef>
                <a:spcPts val="0"/>
              </a:spcBef>
              <a:spcAft>
                <a:spcPts val="0"/>
              </a:spcAft>
              <a:buClr>
                <a:schemeClr val="dk1"/>
              </a:buClr>
              <a:buFont typeface="Arial"/>
              <a:buNone/>
            </a:pPr>
            <a:r>
              <a:rPr i="1" lang="en-US" sz="1900">
                <a:solidFill>
                  <a:schemeClr val="lt1"/>
                </a:solidFill>
                <a:latin typeface="Sorts Mill Goudy"/>
                <a:ea typeface="Sorts Mill Goudy"/>
                <a:cs typeface="Sorts Mill Goudy"/>
                <a:sym typeface="Sorts Mill Goudy"/>
              </a:rPr>
              <a:t>Watch for an invite.</a:t>
            </a:r>
            <a:endParaRPr b="1" sz="1900">
              <a:solidFill>
                <a:schemeClr val="lt1"/>
              </a:solidFill>
              <a:latin typeface="Sorts Mill Goudy"/>
              <a:ea typeface="Sorts Mill Goudy"/>
              <a:cs typeface="Sorts Mill Goudy"/>
              <a:sym typeface="Sorts Mill Goudy"/>
            </a:endParaRPr>
          </a:p>
          <a:p>
            <a:pPr indent="0" lvl="0" marL="0" rtl="0" algn="ctr">
              <a:lnSpc>
                <a:spcPct val="90000"/>
              </a:lnSpc>
              <a:spcBef>
                <a:spcPts val="0"/>
              </a:spcBef>
              <a:spcAft>
                <a:spcPts val="0"/>
              </a:spcAft>
              <a:buClr>
                <a:schemeClr val="dk1"/>
              </a:buClr>
              <a:buFont typeface="Arial"/>
              <a:buNone/>
            </a:pPr>
            <a:r>
              <a:t/>
            </a:r>
            <a:endParaRPr b="1" sz="1900">
              <a:solidFill>
                <a:schemeClr val="lt1"/>
              </a:solidFill>
              <a:latin typeface="Sorts Mill Goudy"/>
              <a:ea typeface="Sorts Mill Goudy"/>
              <a:cs typeface="Sorts Mill Goudy"/>
              <a:sym typeface="Sorts Mill Goudy"/>
            </a:endParaRPr>
          </a:p>
        </p:txBody>
      </p:sp>
      <p:sp>
        <p:nvSpPr>
          <p:cNvPr id="615" name="Google Shape;615;p115"/>
          <p:cNvSpPr/>
          <p:nvPr/>
        </p:nvSpPr>
        <p:spPr>
          <a:xfrm>
            <a:off x="-1" y="3790267"/>
            <a:ext cx="2743200" cy="2743200"/>
          </a:xfrm>
          <a:prstGeom prst="rect">
            <a:avLst/>
          </a:prstGeom>
          <a:solidFill>
            <a:srgbClr val="1E4273"/>
          </a:solid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US" sz="1900">
                <a:solidFill>
                  <a:schemeClr val="lt1"/>
                </a:solidFill>
                <a:latin typeface="Sorts Mill Goudy"/>
                <a:ea typeface="Sorts Mill Goudy"/>
                <a:cs typeface="Sorts Mill Goudy"/>
                <a:sym typeface="Sorts Mill Goudy"/>
              </a:rPr>
              <a:t>Create a team of local volunteers to help you with your efforts.</a:t>
            </a:r>
            <a:endParaRPr sz="1800">
              <a:solidFill>
                <a:srgbClr val="FFFFFF"/>
              </a:solidFill>
              <a:latin typeface="Sorts Mill Goudy"/>
              <a:ea typeface="Sorts Mill Goudy"/>
              <a:cs typeface="Sorts Mill Goudy"/>
              <a:sym typeface="Sorts Mill Goudy"/>
            </a:endParaRPr>
          </a:p>
        </p:txBody>
      </p:sp>
      <p:sp>
        <p:nvSpPr>
          <p:cNvPr id="616" name="Google Shape;616;p115"/>
          <p:cNvSpPr/>
          <p:nvPr/>
        </p:nvSpPr>
        <p:spPr>
          <a:xfrm>
            <a:off x="2743191" y="3790276"/>
            <a:ext cx="2743200" cy="2743200"/>
          </a:xfrm>
          <a:prstGeom prst="rect">
            <a:avLst/>
          </a:prstGeom>
          <a:solidFill>
            <a:srgbClr val="38761D"/>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900"/>
              <a:buFont typeface="Arial"/>
              <a:buNone/>
            </a:pPr>
            <a:r>
              <a:rPr lang="en-US" sz="1900">
                <a:solidFill>
                  <a:schemeClr val="lt1"/>
                </a:solidFill>
                <a:latin typeface="Sorts Mill Goudy"/>
                <a:ea typeface="Sorts Mill Goudy"/>
                <a:cs typeface="Sorts Mill Goudy"/>
                <a:sym typeface="Sorts Mill Goudy"/>
              </a:rPr>
              <a:t>Connect with your Regional Liaison Team for 1:1 support all year round!</a:t>
            </a:r>
            <a:r>
              <a:rPr b="1" lang="en-US" sz="1900">
                <a:solidFill>
                  <a:schemeClr val="lt1"/>
                </a:solidFill>
              </a:rPr>
              <a:t> </a:t>
            </a:r>
            <a:endParaRPr sz="1500">
              <a:latin typeface="Sorts Mill Goudy"/>
              <a:ea typeface="Sorts Mill Goudy"/>
              <a:cs typeface="Sorts Mill Goudy"/>
              <a:sym typeface="Sorts Mill Goudy"/>
            </a:endParaRPr>
          </a:p>
        </p:txBody>
      </p:sp>
      <p:sp>
        <p:nvSpPr>
          <p:cNvPr id="617" name="Google Shape;617;p115"/>
          <p:cNvSpPr txBox="1"/>
          <p:nvPr>
            <p:ph type="title"/>
          </p:nvPr>
        </p:nvSpPr>
        <p:spPr>
          <a:xfrm>
            <a:off x="0" y="-123575"/>
            <a:ext cx="12192000" cy="1170600"/>
          </a:xfrm>
          <a:prstGeom prst="rect">
            <a:avLst/>
          </a:prstGeom>
          <a:solidFill>
            <a:srgbClr val="1E4273"/>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Font typeface="Arial"/>
              <a:buNone/>
            </a:pPr>
            <a:r>
              <a:rPr lang="en-US" sz="4000">
                <a:solidFill>
                  <a:schemeClr val="lt1"/>
                </a:solidFill>
                <a:latin typeface="Sorts Mill Goudy"/>
                <a:ea typeface="Sorts Mill Goudy"/>
                <a:cs typeface="Sorts Mill Goudy"/>
                <a:sym typeface="Sorts Mill Goudy"/>
              </a:rPr>
              <a:t>Getting Started as a Sponsorship Group</a:t>
            </a:r>
            <a:endParaRPr sz="4100">
              <a:solidFill>
                <a:srgbClr val="FFFFFF"/>
              </a:solidFill>
              <a:latin typeface="Sorts Mill Goudy"/>
              <a:ea typeface="Sorts Mill Goudy"/>
              <a:cs typeface="Sorts Mill Goudy"/>
              <a:sym typeface="Sorts Mill Goudy"/>
            </a:endParaRPr>
          </a:p>
        </p:txBody>
      </p:sp>
      <p:pic>
        <p:nvPicPr>
          <p:cNvPr id="618" name="Google Shape;618;p115"/>
          <p:cNvPicPr preferRelativeResize="0"/>
          <p:nvPr>
            <p:ph idx="2" type="pic"/>
          </p:nvPr>
        </p:nvPicPr>
        <p:blipFill rotWithShape="1">
          <a:blip r:embed="rId4">
            <a:alphaModFix/>
          </a:blip>
          <a:srcRect b="0" l="465" r="475" t="0"/>
          <a:stretch/>
        </p:blipFill>
        <p:spPr>
          <a:xfrm>
            <a:off x="5708700" y="1047075"/>
            <a:ext cx="6483300" cy="54864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116"/>
          <p:cNvSpPr/>
          <p:nvPr/>
        </p:nvSpPr>
        <p:spPr>
          <a:xfrm>
            <a:off x="0" y="1047075"/>
            <a:ext cx="12192000" cy="54864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Quattrocento Sans"/>
              <a:ea typeface="Quattrocento Sans"/>
              <a:cs typeface="Quattrocento Sans"/>
              <a:sym typeface="Quattrocento Sans"/>
            </a:endParaRPr>
          </a:p>
        </p:txBody>
      </p:sp>
      <p:sp>
        <p:nvSpPr>
          <p:cNvPr id="624" name="Google Shape;624;p116"/>
          <p:cNvSpPr txBox="1"/>
          <p:nvPr>
            <p:ph type="title"/>
          </p:nvPr>
        </p:nvSpPr>
        <p:spPr>
          <a:xfrm>
            <a:off x="0" y="-19175"/>
            <a:ext cx="12192000" cy="1170600"/>
          </a:xfrm>
          <a:prstGeom prst="rect">
            <a:avLst/>
          </a:prstGeom>
          <a:solidFill>
            <a:srgbClr val="1E427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US" sz="4000">
                <a:solidFill>
                  <a:srgbClr val="FFFFFF"/>
                </a:solidFill>
                <a:latin typeface="Sorts Mill Goudy"/>
                <a:ea typeface="Sorts Mill Goudy"/>
                <a:cs typeface="Sorts Mill Goudy"/>
                <a:sym typeface="Sorts Mill Goudy"/>
              </a:rPr>
              <a:t>Ways to Customize Your WAA Group Page</a:t>
            </a:r>
            <a:endParaRPr sz="4000">
              <a:solidFill>
                <a:srgbClr val="FFFFFF"/>
              </a:solidFill>
              <a:latin typeface="Sorts Mill Goudy"/>
              <a:ea typeface="Sorts Mill Goudy"/>
              <a:cs typeface="Sorts Mill Goudy"/>
              <a:sym typeface="Sorts Mill Goudy"/>
            </a:endParaRPr>
          </a:p>
        </p:txBody>
      </p:sp>
      <p:sp>
        <p:nvSpPr>
          <p:cNvPr id="625" name="Google Shape;625;p116"/>
          <p:cNvSpPr/>
          <p:nvPr/>
        </p:nvSpPr>
        <p:spPr>
          <a:xfrm>
            <a:off x="6931450" y="1151425"/>
            <a:ext cx="5268600" cy="5256300"/>
          </a:xfrm>
          <a:prstGeom prst="rect">
            <a:avLst/>
          </a:pr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b="1" sz="1100">
              <a:solidFill>
                <a:srgbClr val="000000"/>
              </a:solidFill>
            </a:endParaRPr>
          </a:p>
        </p:txBody>
      </p:sp>
      <p:sp>
        <p:nvSpPr>
          <p:cNvPr id="626" name="Google Shape;626;p116"/>
          <p:cNvSpPr txBox="1"/>
          <p:nvPr/>
        </p:nvSpPr>
        <p:spPr>
          <a:xfrm>
            <a:off x="7106800" y="1232825"/>
            <a:ext cx="4917900" cy="48972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0"/>
              </a:spcAft>
              <a:buNone/>
            </a:pPr>
            <a:r>
              <a:rPr lang="en-US" sz="1650">
                <a:solidFill>
                  <a:schemeClr val="dk1"/>
                </a:solidFill>
                <a:latin typeface="Sorts Mill Goudy"/>
                <a:ea typeface="Sorts Mill Goudy"/>
                <a:cs typeface="Sorts Mill Goudy"/>
                <a:sym typeface="Sorts Mill Goudy"/>
              </a:rPr>
              <a:t>Every registered Sponsorship Group receives a dedicated Wreaths Across America page, which can be customized to highlight your </a:t>
            </a:r>
            <a:r>
              <a:rPr lang="en-US" sz="1650">
                <a:solidFill>
                  <a:schemeClr val="dk1"/>
                </a:solidFill>
                <a:latin typeface="Sorts Mill Goudy"/>
                <a:ea typeface="Sorts Mill Goudy"/>
                <a:cs typeface="Sorts Mill Goudy"/>
                <a:sym typeface="Sorts Mill Goudy"/>
              </a:rPr>
              <a:t>organization's</a:t>
            </a:r>
            <a:r>
              <a:rPr lang="en-US" sz="1650">
                <a:solidFill>
                  <a:schemeClr val="dk1"/>
                </a:solidFill>
                <a:latin typeface="Sorts Mill Goudy"/>
                <a:ea typeface="Sorts Mill Goudy"/>
                <a:cs typeface="Sorts Mill Goudy"/>
                <a:sym typeface="Sorts Mill Goudy"/>
              </a:rPr>
              <a:t> efforts while easily accepting online donations.</a:t>
            </a:r>
            <a:endParaRPr sz="1650">
              <a:solidFill>
                <a:schemeClr val="dk1"/>
              </a:solidFill>
              <a:latin typeface="Sorts Mill Goudy"/>
              <a:ea typeface="Sorts Mill Goudy"/>
              <a:cs typeface="Sorts Mill Goudy"/>
              <a:sym typeface="Sorts Mill Goudy"/>
            </a:endParaRPr>
          </a:p>
          <a:p>
            <a:pPr indent="0" lvl="0" marL="0" rtl="0" algn="l">
              <a:lnSpc>
                <a:spcPct val="115000"/>
              </a:lnSpc>
              <a:spcBef>
                <a:spcPts val="1200"/>
              </a:spcBef>
              <a:spcAft>
                <a:spcPts val="0"/>
              </a:spcAft>
              <a:buNone/>
            </a:pPr>
            <a:r>
              <a:rPr lang="en-US" sz="1650">
                <a:solidFill>
                  <a:schemeClr val="dk1"/>
                </a:solidFill>
                <a:latin typeface="Sorts Mill Goudy"/>
                <a:ea typeface="Sorts Mill Goudy"/>
                <a:cs typeface="Sorts Mill Goudy"/>
                <a:sym typeface="Sorts Mill Goudy"/>
              </a:rPr>
              <a:t>Here are some customization options:</a:t>
            </a:r>
            <a:endParaRPr sz="1650">
              <a:solidFill>
                <a:schemeClr val="dk1"/>
              </a:solidFill>
              <a:latin typeface="Sorts Mill Goudy"/>
              <a:ea typeface="Sorts Mill Goudy"/>
              <a:cs typeface="Sorts Mill Goudy"/>
              <a:sym typeface="Sorts Mill Goudy"/>
            </a:endParaRPr>
          </a:p>
          <a:p>
            <a:pPr indent="-333375" lvl="0" marL="457200" rtl="0" algn="l">
              <a:lnSpc>
                <a:spcPct val="115000"/>
              </a:lnSpc>
              <a:spcBef>
                <a:spcPts val="1200"/>
              </a:spcBef>
              <a:spcAft>
                <a:spcPts val="0"/>
              </a:spcAft>
              <a:buClr>
                <a:schemeClr val="dk1"/>
              </a:buClr>
              <a:buSzPts val="1650"/>
              <a:buChar char="●"/>
            </a:pPr>
            <a:r>
              <a:rPr b="1" lang="en-US" sz="1650">
                <a:solidFill>
                  <a:schemeClr val="dk1"/>
                </a:solidFill>
                <a:latin typeface="Sorts Mill Goudy"/>
                <a:ea typeface="Sorts Mill Goudy"/>
                <a:cs typeface="Sorts Mill Goudy"/>
                <a:sym typeface="Sorts Mill Goudy"/>
              </a:rPr>
              <a:t>Banner Image</a:t>
            </a:r>
            <a:r>
              <a:rPr lang="en-US" sz="1650">
                <a:solidFill>
                  <a:schemeClr val="dk1"/>
                </a:solidFill>
                <a:latin typeface="Sorts Mill Goudy"/>
                <a:ea typeface="Sorts Mill Goudy"/>
                <a:cs typeface="Sorts Mill Goudy"/>
                <a:sym typeface="Sorts Mill Goudy"/>
              </a:rPr>
              <a:t>: Include a photo of your local cemetery or organization placing wreaths there.</a:t>
            </a:r>
            <a:endParaRPr sz="1650">
              <a:solidFill>
                <a:schemeClr val="dk1"/>
              </a:solidFill>
              <a:latin typeface="Sorts Mill Goudy"/>
              <a:ea typeface="Sorts Mill Goudy"/>
              <a:cs typeface="Sorts Mill Goudy"/>
              <a:sym typeface="Sorts Mill Goudy"/>
            </a:endParaRPr>
          </a:p>
          <a:p>
            <a:pPr indent="-333375" lvl="0" marL="457200" rtl="0" algn="l">
              <a:lnSpc>
                <a:spcPct val="115000"/>
              </a:lnSpc>
              <a:spcBef>
                <a:spcPts val="0"/>
              </a:spcBef>
              <a:spcAft>
                <a:spcPts val="0"/>
              </a:spcAft>
              <a:buClr>
                <a:schemeClr val="dk1"/>
              </a:buClr>
              <a:buSzPts val="1650"/>
              <a:buChar char="●"/>
            </a:pPr>
            <a:r>
              <a:rPr b="1" lang="en-US" sz="1650">
                <a:solidFill>
                  <a:schemeClr val="dk1"/>
                </a:solidFill>
                <a:latin typeface="Sorts Mill Goudy"/>
                <a:ea typeface="Sorts Mill Goudy"/>
                <a:cs typeface="Sorts Mill Goudy"/>
                <a:sym typeface="Sorts Mill Goudy"/>
              </a:rPr>
              <a:t>Logo</a:t>
            </a:r>
            <a:r>
              <a:rPr lang="en-US" sz="1650">
                <a:solidFill>
                  <a:schemeClr val="dk1"/>
                </a:solidFill>
                <a:latin typeface="Sorts Mill Goudy"/>
                <a:ea typeface="Sorts Mill Goudy"/>
                <a:cs typeface="Sorts Mill Goudy"/>
                <a:sym typeface="Sorts Mill Goudy"/>
              </a:rPr>
              <a:t>: Upload your logo to showcase your organization.</a:t>
            </a:r>
            <a:endParaRPr sz="1650">
              <a:solidFill>
                <a:schemeClr val="dk1"/>
              </a:solidFill>
              <a:latin typeface="Sorts Mill Goudy"/>
              <a:ea typeface="Sorts Mill Goudy"/>
              <a:cs typeface="Sorts Mill Goudy"/>
              <a:sym typeface="Sorts Mill Goudy"/>
            </a:endParaRPr>
          </a:p>
          <a:p>
            <a:pPr indent="-333375" lvl="0" marL="457200" rtl="0" algn="l">
              <a:lnSpc>
                <a:spcPct val="115000"/>
              </a:lnSpc>
              <a:spcBef>
                <a:spcPts val="0"/>
              </a:spcBef>
              <a:spcAft>
                <a:spcPts val="0"/>
              </a:spcAft>
              <a:buClr>
                <a:schemeClr val="dk1"/>
              </a:buClr>
              <a:buSzPts val="1650"/>
              <a:buChar char="●"/>
            </a:pPr>
            <a:r>
              <a:rPr b="1" lang="en-US" sz="1650">
                <a:solidFill>
                  <a:schemeClr val="dk1"/>
                </a:solidFill>
                <a:latin typeface="Sorts Mill Goudy"/>
                <a:ea typeface="Sorts Mill Goudy"/>
                <a:cs typeface="Sorts Mill Goudy"/>
                <a:sym typeface="Sorts Mill Goudy"/>
              </a:rPr>
              <a:t>Text</a:t>
            </a:r>
            <a:r>
              <a:rPr lang="en-US" sz="1650">
                <a:solidFill>
                  <a:schemeClr val="dk1"/>
                </a:solidFill>
                <a:latin typeface="Sorts Mill Goudy"/>
                <a:ea typeface="Sorts Mill Goudy"/>
                <a:cs typeface="Sorts Mill Goudy"/>
                <a:sym typeface="Sorts Mill Goudy"/>
              </a:rPr>
              <a:t>: Edit all text to share upcoming fundraising events and highlight your organization's achievements.</a:t>
            </a:r>
            <a:endParaRPr sz="1650">
              <a:solidFill>
                <a:schemeClr val="dk1"/>
              </a:solidFill>
              <a:latin typeface="Sorts Mill Goudy"/>
              <a:ea typeface="Sorts Mill Goudy"/>
              <a:cs typeface="Sorts Mill Goudy"/>
              <a:sym typeface="Sorts Mill Goudy"/>
            </a:endParaRPr>
          </a:p>
          <a:p>
            <a:pPr indent="0" lvl="0" marL="0" rtl="0" algn="l">
              <a:lnSpc>
                <a:spcPct val="115000"/>
              </a:lnSpc>
              <a:spcBef>
                <a:spcPts val="1200"/>
              </a:spcBef>
              <a:spcAft>
                <a:spcPts val="1200"/>
              </a:spcAft>
              <a:buNone/>
            </a:pPr>
            <a:r>
              <a:rPr lang="en-US" sz="1650">
                <a:solidFill>
                  <a:schemeClr val="dk1"/>
                </a:solidFill>
                <a:latin typeface="Sorts Mill Goudy"/>
                <a:ea typeface="Sorts Mill Goudy"/>
                <a:cs typeface="Sorts Mill Goudy"/>
                <a:sym typeface="Sorts Mill Goudy"/>
              </a:rPr>
              <a:t>Additionally, the live wreath-o-meter displays up-to-date wreath counts, encouraging supporters to help you reach your goal!</a:t>
            </a:r>
            <a:endParaRPr b="1" sz="1650">
              <a:solidFill>
                <a:srgbClr val="C00000"/>
              </a:solidFill>
              <a:latin typeface="Sorts Mill Goudy"/>
              <a:ea typeface="Sorts Mill Goudy"/>
              <a:cs typeface="Sorts Mill Goudy"/>
              <a:sym typeface="Sorts Mill Goudy"/>
            </a:endParaRPr>
          </a:p>
        </p:txBody>
      </p:sp>
      <p:pic>
        <p:nvPicPr>
          <p:cNvPr id="627" name="Google Shape;627;p116"/>
          <p:cNvPicPr preferRelativeResize="0"/>
          <p:nvPr/>
        </p:nvPicPr>
        <p:blipFill rotWithShape="1">
          <a:blip r:embed="rId3">
            <a:alphaModFix/>
          </a:blip>
          <a:srcRect b="0" l="913" r="903" t="0"/>
          <a:stretch/>
        </p:blipFill>
        <p:spPr>
          <a:xfrm>
            <a:off x="130525" y="3820275"/>
            <a:ext cx="6800927" cy="2587450"/>
          </a:xfrm>
          <a:prstGeom prst="rect">
            <a:avLst/>
          </a:prstGeom>
          <a:noFill/>
          <a:ln>
            <a:noFill/>
          </a:ln>
        </p:spPr>
      </p:pic>
      <p:pic>
        <p:nvPicPr>
          <p:cNvPr id="628" name="Google Shape;628;p116"/>
          <p:cNvPicPr preferRelativeResize="0"/>
          <p:nvPr/>
        </p:nvPicPr>
        <p:blipFill rotWithShape="1">
          <a:blip r:embed="rId4">
            <a:alphaModFix/>
          </a:blip>
          <a:srcRect b="0" l="9243" r="11075" t="17328"/>
          <a:stretch/>
        </p:blipFill>
        <p:spPr>
          <a:xfrm>
            <a:off x="130525" y="1232825"/>
            <a:ext cx="6800927" cy="2587450"/>
          </a:xfrm>
          <a:prstGeom prst="rect">
            <a:avLst/>
          </a:prstGeom>
          <a:noFill/>
          <a:ln>
            <a:noFill/>
          </a:ln>
        </p:spPr>
      </p:pic>
      <p:cxnSp>
        <p:nvCxnSpPr>
          <p:cNvPr id="629" name="Google Shape;629;p116"/>
          <p:cNvCxnSpPr/>
          <p:nvPr/>
        </p:nvCxnSpPr>
        <p:spPr>
          <a:xfrm rot="10800000">
            <a:off x="5169175" y="2868700"/>
            <a:ext cx="1899600" cy="515100"/>
          </a:xfrm>
          <a:prstGeom prst="straightConnector1">
            <a:avLst/>
          </a:prstGeom>
          <a:noFill/>
          <a:ln cap="flat" cmpd="sng" w="38100">
            <a:solidFill>
              <a:srgbClr val="C00000"/>
            </a:solidFill>
            <a:prstDash val="solid"/>
            <a:round/>
            <a:headEnd len="sm" w="sm" type="none"/>
            <a:tailEnd len="med" w="med" type="triangle"/>
          </a:ln>
          <a:effectLst>
            <a:outerShdw blurRad="40000" rotWithShape="0" dir="5400000" dist="23000">
              <a:srgbClr val="000000">
                <a:alpha val="34900"/>
              </a:srgbClr>
            </a:outerShdw>
          </a:effectLst>
        </p:spPr>
      </p:cxnSp>
      <p:cxnSp>
        <p:nvCxnSpPr>
          <p:cNvPr id="630" name="Google Shape;630;p116"/>
          <p:cNvCxnSpPr/>
          <p:nvPr/>
        </p:nvCxnSpPr>
        <p:spPr>
          <a:xfrm rot="10800000">
            <a:off x="3898375" y="3593050"/>
            <a:ext cx="3160500" cy="552300"/>
          </a:xfrm>
          <a:prstGeom prst="straightConnector1">
            <a:avLst/>
          </a:prstGeom>
          <a:noFill/>
          <a:ln cap="flat" cmpd="sng" w="38100">
            <a:solidFill>
              <a:srgbClr val="C00000"/>
            </a:solidFill>
            <a:prstDash val="solid"/>
            <a:round/>
            <a:headEnd len="sm" w="sm" type="none"/>
            <a:tailEnd len="med" w="med" type="triangle"/>
          </a:ln>
          <a:effectLst>
            <a:outerShdw blurRad="40000" rotWithShape="0" dir="5400000" dist="23000">
              <a:srgbClr val="000000">
                <a:alpha val="34900"/>
              </a:srgbClr>
            </a:outerShdw>
          </a:effectLst>
        </p:spPr>
      </p:cxnSp>
      <p:cxnSp>
        <p:nvCxnSpPr>
          <p:cNvPr id="631" name="Google Shape;631;p116"/>
          <p:cNvCxnSpPr/>
          <p:nvPr/>
        </p:nvCxnSpPr>
        <p:spPr>
          <a:xfrm rot="10800000">
            <a:off x="4941800" y="4774400"/>
            <a:ext cx="2132400" cy="0"/>
          </a:xfrm>
          <a:prstGeom prst="straightConnector1">
            <a:avLst/>
          </a:prstGeom>
          <a:noFill/>
          <a:ln cap="flat" cmpd="sng" w="38100">
            <a:solidFill>
              <a:srgbClr val="C00000"/>
            </a:solidFill>
            <a:prstDash val="solid"/>
            <a:round/>
            <a:headEnd len="sm" w="sm" type="none"/>
            <a:tailEnd len="med" w="med" type="triangle"/>
          </a:ln>
          <a:effectLst>
            <a:outerShdw blurRad="40000" rotWithShape="0" dir="5400000" dist="23000">
              <a:srgbClr val="000000">
                <a:alpha val="34900"/>
              </a:srgbClr>
            </a:outerShdw>
          </a:effectLst>
        </p:spPr>
      </p:cxnSp>
      <p:cxnSp>
        <p:nvCxnSpPr>
          <p:cNvPr id="632" name="Google Shape;632;p116"/>
          <p:cNvCxnSpPr/>
          <p:nvPr/>
        </p:nvCxnSpPr>
        <p:spPr>
          <a:xfrm rot="10800000">
            <a:off x="2129000" y="4546675"/>
            <a:ext cx="4945200" cy="1303200"/>
          </a:xfrm>
          <a:prstGeom prst="straightConnector1">
            <a:avLst/>
          </a:prstGeom>
          <a:noFill/>
          <a:ln cap="flat" cmpd="sng" w="38100">
            <a:solidFill>
              <a:srgbClr val="C00000"/>
            </a:solidFill>
            <a:prstDash val="solid"/>
            <a:round/>
            <a:headEnd len="sm" w="sm" type="none"/>
            <a:tailEnd len="med" w="med" type="triangle"/>
          </a:ln>
          <a:effectLst>
            <a:outerShdw blurRad="40000" rotWithShape="0" dir="5400000" dist="23000">
              <a:srgbClr val="000000">
                <a:alpha val="34900"/>
              </a:srgbClr>
            </a:outerShdw>
          </a:effectLst>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117"/>
          <p:cNvSpPr/>
          <p:nvPr/>
        </p:nvSpPr>
        <p:spPr>
          <a:xfrm>
            <a:off x="0" y="1047067"/>
            <a:ext cx="12192000" cy="54864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Quattrocento Sans"/>
              <a:ea typeface="Quattrocento Sans"/>
              <a:cs typeface="Quattrocento Sans"/>
              <a:sym typeface="Quattrocento Sans"/>
            </a:endParaRPr>
          </a:p>
        </p:txBody>
      </p:sp>
      <p:sp>
        <p:nvSpPr>
          <p:cNvPr id="638" name="Google Shape;638;p117"/>
          <p:cNvSpPr/>
          <p:nvPr/>
        </p:nvSpPr>
        <p:spPr>
          <a:xfrm>
            <a:off x="5493250" y="1047075"/>
            <a:ext cx="5884200" cy="54864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Quattrocento Sans"/>
              <a:ea typeface="Quattrocento Sans"/>
              <a:cs typeface="Quattrocento Sans"/>
              <a:sym typeface="Quattrocento Sans"/>
            </a:endParaRPr>
          </a:p>
        </p:txBody>
      </p:sp>
      <p:sp>
        <p:nvSpPr>
          <p:cNvPr id="639" name="Google Shape;639;p117"/>
          <p:cNvSpPr txBox="1"/>
          <p:nvPr/>
        </p:nvSpPr>
        <p:spPr>
          <a:xfrm>
            <a:off x="5697550" y="1318625"/>
            <a:ext cx="5475600" cy="47277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200"/>
              </a:spcBef>
              <a:spcAft>
                <a:spcPts val="0"/>
              </a:spcAft>
              <a:buNone/>
            </a:pPr>
            <a:r>
              <a:rPr lang="en-US" sz="1700">
                <a:solidFill>
                  <a:schemeClr val="dk1"/>
                </a:solidFill>
                <a:latin typeface="Sorts Mill Goudy"/>
                <a:ea typeface="Sorts Mill Goudy"/>
                <a:cs typeface="Sorts Mill Goudy"/>
                <a:sym typeface="Sorts Mill Goudy"/>
              </a:rPr>
              <a:t>Once registered as a Sponsorship Group, your organization will receive customized resources to assist with fundraising. These resources include:</a:t>
            </a:r>
            <a:endParaRPr sz="1700">
              <a:solidFill>
                <a:schemeClr val="dk1"/>
              </a:solidFill>
              <a:latin typeface="Sorts Mill Goudy"/>
              <a:ea typeface="Sorts Mill Goudy"/>
              <a:cs typeface="Sorts Mill Goudy"/>
              <a:sym typeface="Sorts Mill Goudy"/>
            </a:endParaRPr>
          </a:p>
          <a:p>
            <a:pPr indent="-336550" lvl="0" marL="457200" rtl="0" algn="l">
              <a:lnSpc>
                <a:spcPct val="115000"/>
              </a:lnSpc>
              <a:spcBef>
                <a:spcPts val="1200"/>
              </a:spcBef>
              <a:spcAft>
                <a:spcPts val="0"/>
              </a:spcAft>
              <a:buClr>
                <a:schemeClr val="dk1"/>
              </a:buClr>
              <a:buSzPts val="1700"/>
              <a:buChar char="●"/>
            </a:pPr>
            <a:r>
              <a:rPr b="1" lang="en-US" sz="1700">
                <a:solidFill>
                  <a:schemeClr val="dk1"/>
                </a:solidFill>
                <a:latin typeface="Sorts Mill Goudy"/>
                <a:ea typeface="Sorts Mill Goudy"/>
                <a:cs typeface="Sorts Mill Goudy"/>
                <a:sym typeface="Sorts Mill Goudy"/>
              </a:rPr>
              <a:t>Custom QR Code</a:t>
            </a:r>
            <a:r>
              <a:rPr lang="en-US" sz="1700">
                <a:solidFill>
                  <a:schemeClr val="dk1"/>
                </a:solidFill>
                <a:latin typeface="Sorts Mill Goudy"/>
                <a:ea typeface="Sorts Mill Goudy"/>
                <a:cs typeface="Sorts Mill Goudy"/>
                <a:sym typeface="Sorts Mill Goudy"/>
              </a:rPr>
              <a:t>: Links directly to your WAA group page for easy online sponsorships.</a:t>
            </a:r>
            <a:endParaRPr sz="1700">
              <a:solidFill>
                <a:schemeClr val="dk1"/>
              </a:solidFill>
              <a:latin typeface="Sorts Mill Goudy"/>
              <a:ea typeface="Sorts Mill Goudy"/>
              <a:cs typeface="Sorts Mill Goudy"/>
              <a:sym typeface="Sorts Mill Goudy"/>
            </a:endParaRPr>
          </a:p>
          <a:p>
            <a:pPr indent="-336550" lvl="0" marL="457200" rtl="0" algn="l">
              <a:lnSpc>
                <a:spcPct val="115000"/>
              </a:lnSpc>
              <a:spcBef>
                <a:spcPts val="0"/>
              </a:spcBef>
              <a:spcAft>
                <a:spcPts val="0"/>
              </a:spcAft>
              <a:buClr>
                <a:schemeClr val="dk1"/>
              </a:buClr>
              <a:buSzPts val="1700"/>
              <a:buChar char="●"/>
            </a:pPr>
            <a:r>
              <a:rPr b="1" lang="en-US" sz="1700">
                <a:solidFill>
                  <a:schemeClr val="dk1"/>
                </a:solidFill>
                <a:latin typeface="Sorts Mill Goudy"/>
                <a:ea typeface="Sorts Mill Goudy"/>
                <a:cs typeface="Sorts Mill Goudy"/>
                <a:sym typeface="Sorts Mill Goudy"/>
              </a:rPr>
              <a:t>Order Form</a:t>
            </a:r>
            <a:r>
              <a:rPr lang="en-US" sz="1700">
                <a:solidFill>
                  <a:schemeClr val="dk1"/>
                </a:solidFill>
                <a:latin typeface="Sorts Mill Goudy"/>
                <a:ea typeface="Sorts Mill Goudy"/>
                <a:cs typeface="Sorts Mill Goudy"/>
                <a:sym typeface="Sorts Mill Goudy"/>
              </a:rPr>
              <a:t>: Tailored for your Sponsorship Group.</a:t>
            </a:r>
            <a:endParaRPr sz="1700">
              <a:solidFill>
                <a:schemeClr val="dk1"/>
              </a:solidFill>
              <a:latin typeface="Sorts Mill Goudy"/>
              <a:ea typeface="Sorts Mill Goudy"/>
              <a:cs typeface="Sorts Mill Goudy"/>
              <a:sym typeface="Sorts Mill Goudy"/>
            </a:endParaRPr>
          </a:p>
          <a:p>
            <a:pPr indent="-336550" lvl="0" marL="457200" rtl="0" algn="l">
              <a:lnSpc>
                <a:spcPct val="115000"/>
              </a:lnSpc>
              <a:spcBef>
                <a:spcPts val="0"/>
              </a:spcBef>
              <a:spcAft>
                <a:spcPts val="0"/>
              </a:spcAft>
              <a:buClr>
                <a:schemeClr val="dk1"/>
              </a:buClr>
              <a:buSzPts val="1700"/>
              <a:buChar char="●"/>
            </a:pPr>
            <a:r>
              <a:rPr b="1" lang="en-US" sz="1700">
                <a:solidFill>
                  <a:schemeClr val="dk1"/>
                </a:solidFill>
                <a:latin typeface="Sorts Mill Goudy"/>
                <a:ea typeface="Sorts Mill Goudy"/>
                <a:cs typeface="Sorts Mill Goudy"/>
                <a:sym typeface="Sorts Mill Goudy"/>
              </a:rPr>
              <a:t>Tally Sheet</a:t>
            </a:r>
            <a:r>
              <a:rPr lang="en-US" sz="1700">
                <a:solidFill>
                  <a:schemeClr val="dk1"/>
                </a:solidFill>
                <a:latin typeface="Sorts Mill Goudy"/>
                <a:ea typeface="Sorts Mill Goudy"/>
                <a:cs typeface="Sorts Mill Goudy"/>
                <a:sym typeface="Sorts Mill Goudy"/>
              </a:rPr>
              <a:t>: Designed for submitting multiple sponsorships at a time.</a:t>
            </a:r>
            <a:endParaRPr sz="1700">
              <a:solidFill>
                <a:schemeClr val="dk1"/>
              </a:solidFill>
              <a:latin typeface="Sorts Mill Goudy"/>
              <a:ea typeface="Sorts Mill Goudy"/>
              <a:cs typeface="Sorts Mill Goudy"/>
              <a:sym typeface="Sorts Mill Goudy"/>
            </a:endParaRPr>
          </a:p>
          <a:p>
            <a:pPr indent="-336550" lvl="0" marL="457200" rtl="0" algn="l">
              <a:lnSpc>
                <a:spcPct val="115000"/>
              </a:lnSpc>
              <a:spcBef>
                <a:spcPts val="0"/>
              </a:spcBef>
              <a:spcAft>
                <a:spcPts val="0"/>
              </a:spcAft>
              <a:buClr>
                <a:schemeClr val="dk1"/>
              </a:buClr>
              <a:buSzPts val="1700"/>
              <a:buChar char="●"/>
            </a:pPr>
            <a:r>
              <a:rPr b="1" lang="en-US" sz="1700">
                <a:solidFill>
                  <a:schemeClr val="dk1"/>
                </a:solidFill>
                <a:latin typeface="Sorts Mill Goudy"/>
                <a:ea typeface="Sorts Mill Goudy"/>
                <a:cs typeface="Sorts Mill Goudy"/>
                <a:sym typeface="Sorts Mill Goudy"/>
              </a:rPr>
              <a:t>WAA Day Poster</a:t>
            </a:r>
            <a:r>
              <a:rPr lang="en-US" sz="1700">
                <a:solidFill>
                  <a:schemeClr val="dk1"/>
                </a:solidFill>
                <a:latin typeface="Sorts Mill Goudy"/>
                <a:ea typeface="Sorts Mill Goudy"/>
                <a:cs typeface="Sorts Mill Goudy"/>
                <a:sym typeface="Sorts Mill Goudy"/>
              </a:rPr>
              <a:t>: Customized for your Sponsorship Group and the locations you support.</a:t>
            </a:r>
            <a:endParaRPr sz="1700">
              <a:solidFill>
                <a:schemeClr val="dk1"/>
              </a:solidFill>
              <a:latin typeface="Sorts Mill Goudy"/>
              <a:ea typeface="Sorts Mill Goudy"/>
              <a:cs typeface="Sorts Mill Goudy"/>
              <a:sym typeface="Sorts Mill Goudy"/>
            </a:endParaRPr>
          </a:p>
          <a:p>
            <a:pPr indent="0" lvl="0" marL="0" rtl="0" algn="l">
              <a:lnSpc>
                <a:spcPct val="115000"/>
              </a:lnSpc>
              <a:spcBef>
                <a:spcPts val="1200"/>
              </a:spcBef>
              <a:spcAft>
                <a:spcPts val="1200"/>
              </a:spcAft>
              <a:buNone/>
            </a:pPr>
            <a:r>
              <a:rPr lang="en-US" sz="1700">
                <a:solidFill>
                  <a:schemeClr val="dk1"/>
                </a:solidFill>
                <a:latin typeface="Sorts Mill Goudy"/>
                <a:ea typeface="Sorts Mill Goudy"/>
                <a:cs typeface="Sorts Mill Goudy"/>
                <a:sym typeface="Sorts Mill Goudy"/>
              </a:rPr>
              <a:t>Print the WAA Day Poster as a flyer to distribute at fundraising events. You can add the Order Form to the back of the flyer, making it convenient for supporters to sponsor wreaths either online or by mail.</a:t>
            </a:r>
            <a:endParaRPr b="1" sz="2200">
              <a:solidFill>
                <a:srgbClr val="008E40"/>
              </a:solidFill>
              <a:latin typeface="Sorts Mill Goudy"/>
              <a:ea typeface="Sorts Mill Goudy"/>
              <a:cs typeface="Sorts Mill Goudy"/>
              <a:sym typeface="Sorts Mill Goudy"/>
            </a:endParaRPr>
          </a:p>
        </p:txBody>
      </p:sp>
      <p:pic>
        <p:nvPicPr>
          <p:cNvPr id="640" name="Google Shape;640;p117"/>
          <p:cNvPicPr preferRelativeResize="0"/>
          <p:nvPr/>
        </p:nvPicPr>
        <p:blipFill rotWithShape="1">
          <a:blip r:embed="rId3">
            <a:alphaModFix/>
          </a:blip>
          <a:srcRect b="109" l="0" r="0" t="99"/>
          <a:stretch/>
        </p:blipFill>
        <p:spPr>
          <a:xfrm>
            <a:off x="881400" y="1130725"/>
            <a:ext cx="4111050" cy="5319101"/>
          </a:xfrm>
          <a:prstGeom prst="rect">
            <a:avLst/>
          </a:prstGeom>
          <a:noFill/>
          <a:ln>
            <a:noFill/>
          </a:ln>
          <a:effectLst>
            <a:outerShdw blurRad="57150" rotWithShape="0" algn="bl" dir="5400000" dist="19050">
              <a:srgbClr val="000000">
                <a:alpha val="50000"/>
              </a:srgbClr>
            </a:outerShdw>
          </a:effectLst>
        </p:spPr>
      </p:pic>
      <p:sp>
        <p:nvSpPr>
          <p:cNvPr id="641" name="Google Shape;641;p117"/>
          <p:cNvSpPr txBox="1"/>
          <p:nvPr>
            <p:ph type="title"/>
          </p:nvPr>
        </p:nvSpPr>
        <p:spPr>
          <a:xfrm>
            <a:off x="0" y="-123575"/>
            <a:ext cx="12192000" cy="1170600"/>
          </a:xfrm>
          <a:prstGeom prst="rect">
            <a:avLst/>
          </a:prstGeom>
          <a:solidFill>
            <a:srgbClr val="1E4273"/>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4000">
                <a:solidFill>
                  <a:schemeClr val="lt1"/>
                </a:solidFill>
                <a:latin typeface="Sorts Mill Goudy"/>
                <a:ea typeface="Sorts Mill Goudy"/>
                <a:cs typeface="Sorts Mill Goudy"/>
                <a:sym typeface="Sorts Mill Goudy"/>
              </a:rPr>
              <a:t>Customized WAA Resources</a:t>
            </a:r>
            <a:endParaRPr sz="4100">
              <a:solidFill>
                <a:srgbClr val="FFFFFF"/>
              </a:solidFill>
              <a:latin typeface="Sorts Mill Goudy"/>
              <a:ea typeface="Sorts Mill Goudy"/>
              <a:cs typeface="Sorts Mill Goudy"/>
              <a:sym typeface="Sorts Mill Goudy"/>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118"/>
          <p:cNvSpPr/>
          <p:nvPr/>
        </p:nvSpPr>
        <p:spPr>
          <a:xfrm>
            <a:off x="0" y="1047067"/>
            <a:ext cx="6483300" cy="54864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Quattrocento Sans"/>
              <a:ea typeface="Quattrocento Sans"/>
              <a:cs typeface="Quattrocento Sans"/>
              <a:sym typeface="Quattrocento Sans"/>
            </a:endParaRPr>
          </a:p>
        </p:txBody>
      </p:sp>
      <p:pic>
        <p:nvPicPr>
          <p:cNvPr id="647" name="Google Shape;647;p118"/>
          <p:cNvPicPr preferRelativeResize="0"/>
          <p:nvPr>
            <p:ph idx="2" type="pic"/>
          </p:nvPr>
        </p:nvPicPr>
        <p:blipFill rotWithShape="1">
          <a:blip r:embed="rId3">
            <a:alphaModFix/>
          </a:blip>
          <a:srcRect b="0" l="0" r="0" t="0"/>
          <a:stretch/>
        </p:blipFill>
        <p:spPr>
          <a:xfrm>
            <a:off x="0" y="1047075"/>
            <a:ext cx="6544999" cy="5486401"/>
          </a:xfrm>
          <a:prstGeom prst="rect">
            <a:avLst/>
          </a:prstGeom>
          <a:noFill/>
          <a:ln>
            <a:noFill/>
          </a:ln>
        </p:spPr>
      </p:pic>
      <p:sp>
        <p:nvSpPr>
          <p:cNvPr id="648" name="Google Shape;648;p118"/>
          <p:cNvSpPr/>
          <p:nvPr/>
        </p:nvSpPr>
        <p:spPr>
          <a:xfrm>
            <a:off x="6705601" y="1047066"/>
            <a:ext cx="2743200" cy="2743200"/>
          </a:xfrm>
          <a:prstGeom prst="rect">
            <a:avLst/>
          </a:prstGeom>
          <a:solidFill>
            <a:srgbClr val="A5A5A5"/>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Font typeface="Arial"/>
              <a:buNone/>
            </a:pPr>
            <a:r>
              <a:rPr lang="en-US" sz="1900">
                <a:solidFill>
                  <a:schemeClr val="lt1"/>
                </a:solidFill>
                <a:latin typeface="Sorts Mill Goudy"/>
                <a:ea typeface="Sorts Mill Goudy"/>
                <a:cs typeface="Sorts Mill Goudy"/>
                <a:sym typeface="Sorts Mill Goudy"/>
              </a:rPr>
              <a:t>Your community wants to help!</a:t>
            </a:r>
            <a:endParaRPr b="1" sz="1700">
              <a:solidFill>
                <a:schemeClr val="lt1"/>
              </a:solidFill>
              <a:latin typeface="Arial"/>
              <a:ea typeface="Arial"/>
              <a:cs typeface="Arial"/>
              <a:sym typeface="Arial"/>
            </a:endParaRPr>
          </a:p>
        </p:txBody>
      </p:sp>
      <p:sp>
        <p:nvSpPr>
          <p:cNvPr id="649" name="Google Shape;649;p118"/>
          <p:cNvSpPr/>
          <p:nvPr/>
        </p:nvSpPr>
        <p:spPr>
          <a:xfrm>
            <a:off x="9448799" y="1047074"/>
            <a:ext cx="2743200" cy="2743200"/>
          </a:xfrm>
          <a:prstGeom prst="rect">
            <a:avLst/>
          </a:prstGeom>
          <a:solidFill>
            <a:srgbClr val="C00000"/>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Font typeface="Arial"/>
              <a:buNone/>
            </a:pPr>
            <a:r>
              <a:rPr lang="en-US" sz="1900">
                <a:solidFill>
                  <a:schemeClr val="lt1"/>
                </a:solidFill>
                <a:latin typeface="Sorts Mill Goudy"/>
                <a:ea typeface="Sorts Mill Goudy"/>
                <a:cs typeface="Sorts Mill Goudy"/>
                <a:sym typeface="Sorts Mill Goudy"/>
              </a:rPr>
              <a:t>Hold fundraising events to gather sponsorships &amp; share the WAA mission with your community.</a:t>
            </a:r>
            <a:endParaRPr b="1" sz="1900">
              <a:solidFill>
                <a:schemeClr val="lt1"/>
              </a:solidFill>
            </a:endParaRPr>
          </a:p>
        </p:txBody>
      </p:sp>
      <p:sp>
        <p:nvSpPr>
          <p:cNvPr id="650" name="Google Shape;650;p118"/>
          <p:cNvSpPr/>
          <p:nvPr/>
        </p:nvSpPr>
        <p:spPr>
          <a:xfrm>
            <a:off x="9448799" y="3790267"/>
            <a:ext cx="2743200" cy="2743200"/>
          </a:xfrm>
          <a:prstGeom prst="rect">
            <a:avLst/>
          </a:prstGeom>
          <a:solidFill>
            <a:srgbClr val="1E427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Arial"/>
              <a:buNone/>
            </a:pPr>
            <a:r>
              <a:rPr lang="en-US" sz="1900">
                <a:solidFill>
                  <a:schemeClr val="lt1"/>
                </a:solidFill>
                <a:latin typeface="Sorts Mill Goudy"/>
                <a:ea typeface="Sorts Mill Goudy"/>
                <a:cs typeface="Sorts Mill Goudy"/>
                <a:sym typeface="Sorts Mill Goudy"/>
              </a:rPr>
              <a:t>Use the WAA Fundraising Idea Guide on the </a:t>
            </a:r>
            <a:r>
              <a:rPr lang="en-US" sz="1900" u="sng">
                <a:solidFill>
                  <a:schemeClr val="lt1"/>
                </a:solidFill>
                <a:latin typeface="Sorts Mill Goudy"/>
                <a:ea typeface="Sorts Mill Goudy"/>
                <a:cs typeface="Sorts Mill Goudy"/>
                <a:sym typeface="Sorts Mill Goudy"/>
                <a:hlinkClick r:id="rId4">
                  <a:extLst>
                    <a:ext uri="{A12FA001-AC4F-418D-AE19-62706E023703}">
                      <ahyp:hlinkClr val="tx"/>
                    </a:ext>
                  </a:extLst>
                </a:hlinkClick>
              </a:rPr>
              <a:t>Volunteer Resource Page</a:t>
            </a:r>
            <a:r>
              <a:rPr lang="en-US" sz="1900">
                <a:solidFill>
                  <a:schemeClr val="lt1"/>
                </a:solidFill>
                <a:latin typeface="Sorts Mill Goudy"/>
                <a:ea typeface="Sorts Mill Goudy"/>
                <a:cs typeface="Sorts Mill Goudy"/>
                <a:sym typeface="Sorts Mill Goudy"/>
              </a:rPr>
              <a:t> to help plan events.</a:t>
            </a:r>
            <a:endParaRPr sz="1900">
              <a:solidFill>
                <a:schemeClr val="lt1"/>
              </a:solidFill>
              <a:latin typeface="Sorts Mill Goudy"/>
              <a:ea typeface="Sorts Mill Goudy"/>
              <a:cs typeface="Sorts Mill Goudy"/>
              <a:sym typeface="Sorts Mill Goudy"/>
            </a:endParaRPr>
          </a:p>
        </p:txBody>
      </p:sp>
      <p:sp>
        <p:nvSpPr>
          <p:cNvPr id="651" name="Google Shape;651;p118"/>
          <p:cNvSpPr/>
          <p:nvPr/>
        </p:nvSpPr>
        <p:spPr>
          <a:xfrm>
            <a:off x="6705591" y="3790276"/>
            <a:ext cx="2743200" cy="2743200"/>
          </a:xfrm>
          <a:prstGeom prst="rect">
            <a:avLst/>
          </a:prstGeom>
          <a:solidFill>
            <a:srgbClr val="38761D"/>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Font typeface="Arial"/>
              <a:buNone/>
            </a:pPr>
            <a:r>
              <a:rPr lang="en-US" sz="1900">
                <a:solidFill>
                  <a:schemeClr val="lt1"/>
                </a:solidFill>
                <a:latin typeface="Sorts Mill Goudy"/>
                <a:ea typeface="Sorts Mill Goudy"/>
                <a:cs typeface="Sorts Mill Goudy"/>
                <a:sym typeface="Sorts Mill Goudy"/>
              </a:rPr>
              <a:t>Reach out to local businesses for grants to cover wreath sponsorships</a:t>
            </a:r>
            <a:r>
              <a:rPr b="1" lang="en-US" sz="1900">
                <a:solidFill>
                  <a:schemeClr val="lt1"/>
                </a:solidFill>
              </a:rPr>
              <a:t>.</a:t>
            </a:r>
            <a:endParaRPr sz="1500"/>
          </a:p>
          <a:p>
            <a:pPr indent="0" lvl="0" marL="0" marR="0" rtl="0" algn="ctr">
              <a:lnSpc>
                <a:spcPct val="90000"/>
              </a:lnSpc>
              <a:spcBef>
                <a:spcPts val="0"/>
              </a:spcBef>
              <a:spcAft>
                <a:spcPts val="0"/>
              </a:spcAft>
              <a:buNone/>
            </a:pPr>
            <a:r>
              <a:t/>
            </a:r>
            <a:endParaRPr b="1" sz="1600">
              <a:solidFill>
                <a:schemeClr val="lt1"/>
              </a:solidFill>
              <a:latin typeface="Arial"/>
              <a:ea typeface="Arial"/>
              <a:cs typeface="Arial"/>
              <a:sym typeface="Arial"/>
            </a:endParaRPr>
          </a:p>
        </p:txBody>
      </p:sp>
      <p:sp>
        <p:nvSpPr>
          <p:cNvPr id="652" name="Google Shape;652;p118"/>
          <p:cNvSpPr txBox="1"/>
          <p:nvPr>
            <p:ph type="title"/>
          </p:nvPr>
        </p:nvSpPr>
        <p:spPr>
          <a:xfrm>
            <a:off x="0" y="-123575"/>
            <a:ext cx="12192000" cy="1170600"/>
          </a:xfrm>
          <a:prstGeom prst="rect">
            <a:avLst/>
          </a:prstGeom>
          <a:solidFill>
            <a:srgbClr val="1E4273"/>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4000">
                <a:solidFill>
                  <a:schemeClr val="lt1"/>
                </a:solidFill>
                <a:latin typeface="Sorts Mill Goudy"/>
                <a:ea typeface="Sorts Mill Goudy"/>
                <a:cs typeface="Sorts Mill Goudy"/>
                <a:sym typeface="Sorts Mill Goudy"/>
              </a:rPr>
              <a:t>Ask for Local Support</a:t>
            </a:r>
            <a:endParaRPr sz="4100">
              <a:solidFill>
                <a:srgbClr val="FFFFFF"/>
              </a:solidFill>
              <a:latin typeface="Sorts Mill Goudy"/>
              <a:ea typeface="Sorts Mill Goudy"/>
              <a:cs typeface="Sorts Mill Goudy"/>
              <a:sym typeface="Sorts Mill Goudy"/>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119"/>
          <p:cNvSpPr txBox="1"/>
          <p:nvPr/>
        </p:nvSpPr>
        <p:spPr>
          <a:xfrm>
            <a:off x="0" y="0"/>
            <a:ext cx="7681500" cy="6541800"/>
          </a:xfrm>
          <a:prstGeom prst="rect">
            <a:avLst/>
          </a:prstGeom>
          <a:solidFill>
            <a:srgbClr val="1E4273"/>
          </a:solidFill>
          <a:ln>
            <a:noFill/>
          </a:ln>
        </p:spPr>
        <p:txBody>
          <a:bodyPr anchorCtr="0" anchor="ctr" bIns="121900" lIns="121900" spcFirstLastPara="1" rIns="121900" wrap="square" tIns="121900">
            <a:spAutoFit/>
          </a:bodyPr>
          <a:lstStyle/>
          <a:p>
            <a:pPr indent="0" lvl="0" marL="0" marR="0" rtl="0" algn="ctr">
              <a:lnSpc>
                <a:spcPct val="90000"/>
              </a:lnSpc>
              <a:spcBef>
                <a:spcPts val="0"/>
              </a:spcBef>
              <a:spcAft>
                <a:spcPts val="0"/>
              </a:spcAft>
              <a:buClr>
                <a:srgbClr val="000000"/>
              </a:buClr>
              <a:buSzPts val="4400"/>
              <a:buFont typeface="Arial"/>
              <a:buNone/>
            </a:pPr>
            <a:r>
              <a:rPr lang="en-US" sz="3400">
                <a:solidFill>
                  <a:schemeClr val="lt1"/>
                </a:solidFill>
                <a:latin typeface="Sorts Mill Goudy"/>
                <a:ea typeface="Sorts Mill Goudy"/>
                <a:cs typeface="Sorts Mill Goudy"/>
                <a:sym typeface="Sorts Mill Goudy"/>
              </a:rPr>
              <a:t>Use </a:t>
            </a:r>
            <a:r>
              <a:rPr lang="en-US" sz="3400">
                <a:solidFill>
                  <a:schemeClr val="lt1"/>
                </a:solidFill>
                <a:latin typeface="Sorts Mill Goudy"/>
                <a:ea typeface="Sorts Mill Goudy"/>
                <a:cs typeface="Sorts Mill Goudy"/>
                <a:sym typeface="Sorts Mill Goudy"/>
              </a:rPr>
              <a:t>Social Media for Quick Fundraising</a:t>
            </a:r>
            <a:endParaRPr b="1" sz="3800">
              <a:solidFill>
                <a:schemeClr val="dk1"/>
              </a:solidFill>
            </a:endParaRPr>
          </a:p>
          <a:p>
            <a:pPr indent="0" lvl="0" marL="0" rtl="0" algn="l">
              <a:lnSpc>
                <a:spcPct val="115000"/>
              </a:lnSpc>
              <a:spcBef>
                <a:spcPts val="0"/>
              </a:spcBef>
              <a:spcAft>
                <a:spcPts val="0"/>
              </a:spcAft>
              <a:buNone/>
            </a:pPr>
            <a:r>
              <a:t/>
            </a:r>
            <a:endParaRPr sz="1600">
              <a:solidFill>
                <a:schemeClr val="lt1"/>
              </a:solidFill>
            </a:endParaRPr>
          </a:p>
          <a:p>
            <a:pPr indent="0" lvl="0" marL="0" rtl="0" algn="ctr">
              <a:spcBef>
                <a:spcPts val="0"/>
              </a:spcBef>
              <a:spcAft>
                <a:spcPts val="0"/>
              </a:spcAft>
              <a:buNone/>
            </a:pPr>
            <a:r>
              <a:rPr lang="en-US" sz="1800">
                <a:solidFill>
                  <a:schemeClr val="lt1"/>
                </a:solidFill>
                <a:latin typeface="Sorts Mill Goudy"/>
                <a:ea typeface="Sorts Mill Goudy"/>
                <a:cs typeface="Sorts Mill Goudy"/>
                <a:sym typeface="Sorts Mill Goudy"/>
              </a:rPr>
              <a:t>Create a Facebook Page for your Sponsorship Group and encourage your community to get involved in the Wreaths Across America mission!</a:t>
            </a:r>
            <a:endParaRPr sz="1800">
              <a:solidFill>
                <a:schemeClr val="lt1"/>
              </a:solidFill>
              <a:latin typeface="Sorts Mill Goudy"/>
              <a:ea typeface="Sorts Mill Goudy"/>
              <a:cs typeface="Sorts Mill Goudy"/>
              <a:sym typeface="Sorts Mill Goudy"/>
            </a:endParaRPr>
          </a:p>
          <a:p>
            <a:pPr indent="0" lvl="0" marL="0" rtl="0" algn="ctr">
              <a:spcBef>
                <a:spcPts val="0"/>
              </a:spcBef>
              <a:spcAft>
                <a:spcPts val="0"/>
              </a:spcAft>
              <a:buNone/>
            </a:pPr>
            <a:r>
              <a:t/>
            </a:r>
            <a:endParaRPr b="1" sz="1700">
              <a:solidFill>
                <a:schemeClr val="lt1"/>
              </a:solidFill>
              <a:latin typeface="Sorts Mill Goudy"/>
              <a:ea typeface="Sorts Mill Goudy"/>
              <a:cs typeface="Sorts Mill Goudy"/>
              <a:sym typeface="Sorts Mill Goudy"/>
            </a:endParaRPr>
          </a:p>
          <a:p>
            <a:pPr indent="0" lvl="0" marL="457200" rtl="0" algn="l">
              <a:spcBef>
                <a:spcPts val="0"/>
              </a:spcBef>
              <a:spcAft>
                <a:spcPts val="0"/>
              </a:spcAft>
              <a:buClr>
                <a:schemeClr val="dk1"/>
              </a:buClr>
              <a:buSzPts val="1500"/>
              <a:buFont typeface="Arial"/>
              <a:buNone/>
            </a:pPr>
            <a:r>
              <a:t/>
            </a:r>
            <a:endParaRPr sz="1500">
              <a:solidFill>
                <a:schemeClr val="lt1"/>
              </a:solidFill>
              <a:latin typeface="Sorts Mill Goudy"/>
              <a:ea typeface="Sorts Mill Goudy"/>
              <a:cs typeface="Sorts Mill Goudy"/>
              <a:sym typeface="Sorts Mill Goudy"/>
            </a:endParaRPr>
          </a:p>
          <a:p>
            <a:pPr indent="-406400" lvl="0" marL="609600" rtl="0" algn="l">
              <a:spcBef>
                <a:spcPts val="0"/>
              </a:spcBef>
              <a:spcAft>
                <a:spcPts val="0"/>
              </a:spcAft>
              <a:buClr>
                <a:schemeClr val="lt1"/>
              </a:buClr>
              <a:buSzPts val="1600"/>
              <a:buFont typeface="Arial"/>
              <a:buChar char="➔"/>
            </a:pPr>
            <a:r>
              <a:rPr b="1" lang="en-US" sz="1600">
                <a:solidFill>
                  <a:srgbClr val="C00000"/>
                </a:solidFill>
                <a:latin typeface="Sorts Mill Goudy"/>
                <a:ea typeface="Sorts Mill Goudy"/>
                <a:cs typeface="Sorts Mill Goudy"/>
                <a:sym typeface="Sorts Mill Goudy"/>
              </a:rPr>
              <a:t>COMPETITION AMONG MEMBERS</a:t>
            </a:r>
            <a:r>
              <a:rPr lang="en-US" sz="1600">
                <a:solidFill>
                  <a:schemeClr val="lt1"/>
                </a:solidFill>
                <a:latin typeface="Sorts Mill Goudy"/>
                <a:ea typeface="Sorts Mill Goudy"/>
                <a:cs typeface="Sorts Mill Goudy"/>
                <a:sym typeface="Sorts Mill Goudy"/>
              </a:rPr>
              <a:t> Have your members share their individual WAA member pages on social media asking friends and family to support their efforts.</a:t>
            </a:r>
            <a:endParaRPr sz="1600">
              <a:solidFill>
                <a:schemeClr val="lt1"/>
              </a:solidFill>
              <a:latin typeface="Sorts Mill Goudy"/>
              <a:ea typeface="Sorts Mill Goudy"/>
              <a:cs typeface="Sorts Mill Goudy"/>
              <a:sym typeface="Sorts Mill Goudy"/>
            </a:endParaRPr>
          </a:p>
          <a:p>
            <a:pPr indent="0" lvl="0" marL="457200" rtl="0" algn="l">
              <a:spcBef>
                <a:spcPts val="0"/>
              </a:spcBef>
              <a:spcAft>
                <a:spcPts val="0"/>
              </a:spcAft>
              <a:buClr>
                <a:schemeClr val="dk1"/>
              </a:buClr>
              <a:buSzPts val="1500"/>
              <a:buFont typeface="Arial"/>
              <a:buNone/>
            </a:pPr>
            <a:r>
              <a:t/>
            </a:r>
            <a:endParaRPr sz="1600">
              <a:solidFill>
                <a:schemeClr val="lt1"/>
              </a:solidFill>
              <a:latin typeface="Sorts Mill Goudy"/>
              <a:ea typeface="Sorts Mill Goudy"/>
              <a:cs typeface="Sorts Mill Goudy"/>
              <a:sym typeface="Sorts Mill Goudy"/>
            </a:endParaRPr>
          </a:p>
          <a:p>
            <a:pPr indent="-406400" lvl="0" marL="609600" rtl="0" algn="l">
              <a:spcBef>
                <a:spcPts val="0"/>
              </a:spcBef>
              <a:spcAft>
                <a:spcPts val="0"/>
              </a:spcAft>
              <a:buClr>
                <a:schemeClr val="lt1"/>
              </a:buClr>
              <a:buSzPts val="1600"/>
              <a:buFont typeface="Arial"/>
              <a:buChar char="➔"/>
            </a:pPr>
            <a:r>
              <a:rPr b="1" lang="en-US" sz="1600">
                <a:solidFill>
                  <a:srgbClr val="1C913D"/>
                </a:solidFill>
                <a:latin typeface="Sorts Mill Goudy"/>
                <a:ea typeface="Sorts Mill Goudy"/>
                <a:cs typeface="Sorts Mill Goudy"/>
                <a:sym typeface="Sorts Mill Goudy"/>
              </a:rPr>
              <a:t>WREATH-O- METER</a:t>
            </a:r>
            <a:r>
              <a:rPr lang="en-US" sz="1600">
                <a:solidFill>
                  <a:schemeClr val="lt1"/>
                </a:solidFill>
                <a:latin typeface="Sorts Mill Goudy"/>
                <a:ea typeface="Sorts Mill Goudy"/>
                <a:cs typeface="Sorts Mill Goudy"/>
                <a:sym typeface="Sorts Mill Goudy"/>
              </a:rPr>
              <a:t> Share the progress towards meeting your goal and the direct link to your group page.</a:t>
            </a:r>
            <a:endParaRPr sz="1600">
              <a:solidFill>
                <a:schemeClr val="lt1"/>
              </a:solidFill>
              <a:latin typeface="Sorts Mill Goudy"/>
              <a:ea typeface="Sorts Mill Goudy"/>
              <a:cs typeface="Sorts Mill Goudy"/>
              <a:sym typeface="Sorts Mill Goudy"/>
            </a:endParaRPr>
          </a:p>
          <a:p>
            <a:pPr indent="0" lvl="0" marL="457200" rtl="0" algn="l">
              <a:spcBef>
                <a:spcPts val="0"/>
              </a:spcBef>
              <a:spcAft>
                <a:spcPts val="0"/>
              </a:spcAft>
              <a:buClr>
                <a:schemeClr val="dk1"/>
              </a:buClr>
              <a:buSzPts val="1500"/>
              <a:buFont typeface="Arial"/>
              <a:buNone/>
            </a:pPr>
            <a:r>
              <a:t/>
            </a:r>
            <a:endParaRPr sz="1600">
              <a:solidFill>
                <a:schemeClr val="lt1"/>
              </a:solidFill>
              <a:latin typeface="Sorts Mill Goudy"/>
              <a:ea typeface="Sorts Mill Goudy"/>
              <a:cs typeface="Sorts Mill Goudy"/>
              <a:sym typeface="Sorts Mill Goudy"/>
            </a:endParaRPr>
          </a:p>
          <a:p>
            <a:pPr indent="-406400" lvl="0" marL="609600" rtl="0" algn="l">
              <a:spcBef>
                <a:spcPts val="0"/>
              </a:spcBef>
              <a:spcAft>
                <a:spcPts val="0"/>
              </a:spcAft>
              <a:buClr>
                <a:schemeClr val="lt1"/>
              </a:buClr>
              <a:buSzPts val="1600"/>
              <a:buFont typeface="Arial"/>
              <a:buChar char="➔"/>
            </a:pPr>
            <a:r>
              <a:rPr b="1" lang="en-US" sz="1600">
                <a:solidFill>
                  <a:srgbClr val="C00000"/>
                </a:solidFill>
                <a:latin typeface="Sorts Mill Goudy"/>
                <a:ea typeface="Sorts Mill Goudy"/>
                <a:cs typeface="Sorts Mill Goudy"/>
                <a:sym typeface="Sorts Mill Goudy"/>
              </a:rPr>
              <a:t>FACEBOOK FUNDRAISER </a:t>
            </a:r>
            <a:r>
              <a:rPr lang="en-US" sz="1600">
                <a:solidFill>
                  <a:schemeClr val="lt1"/>
                </a:solidFill>
                <a:latin typeface="Sorts Mill Goudy"/>
                <a:ea typeface="Sorts Mill Goudy"/>
                <a:cs typeface="Sorts Mill Goudy"/>
                <a:sym typeface="Sorts Mill Goudy"/>
              </a:rPr>
              <a:t>Hold a Facebook Fundraiser for your birthday or other event. Complete the Facebook Notification Form on the </a:t>
            </a:r>
            <a:r>
              <a:rPr lang="en-US" sz="1600" u="sng">
                <a:solidFill>
                  <a:schemeClr val="lt1"/>
                </a:solidFill>
                <a:latin typeface="Sorts Mill Goudy"/>
                <a:ea typeface="Sorts Mill Goudy"/>
                <a:cs typeface="Sorts Mill Goudy"/>
                <a:sym typeface="Sorts Mill Goudy"/>
                <a:hlinkClick r:id="rId3">
                  <a:extLst>
                    <a:ext uri="{A12FA001-AC4F-418D-AE19-62706E023703}">
                      <ahyp:hlinkClr val="tx"/>
                    </a:ext>
                  </a:extLst>
                </a:hlinkClick>
              </a:rPr>
              <a:t>Volunteer Resource Page</a:t>
            </a:r>
            <a:r>
              <a:rPr lang="en-US" sz="1600">
                <a:solidFill>
                  <a:schemeClr val="lt1"/>
                </a:solidFill>
                <a:latin typeface="Sorts Mill Goudy"/>
                <a:ea typeface="Sorts Mill Goudy"/>
                <a:cs typeface="Sorts Mill Goudy"/>
                <a:sym typeface="Sorts Mill Goudy"/>
              </a:rPr>
              <a:t> so that your Group and Location receive credit! </a:t>
            </a:r>
            <a:endParaRPr sz="1600">
              <a:solidFill>
                <a:schemeClr val="lt1"/>
              </a:solidFill>
              <a:latin typeface="Sorts Mill Goudy"/>
              <a:ea typeface="Sorts Mill Goudy"/>
              <a:cs typeface="Sorts Mill Goudy"/>
              <a:sym typeface="Sorts Mill Goudy"/>
            </a:endParaRPr>
          </a:p>
          <a:p>
            <a:pPr indent="0" lvl="0" marL="0" rtl="0" algn="l">
              <a:spcBef>
                <a:spcPts val="0"/>
              </a:spcBef>
              <a:spcAft>
                <a:spcPts val="0"/>
              </a:spcAft>
              <a:buNone/>
            </a:pPr>
            <a:r>
              <a:t/>
            </a:r>
            <a:endParaRPr sz="1500">
              <a:solidFill>
                <a:schemeClr val="lt1"/>
              </a:solidFill>
              <a:latin typeface="Sorts Mill Goudy"/>
              <a:ea typeface="Sorts Mill Goudy"/>
              <a:cs typeface="Sorts Mill Goudy"/>
              <a:sym typeface="Sorts Mill Goudy"/>
            </a:endParaRPr>
          </a:p>
          <a:p>
            <a:pPr indent="0" lvl="0" marL="0" rtl="0" algn="l">
              <a:spcBef>
                <a:spcPts val="0"/>
              </a:spcBef>
              <a:spcAft>
                <a:spcPts val="0"/>
              </a:spcAft>
              <a:buClr>
                <a:schemeClr val="dk1"/>
              </a:buClr>
              <a:buSzPts val="1500"/>
              <a:buFont typeface="Arial"/>
              <a:buNone/>
            </a:pPr>
            <a:r>
              <a:t/>
            </a:r>
            <a:endParaRPr sz="1500">
              <a:solidFill>
                <a:schemeClr val="lt1"/>
              </a:solidFill>
              <a:latin typeface="Sorts Mill Goudy"/>
              <a:ea typeface="Sorts Mill Goudy"/>
              <a:cs typeface="Sorts Mill Goudy"/>
              <a:sym typeface="Sorts Mill Goudy"/>
            </a:endParaRPr>
          </a:p>
          <a:p>
            <a:pPr indent="0" lvl="0" marL="0" rtl="0" algn="ctr">
              <a:spcBef>
                <a:spcPts val="0"/>
              </a:spcBef>
              <a:spcAft>
                <a:spcPts val="0"/>
              </a:spcAft>
              <a:buClr>
                <a:schemeClr val="dk1"/>
              </a:buClr>
              <a:buSzPts val="1500"/>
              <a:buFont typeface="Arial"/>
              <a:buNone/>
            </a:pPr>
            <a:r>
              <a:rPr i="1" lang="en-US" sz="1700">
                <a:solidFill>
                  <a:schemeClr val="lt1"/>
                </a:solidFill>
                <a:latin typeface="Sorts Mill Goudy"/>
                <a:ea typeface="Sorts Mill Goudy"/>
                <a:cs typeface="Sorts Mill Goudy"/>
                <a:sym typeface="Sorts Mill Goudy"/>
              </a:rPr>
              <a:t>Be sure to always share the direct link for your WAA Group Page in your posts.</a:t>
            </a:r>
            <a:endParaRPr i="1" sz="1700">
              <a:solidFill>
                <a:schemeClr val="lt1"/>
              </a:solidFill>
              <a:latin typeface="Sorts Mill Goudy"/>
              <a:ea typeface="Sorts Mill Goudy"/>
              <a:cs typeface="Sorts Mill Goudy"/>
              <a:sym typeface="Sorts Mill Goudy"/>
            </a:endParaRPr>
          </a:p>
          <a:p>
            <a:pPr indent="0" lvl="0" marL="0" rtl="0" algn="ctr">
              <a:spcBef>
                <a:spcPts val="0"/>
              </a:spcBef>
              <a:spcAft>
                <a:spcPts val="0"/>
              </a:spcAft>
              <a:buNone/>
            </a:pPr>
            <a:r>
              <a:t/>
            </a:r>
            <a:endParaRPr sz="1700">
              <a:solidFill>
                <a:schemeClr val="lt1"/>
              </a:solidFill>
              <a:latin typeface="Sorts Mill Goudy"/>
              <a:ea typeface="Sorts Mill Goudy"/>
              <a:cs typeface="Sorts Mill Goudy"/>
              <a:sym typeface="Sorts Mill Goudy"/>
            </a:endParaRPr>
          </a:p>
          <a:p>
            <a:pPr indent="0" lvl="0" marL="0" rtl="0" algn="ctr">
              <a:spcBef>
                <a:spcPts val="0"/>
              </a:spcBef>
              <a:spcAft>
                <a:spcPts val="0"/>
              </a:spcAft>
              <a:buNone/>
            </a:pPr>
            <a:r>
              <a:rPr lang="en-US" sz="1700">
                <a:solidFill>
                  <a:schemeClr val="lt1"/>
                </a:solidFill>
                <a:latin typeface="Sorts Mill Goudy"/>
                <a:ea typeface="Sorts Mill Goudy"/>
                <a:cs typeface="Sorts Mill Goudy"/>
                <a:sym typeface="Sorts Mill Goudy"/>
              </a:rPr>
              <a:t>Use the Monthly Messaging Guide to share content with WAA branded graphics!  Find it on the </a:t>
            </a:r>
            <a:r>
              <a:rPr lang="en-US" sz="1700" u="sng">
                <a:solidFill>
                  <a:schemeClr val="lt1"/>
                </a:solidFill>
                <a:latin typeface="Sorts Mill Goudy"/>
                <a:ea typeface="Sorts Mill Goudy"/>
                <a:cs typeface="Sorts Mill Goudy"/>
                <a:sym typeface="Sorts Mill Goudy"/>
                <a:hlinkClick r:id="rId4">
                  <a:extLst>
                    <a:ext uri="{A12FA001-AC4F-418D-AE19-62706E023703}">
                      <ahyp:hlinkClr val="tx"/>
                    </a:ext>
                  </a:extLst>
                </a:hlinkClick>
              </a:rPr>
              <a:t>Volunteer Resource Page</a:t>
            </a:r>
            <a:r>
              <a:rPr lang="en-US" sz="1700">
                <a:solidFill>
                  <a:schemeClr val="lt1"/>
                </a:solidFill>
                <a:latin typeface="Sorts Mill Goudy"/>
                <a:ea typeface="Sorts Mill Goudy"/>
                <a:cs typeface="Sorts Mill Goudy"/>
                <a:sym typeface="Sorts Mill Goudy"/>
              </a:rPr>
              <a:t> under Marketing Materials for Social Media, and on the private Facebook groups. </a:t>
            </a:r>
            <a:endParaRPr sz="1700">
              <a:solidFill>
                <a:schemeClr val="lt1"/>
              </a:solidFill>
              <a:latin typeface="Sorts Mill Goudy"/>
              <a:ea typeface="Sorts Mill Goudy"/>
              <a:cs typeface="Sorts Mill Goudy"/>
              <a:sym typeface="Sorts Mill Goudy"/>
            </a:endParaRPr>
          </a:p>
          <a:p>
            <a:pPr indent="0" lvl="0" marL="0" rtl="0" algn="l">
              <a:spcBef>
                <a:spcPts val="0"/>
              </a:spcBef>
              <a:spcAft>
                <a:spcPts val="0"/>
              </a:spcAft>
              <a:buNone/>
            </a:pPr>
            <a:r>
              <a:t/>
            </a:r>
            <a:endParaRPr sz="1700">
              <a:solidFill>
                <a:schemeClr val="lt1"/>
              </a:solidFill>
              <a:latin typeface="Sorts Mill Goudy"/>
              <a:ea typeface="Sorts Mill Goudy"/>
              <a:cs typeface="Sorts Mill Goudy"/>
              <a:sym typeface="Sorts Mill Goudy"/>
            </a:endParaRPr>
          </a:p>
        </p:txBody>
      </p:sp>
      <p:sp>
        <p:nvSpPr>
          <p:cNvPr id="658" name="Google Shape;658;p119"/>
          <p:cNvSpPr/>
          <p:nvPr/>
        </p:nvSpPr>
        <p:spPr>
          <a:xfrm>
            <a:off x="7681600" y="0"/>
            <a:ext cx="4510500" cy="65331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Quattrocento Sans"/>
              <a:ea typeface="Quattrocento Sans"/>
              <a:cs typeface="Quattrocento Sans"/>
              <a:sym typeface="Quattrocento Sans"/>
            </a:endParaRPr>
          </a:p>
        </p:txBody>
      </p:sp>
      <p:pic>
        <p:nvPicPr>
          <p:cNvPr id="659" name="Google Shape;659;p119"/>
          <p:cNvPicPr preferRelativeResize="0"/>
          <p:nvPr>
            <p:ph idx="2" type="pic"/>
          </p:nvPr>
        </p:nvPicPr>
        <p:blipFill rotWithShape="1">
          <a:blip r:embed="rId5">
            <a:alphaModFix/>
          </a:blip>
          <a:srcRect b="0" l="0" r="10" t="0"/>
          <a:stretch/>
        </p:blipFill>
        <p:spPr>
          <a:xfrm>
            <a:off x="7681600" y="1375863"/>
            <a:ext cx="4510501" cy="378137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120"/>
          <p:cNvSpPr/>
          <p:nvPr/>
        </p:nvSpPr>
        <p:spPr>
          <a:xfrm>
            <a:off x="5708833" y="1047067"/>
            <a:ext cx="6483300" cy="54864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Quattrocento Sans"/>
              <a:ea typeface="Quattrocento Sans"/>
              <a:cs typeface="Quattrocento Sans"/>
              <a:sym typeface="Quattrocento Sans"/>
            </a:endParaRPr>
          </a:p>
        </p:txBody>
      </p:sp>
      <p:pic>
        <p:nvPicPr>
          <p:cNvPr id="665" name="Google Shape;665;p120"/>
          <p:cNvPicPr preferRelativeResize="0"/>
          <p:nvPr>
            <p:ph idx="2" type="pic"/>
          </p:nvPr>
        </p:nvPicPr>
        <p:blipFill rotWithShape="1">
          <a:blip r:embed="rId3">
            <a:alphaModFix/>
          </a:blip>
          <a:srcRect b="0" l="465" r="475" t="0"/>
          <a:stretch/>
        </p:blipFill>
        <p:spPr>
          <a:xfrm>
            <a:off x="5708833" y="1047067"/>
            <a:ext cx="6483199" cy="5486401"/>
          </a:xfrm>
          <a:prstGeom prst="rect">
            <a:avLst/>
          </a:prstGeom>
          <a:noFill/>
          <a:ln>
            <a:noFill/>
          </a:ln>
        </p:spPr>
      </p:pic>
      <p:sp>
        <p:nvSpPr>
          <p:cNvPr id="666" name="Google Shape;666;p120"/>
          <p:cNvSpPr txBox="1"/>
          <p:nvPr>
            <p:ph type="title"/>
          </p:nvPr>
        </p:nvSpPr>
        <p:spPr>
          <a:xfrm>
            <a:off x="0" y="-123567"/>
            <a:ext cx="12192000" cy="1047300"/>
          </a:xfrm>
          <a:prstGeom prst="rect">
            <a:avLst/>
          </a:prstGeom>
          <a:solidFill>
            <a:srgbClr val="1E4273"/>
          </a:solidFill>
          <a:ln>
            <a:noFill/>
          </a:ln>
        </p:spPr>
        <p:txBody>
          <a:bodyPr anchorCtr="0" anchor="ctr" bIns="45700" lIns="91425" spcFirstLastPara="1" rIns="91425" wrap="square" tIns="45700">
            <a:normAutofit fontScale="90000"/>
          </a:bodyPr>
          <a:lstStyle/>
          <a:p>
            <a:pPr indent="0" lvl="0" marL="0" marR="0" rtl="0" algn="ctr">
              <a:lnSpc>
                <a:spcPct val="100000"/>
              </a:lnSpc>
              <a:spcBef>
                <a:spcPts val="0"/>
              </a:spcBef>
              <a:spcAft>
                <a:spcPts val="0"/>
              </a:spcAft>
              <a:buClr>
                <a:srgbClr val="000000"/>
              </a:buClr>
              <a:buFont typeface="Arial"/>
              <a:buNone/>
            </a:pPr>
            <a:r>
              <a:rPr lang="en-US" sz="4100">
                <a:solidFill>
                  <a:srgbClr val="FFFFFF"/>
                </a:solidFill>
                <a:latin typeface="Sorts Mill Goudy"/>
                <a:ea typeface="Sorts Mill Goudy"/>
                <a:cs typeface="Sorts Mill Goudy"/>
                <a:sym typeface="Sorts Mill Goudy"/>
              </a:rPr>
              <a:t>Expand Your Reach</a:t>
            </a:r>
            <a:r>
              <a:rPr lang="en-US" sz="4100">
                <a:solidFill>
                  <a:srgbClr val="FFFFFF"/>
                </a:solidFill>
                <a:latin typeface="Sorts Mill Goudy"/>
                <a:ea typeface="Sorts Mill Goudy"/>
                <a:cs typeface="Sorts Mill Goudy"/>
                <a:sym typeface="Sorts Mill Goudy"/>
              </a:rPr>
              <a:t> with Year-Round WAA Programs</a:t>
            </a:r>
            <a:endParaRPr sz="4100">
              <a:solidFill>
                <a:srgbClr val="FFFFFF"/>
              </a:solidFill>
              <a:latin typeface="Sorts Mill Goudy"/>
              <a:ea typeface="Sorts Mill Goudy"/>
              <a:cs typeface="Sorts Mill Goudy"/>
              <a:sym typeface="Sorts Mill Goudy"/>
            </a:endParaRPr>
          </a:p>
        </p:txBody>
      </p:sp>
      <p:sp>
        <p:nvSpPr>
          <p:cNvPr id="667" name="Google Shape;667;p120"/>
          <p:cNvSpPr/>
          <p:nvPr/>
        </p:nvSpPr>
        <p:spPr>
          <a:xfrm>
            <a:off x="2743201" y="1047083"/>
            <a:ext cx="2743200" cy="27432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Font typeface="Arial"/>
              <a:buNone/>
            </a:pPr>
            <a:r>
              <a:rPr b="1" lang="en-US" sz="1900" u="sng">
                <a:solidFill>
                  <a:schemeClr val="lt1"/>
                </a:solidFill>
                <a:latin typeface="Sorts Mill Goudy"/>
                <a:ea typeface="Sorts Mill Goudy"/>
                <a:cs typeface="Sorts Mill Goudy"/>
                <a:sym typeface="Sorts Mill Goudy"/>
                <a:hlinkClick r:id="rId4">
                  <a:extLst>
                    <a:ext uri="{A12FA001-AC4F-418D-AE19-62706E023703}">
                      <ahyp:hlinkClr val="tx"/>
                    </a:ext>
                  </a:extLst>
                </a:hlinkClick>
              </a:rPr>
              <a:t>Mobile Education Exhibit (MEE)</a:t>
            </a:r>
            <a:endParaRPr b="1" sz="1900" u="sng">
              <a:solidFill>
                <a:schemeClr val="lt1"/>
              </a:solidFill>
              <a:latin typeface="Sorts Mill Goudy"/>
              <a:ea typeface="Sorts Mill Goudy"/>
              <a:cs typeface="Sorts Mill Goudy"/>
              <a:sym typeface="Sorts Mill Goudy"/>
            </a:endParaRPr>
          </a:p>
          <a:p>
            <a:pPr indent="0" lvl="0" marL="0" marR="0" rtl="0" algn="ctr">
              <a:lnSpc>
                <a:spcPct val="90000"/>
              </a:lnSpc>
              <a:spcBef>
                <a:spcPts val="0"/>
              </a:spcBef>
              <a:spcAft>
                <a:spcPts val="0"/>
              </a:spcAft>
              <a:buClr>
                <a:srgbClr val="000000"/>
              </a:buClr>
              <a:buFont typeface="Arial"/>
              <a:buNone/>
            </a:pPr>
            <a:r>
              <a:t/>
            </a:r>
            <a:endParaRPr b="1" sz="1900" u="sng">
              <a:solidFill>
                <a:schemeClr val="lt1"/>
              </a:solidFill>
              <a:latin typeface="Sorts Mill Goudy"/>
              <a:ea typeface="Sorts Mill Goudy"/>
              <a:cs typeface="Sorts Mill Goudy"/>
              <a:sym typeface="Sorts Mill Goudy"/>
            </a:endParaRPr>
          </a:p>
          <a:p>
            <a:pPr indent="0" lvl="0" marL="0" marR="0" rtl="0" algn="ctr">
              <a:lnSpc>
                <a:spcPct val="90000"/>
              </a:lnSpc>
              <a:spcBef>
                <a:spcPts val="0"/>
              </a:spcBef>
              <a:spcAft>
                <a:spcPts val="0"/>
              </a:spcAft>
              <a:buClr>
                <a:srgbClr val="000000"/>
              </a:buClr>
              <a:buFont typeface="Arial"/>
              <a:buNone/>
            </a:pPr>
            <a:r>
              <a:rPr b="1" lang="en-US" sz="1900">
                <a:solidFill>
                  <a:schemeClr val="lt1"/>
                </a:solidFill>
                <a:latin typeface="Sorts Mill Goudy"/>
                <a:ea typeface="Sorts Mill Goudy"/>
                <a:cs typeface="Sorts Mill Goudy"/>
                <a:sym typeface="Sorts Mill Goudy"/>
              </a:rPr>
              <a:t>It travels the country to spread patriotism &amp; love of country.</a:t>
            </a:r>
            <a:endParaRPr sz="1900">
              <a:solidFill>
                <a:schemeClr val="dk1"/>
              </a:solidFill>
            </a:endParaRPr>
          </a:p>
        </p:txBody>
      </p:sp>
      <p:sp>
        <p:nvSpPr>
          <p:cNvPr id="668" name="Google Shape;668;p120"/>
          <p:cNvSpPr/>
          <p:nvPr/>
        </p:nvSpPr>
        <p:spPr>
          <a:xfrm>
            <a:off x="-1" y="1047074"/>
            <a:ext cx="2743200" cy="2743200"/>
          </a:xfrm>
          <a:prstGeom prst="rect">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Font typeface="Arial"/>
              <a:buNone/>
            </a:pPr>
            <a:r>
              <a:rPr b="1" lang="en-US" sz="1900" u="sng">
                <a:solidFill>
                  <a:schemeClr val="lt1"/>
                </a:solidFill>
                <a:latin typeface="Sorts Mill Goudy"/>
                <a:ea typeface="Sorts Mill Goudy"/>
                <a:cs typeface="Sorts Mill Goudy"/>
                <a:sym typeface="Sorts Mill Goudy"/>
                <a:hlinkClick r:id="rId5">
                  <a:extLst>
                    <a:ext uri="{A12FA001-AC4F-418D-AE19-62706E023703}">
                      <ahyp:hlinkClr val="tx"/>
                    </a:ext>
                  </a:extLst>
                </a:hlinkClick>
              </a:rPr>
              <a:t>TEACH Program</a:t>
            </a:r>
            <a:endParaRPr b="1" sz="1900" u="sng">
              <a:solidFill>
                <a:schemeClr val="lt1"/>
              </a:solidFill>
              <a:latin typeface="Sorts Mill Goudy"/>
              <a:ea typeface="Sorts Mill Goudy"/>
              <a:cs typeface="Sorts Mill Goudy"/>
              <a:sym typeface="Sorts Mill Goudy"/>
            </a:endParaRPr>
          </a:p>
          <a:p>
            <a:pPr indent="0" lvl="0" marL="0" marR="0" rtl="0" algn="ctr">
              <a:lnSpc>
                <a:spcPct val="90000"/>
              </a:lnSpc>
              <a:spcBef>
                <a:spcPts val="0"/>
              </a:spcBef>
              <a:spcAft>
                <a:spcPts val="0"/>
              </a:spcAft>
              <a:buClr>
                <a:srgbClr val="000000"/>
              </a:buClr>
              <a:buFont typeface="Arial"/>
              <a:buNone/>
            </a:pPr>
            <a:r>
              <a:t/>
            </a:r>
            <a:endParaRPr b="1" sz="1900" u="sng">
              <a:solidFill>
                <a:schemeClr val="lt1"/>
              </a:solidFill>
              <a:latin typeface="Sorts Mill Goudy"/>
              <a:ea typeface="Sorts Mill Goudy"/>
              <a:cs typeface="Sorts Mill Goudy"/>
              <a:sym typeface="Sorts Mill Goudy"/>
            </a:endParaRPr>
          </a:p>
          <a:p>
            <a:pPr indent="0" lvl="0" marL="0" marR="0" rtl="0" algn="ctr">
              <a:lnSpc>
                <a:spcPct val="90000"/>
              </a:lnSpc>
              <a:spcBef>
                <a:spcPts val="0"/>
              </a:spcBef>
              <a:spcAft>
                <a:spcPts val="0"/>
              </a:spcAft>
              <a:buClr>
                <a:srgbClr val="000000"/>
              </a:buClr>
              <a:buFont typeface="Arial"/>
              <a:buNone/>
            </a:pPr>
            <a:r>
              <a:rPr b="1" lang="en-US" sz="1900">
                <a:solidFill>
                  <a:schemeClr val="lt1"/>
                </a:solidFill>
                <a:latin typeface="Sorts Mill Goudy"/>
                <a:ea typeface="Sorts Mill Goudy"/>
                <a:cs typeface="Sorts Mill Goudy"/>
                <a:sym typeface="Sorts Mill Goudy"/>
              </a:rPr>
              <a:t>Use the free K-12 Educational Curriculum.</a:t>
            </a:r>
            <a:endParaRPr b="1" sz="2200">
              <a:solidFill>
                <a:schemeClr val="lt1"/>
              </a:solidFill>
            </a:endParaRPr>
          </a:p>
        </p:txBody>
      </p:sp>
      <p:sp>
        <p:nvSpPr>
          <p:cNvPr id="669" name="Google Shape;669;p120"/>
          <p:cNvSpPr/>
          <p:nvPr/>
        </p:nvSpPr>
        <p:spPr>
          <a:xfrm>
            <a:off x="-1" y="3790267"/>
            <a:ext cx="2743200" cy="2743200"/>
          </a:xfrm>
          <a:prstGeom prst="rect">
            <a:avLst/>
          </a:prstGeom>
          <a:solidFill>
            <a:srgbClr val="213F76"/>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Font typeface="Arial"/>
              <a:buNone/>
            </a:pPr>
            <a:r>
              <a:rPr b="1" lang="en-US" sz="1900" u="sng">
                <a:solidFill>
                  <a:schemeClr val="lt1"/>
                </a:solidFill>
                <a:latin typeface="Sorts Mill Goudy"/>
                <a:ea typeface="Sorts Mill Goudy"/>
                <a:cs typeface="Sorts Mill Goudy"/>
                <a:sym typeface="Sorts Mill Goudy"/>
                <a:hlinkClick r:id="rId6">
                  <a:extLst>
                    <a:ext uri="{A12FA001-AC4F-418D-AE19-62706E023703}">
                      <ahyp:hlinkClr val="tx"/>
                    </a:ext>
                  </a:extLst>
                </a:hlinkClick>
              </a:rPr>
              <a:t>Remembrance Tree Program</a:t>
            </a:r>
            <a:endParaRPr b="1" sz="1900" u="sng">
              <a:solidFill>
                <a:schemeClr val="lt1"/>
              </a:solidFill>
              <a:latin typeface="Sorts Mill Goudy"/>
              <a:ea typeface="Sorts Mill Goudy"/>
              <a:cs typeface="Sorts Mill Goudy"/>
              <a:sym typeface="Sorts Mill Goudy"/>
            </a:endParaRPr>
          </a:p>
          <a:p>
            <a:pPr indent="0" lvl="0" marL="0" marR="0" rtl="0" algn="ctr">
              <a:lnSpc>
                <a:spcPct val="90000"/>
              </a:lnSpc>
              <a:spcBef>
                <a:spcPts val="0"/>
              </a:spcBef>
              <a:spcAft>
                <a:spcPts val="0"/>
              </a:spcAft>
              <a:buClr>
                <a:srgbClr val="000000"/>
              </a:buClr>
              <a:buFont typeface="Arial"/>
              <a:buNone/>
            </a:pPr>
            <a:r>
              <a:t/>
            </a:r>
            <a:endParaRPr b="1" sz="1900" u="sng">
              <a:solidFill>
                <a:schemeClr val="lt1"/>
              </a:solidFill>
              <a:latin typeface="Sorts Mill Goudy"/>
              <a:ea typeface="Sorts Mill Goudy"/>
              <a:cs typeface="Sorts Mill Goudy"/>
              <a:sym typeface="Sorts Mill Goudy"/>
            </a:endParaRPr>
          </a:p>
          <a:p>
            <a:pPr indent="0" lvl="0" marL="0" marR="0" rtl="0" algn="ctr">
              <a:lnSpc>
                <a:spcPct val="90000"/>
              </a:lnSpc>
              <a:spcBef>
                <a:spcPts val="0"/>
              </a:spcBef>
              <a:spcAft>
                <a:spcPts val="0"/>
              </a:spcAft>
              <a:buClr>
                <a:srgbClr val="000000"/>
              </a:buClr>
              <a:buFont typeface="Arial"/>
              <a:buNone/>
            </a:pPr>
            <a:r>
              <a:rPr b="1" lang="en-US" sz="1900">
                <a:solidFill>
                  <a:schemeClr val="lt1"/>
                </a:solidFill>
                <a:latin typeface="Sorts Mill Goudy"/>
                <a:ea typeface="Sorts Mill Goudy"/>
                <a:cs typeface="Sorts Mill Goudy"/>
                <a:sym typeface="Sorts Mill Goudy"/>
              </a:rPr>
              <a:t>Place a Dog Tag for your veteran loved ones.</a:t>
            </a:r>
            <a:endParaRPr b="1" sz="1900">
              <a:solidFill>
                <a:schemeClr val="lt1"/>
              </a:solidFill>
              <a:latin typeface="Sorts Mill Goudy"/>
              <a:ea typeface="Sorts Mill Goudy"/>
              <a:cs typeface="Sorts Mill Goudy"/>
              <a:sym typeface="Sorts Mill Goudy"/>
            </a:endParaRPr>
          </a:p>
        </p:txBody>
      </p:sp>
      <p:sp>
        <p:nvSpPr>
          <p:cNvPr id="670" name="Google Shape;670;p120"/>
          <p:cNvSpPr/>
          <p:nvPr/>
        </p:nvSpPr>
        <p:spPr>
          <a:xfrm>
            <a:off x="2743191" y="3790276"/>
            <a:ext cx="2743200" cy="27432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Font typeface="Arial"/>
              <a:buNone/>
            </a:pPr>
            <a:r>
              <a:rPr b="1" lang="en-US" sz="1900" u="sng">
                <a:solidFill>
                  <a:schemeClr val="lt1"/>
                </a:solidFill>
                <a:latin typeface="Sorts Mill Goudy"/>
                <a:ea typeface="Sorts Mill Goudy"/>
                <a:cs typeface="Sorts Mill Goudy"/>
                <a:sym typeface="Sorts Mill Goudy"/>
                <a:hlinkClick r:id="rId7">
                  <a:extLst>
                    <a:ext uri="{A12FA001-AC4F-418D-AE19-62706E023703}">
                      <ahyp:hlinkClr val="tx"/>
                    </a:ext>
                  </a:extLst>
                </a:hlinkClick>
              </a:rPr>
              <a:t>WAA Radio &amp; Resources for Veterans</a:t>
            </a:r>
            <a:endParaRPr b="1" sz="1900">
              <a:solidFill>
                <a:schemeClr val="lt1"/>
              </a:solidFill>
              <a:latin typeface="Sorts Mill Goudy"/>
              <a:ea typeface="Sorts Mill Goudy"/>
              <a:cs typeface="Sorts Mill Goudy"/>
              <a:sym typeface="Sorts Mill Goudy"/>
            </a:endParaRPr>
          </a:p>
          <a:p>
            <a:pPr indent="0" lvl="0" marL="0" marR="0" rtl="0" algn="ctr">
              <a:lnSpc>
                <a:spcPct val="90000"/>
              </a:lnSpc>
              <a:spcBef>
                <a:spcPts val="0"/>
              </a:spcBef>
              <a:spcAft>
                <a:spcPts val="0"/>
              </a:spcAft>
              <a:buClr>
                <a:schemeClr val="dk1"/>
              </a:buClr>
              <a:buFont typeface="Arial"/>
              <a:buNone/>
            </a:pPr>
            <a:r>
              <a:t/>
            </a:r>
            <a:endParaRPr b="1" sz="1900">
              <a:solidFill>
                <a:schemeClr val="lt1"/>
              </a:solidFill>
              <a:latin typeface="Sorts Mill Goudy"/>
              <a:ea typeface="Sorts Mill Goudy"/>
              <a:cs typeface="Sorts Mill Goudy"/>
              <a:sym typeface="Sorts Mill Goudy"/>
            </a:endParaRPr>
          </a:p>
          <a:p>
            <a:pPr indent="0" lvl="0" marL="0" marR="0" rtl="0" algn="ctr">
              <a:lnSpc>
                <a:spcPct val="90000"/>
              </a:lnSpc>
              <a:spcBef>
                <a:spcPts val="0"/>
              </a:spcBef>
              <a:spcAft>
                <a:spcPts val="0"/>
              </a:spcAft>
              <a:buClr>
                <a:schemeClr val="dk1"/>
              </a:buClr>
              <a:buFont typeface="Arial"/>
              <a:buNone/>
            </a:pPr>
            <a:r>
              <a:rPr b="1" lang="en-US" sz="1900">
                <a:solidFill>
                  <a:schemeClr val="lt1"/>
                </a:solidFill>
                <a:latin typeface="Sorts Mill Goudy"/>
                <a:ea typeface="Sorts Mill Goudy"/>
                <a:cs typeface="Sorts Mill Goudy"/>
                <a:sym typeface="Sorts Mill Goudy"/>
              </a:rPr>
              <a:t>Share these with your community!</a:t>
            </a:r>
            <a:endParaRPr b="1" sz="1900">
              <a:solidFill>
                <a:schemeClr val="lt1"/>
              </a:solidFill>
              <a:latin typeface="Sorts Mill Goudy"/>
              <a:ea typeface="Sorts Mill Goudy"/>
              <a:cs typeface="Sorts Mill Goudy"/>
              <a:sym typeface="Sorts Mill Goudy"/>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121"/>
          <p:cNvSpPr/>
          <p:nvPr/>
        </p:nvSpPr>
        <p:spPr>
          <a:xfrm>
            <a:off x="118" y="1047075"/>
            <a:ext cx="12192000" cy="54864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Quattrocento Sans"/>
              <a:ea typeface="Quattrocento Sans"/>
              <a:cs typeface="Quattrocento Sans"/>
              <a:sym typeface="Quattrocento Sans"/>
            </a:endParaRPr>
          </a:p>
        </p:txBody>
      </p:sp>
      <p:sp>
        <p:nvSpPr>
          <p:cNvPr id="676" name="Google Shape;676;p121"/>
          <p:cNvSpPr txBox="1"/>
          <p:nvPr>
            <p:ph type="title"/>
          </p:nvPr>
        </p:nvSpPr>
        <p:spPr>
          <a:xfrm>
            <a:off x="0" y="-123575"/>
            <a:ext cx="12192000" cy="1170600"/>
          </a:xfrm>
          <a:prstGeom prst="rect">
            <a:avLst/>
          </a:prstGeom>
          <a:solidFill>
            <a:srgbClr val="1E4273"/>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3300">
                <a:solidFill>
                  <a:schemeClr val="lt1"/>
                </a:solidFill>
                <a:latin typeface="Sorts Mill Goudy"/>
                <a:ea typeface="Sorts Mill Goudy"/>
                <a:cs typeface="Sorts Mill Goudy"/>
                <a:sym typeface="Sorts Mill Goudy"/>
              </a:rPr>
              <a:t>Listen to Wreaths Across America Radio!</a:t>
            </a:r>
            <a:endParaRPr sz="3400">
              <a:solidFill>
                <a:srgbClr val="FFFFFF"/>
              </a:solidFill>
              <a:latin typeface="Sorts Mill Goudy"/>
              <a:ea typeface="Sorts Mill Goudy"/>
              <a:cs typeface="Sorts Mill Goudy"/>
              <a:sym typeface="Sorts Mill Goudy"/>
            </a:endParaRPr>
          </a:p>
        </p:txBody>
      </p:sp>
      <p:pic>
        <p:nvPicPr>
          <p:cNvPr id="677" name="Google Shape;677;p121"/>
          <p:cNvPicPr preferRelativeResize="0"/>
          <p:nvPr/>
        </p:nvPicPr>
        <p:blipFill rotWithShape="1">
          <a:blip r:embed="rId3">
            <a:alphaModFix/>
          </a:blip>
          <a:srcRect b="4296" l="0" r="0" t="4296"/>
          <a:stretch/>
        </p:blipFill>
        <p:spPr>
          <a:xfrm>
            <a:off x="125" y="1047025"/>
            <a:ext cx="6018899" cy="5501550"/>
          </a:xfrm>
          <a:prstGeom prst="rect">
            <a:avLst/>
          </a:prstGeom>
          <a:noFill/>
          <a:ln>
            <a:noFill/>
          </a:ln>
          <a:effectLst>
            <a:outerShdw blurRad="57150" rotWithShape="0" algn="bl" dir="5400000" dist="19050">
              <a:srgbClr val="000000">
                <a:alpha val="50000"/>
              </a:srgbClr>
            </a:outerShdw>
          </a:effectLst>
        </p:spPr>
      </p:pic>
      <p:sp>
        <p:nvSpPr>
          <p:cNvPr id="678" name="Google Shape;678;p121"/>
          <p:cNvSpPr/>
          <p:nvPr/>
        </p:nvSpPr>
        <p:spPr>
          <a:xfrm>
            <a:off x="6163750" y="1331250"/>
            <a:ext cx="6018900" cy="4916700"/>
          </a:xfrm>
          <a:prstGeom prst="rect">
            <a:avLst/>
          </a:pr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b="1" sz="1100">
              <a:solidFill>
                <a:srgbClr val="000000"/>
              </a:solidFill>
            </a:endParaRPr>
          </a:p>
        </p:txBody>
      </p:sp>
      <p:sp>
        <p:nvSpPr>
          <p:cNvPr id="679" name="Google Shape;679;p121"/>
          <p:cNvSpPr txBox="1"/>
          <p:nvPr/>
        </p:nvSpPr>
        <p:spPr>
          <a:xfrm>
            <a:off x="6439300" y="1585013"/>
            <a:ext cx="5467800" cy="41259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0"/>
              </a:spcAft>
              <a:buClr>
                <a:schemeClr val="dk1"/>
              </a:buClr>
              <a:buSzPts val="1100"/>
              <a:buFont typeface="Arial"/>
              <a:buNone/>
            </a:pPr>
            <a:r>
              <a:rPr b="1" lang="en-US" sz="1700">
                <a:solidFill>
                  <a:schemeClr val="dk1"/>
                </a:solidFill>
                <a:latin typeface="Sorts Mill Goudy"/>
                <a:ea typeface="Sorts Mill Goudy"/>
                <a:cs typeface="Sorts Mill Goudy"/>
                <a:sym typeface="Sorts Mill Goudy"/>
              </a:rPr>
              <a:t>Wreaths Across America Radio is a 24/7 internet stream</a:t>
            </a:r>
            <a:r>
              <a:rPr lang="en-US" sz="1700">
                <a:solidFill>
                  <a:schemeClr val="dk1"/>
                </a:solidFill>
                <a:latin typeface="Sorts Mill Goudy"/>
                <a:ea typeface="Sorts Mill Goudy"/>
                <a:cs typeface="Sorts Mill Goudy"/>
                <a:sym typeface="Sorts Mill Goudy"/>
              </a:rPr>
              <a:t>, perfect for sharing your stories of service within your community and your support of the mission of Wreaths Across America.</a:t>
            </a:r>
            <a:endParaRPr sz="1700">
              <a:solidFill>
                <a:schemeClr val="dk1"/>
              </a:solidFill>
              <a:latin typeface="Sorts Mill Goudy"/>
              <a:ea typeface="Sorts Mill Goudy"/>
              <a:cs typeface="Sorts Mill Goudy"/>
              <a:sym typeface="Sorts Mill Goudy"/>
            </a:endParaRPr>
          </a:p>
          <a:p>
            <a:pPr indent="0" lvl="0" marL="0" rtl="0" algn="l">
              <a:lnSpc>
                <a:spcPct val="115000"/>
              </a:lnSpc>
              <a:spcBef>
                <a:spcPts val="1200"/>
              </a:spcBef>
              <a:spcAft>
                <a:spcPts val="0"/>
              </a:spcAft>
              <a:buClr>
                <a:schemeClr val="dk1"/>
              </a:buClr>
              <a:buSzPts val="1100"/>
              <a:buFont typeface="Arial"/>
              <a:buNone/>
            </a:pPr>
            <a:r>
              <a:rPr b="1" lang="en-US" sz="1700">
                <a:solidFill>
                  <a:schemeClr val="dk1"/>
                </a:solidFill>
                <a:latin typeface="Sorts Mill Goudy"/>
                <a:ea typeface="Sorts Mill Goudy"/>
                <a:cs typeface="Sorts Mill Goudy"/>
                <a:sym typeface="Sorts Mill Goudy"/>
              </a:rPr>
              <a:t>Tune in</a:t>
            </a:r>
            <a:r>
              <a:rPr lang="en-US" sz="1700">
                <a:solidFill>
                  <a:schemeClr val="dk1"/>
                </a:solidFill>
                <a:latin typeface="Sorts Mill Goudy"/>
                <a:ea typeface="Sorts Mill Goudy"/>
                <a:cs typeface="Sorts Mill Goudy"/>
                <a:sym typeface="Sorts Mill Goudy"/>
              </a:rPr>
              <a:t> for the live morning show every weekday from 6am to 10am ET for various programs produced by and/or relating to veterans, and so much more!</a:t>
            </a:r>
            <a:endParaRPr sz="1700">
              <a:solidFill>
                <a:schemeClr val="dk1"/>
              </a:solidFill>
              <a:latin typeface="Sorts Mill Goudy"/>
              <a:ea typeface="Sorts Mill Goudy"/>
              <a:cs typeface="Sorts Mill Goudy"/>
              <a:sym typeface="Sorts Mill Goudy"/>
            </a:endParaRPr>
          </a:p>
          <a:p>
            <a:pPr indent="0" lvl="0" marL="0" rtl="0" algn="l">
              <a:lnSpc>
                <a:spcPct val="115000"/>
              </a:lnSpc>
              <a:spcBef>
                <a:spcPts val="1200"/>
              </a:spcBef>
              <a:spcAft>
                <a:spcPts val="0"/>
              </a:spcAft>
              <a:buClr>
                <a:schemeClr val="dk1"/>
              </a:buClr>
              <a:buSzPts val="1100"/>
              <a:buFont typeface="Arial"/>
              <a:buNone/>
            </a:pPr>
            <a:r>
              <a:rPr lang="en-US" sz="1700">
                <a:solidFill>
                  <a:schemeClr val="dk1"/>
                </a:solidFill>
                <a:latin typeface="Sorts Mill Goudy"/>
                <a:ea typeface="Sorts Mill Goudy"/>
                <a:cs typeface="Sorts Mill Goudy"/>
                <a:sym typeface="Sorts Mill Goudy"/>
              </a:rPr>
              <a:t>To schedule a time to </a:t>
            </a:r>
            <a:r>
              <a:rPr b="1" lang="en-US" sz="1700">
                <a:solidFill>
                  <a:schemeClr val="dk1"/>
                </a:solidFill>
                <a:latin typeface="Sorts Mill Goudy"/>
                <a:ea typeface="Sorts Mill Goudy"/>
                <a:cs typeface="Sorts Mill Goudy"/>
                <a:sym typeface="Sorts Mill Goudy"/>
              </a:rPr>
              <a:t>share your story</a:t>
            </a:r>
            <a:r>
              <a:rPr lang="en-US" sz="1700">
                <a:solidFill>
                  <a:schemeClr val="dk1"/>
                </a:solidFill>
                <a:latin typeface="Sorts Mill Goudy"/>
                <a:ea typeface="Sorts Mill Goudy"/>
                <a:cs typeface="Sorts Mill Goudy"/>
                <a:sym typeface="Sorts Mill Goudy"/>
              </a:rPr>
              <a:t>, contact Jeff Pierce at jpierce@wreathsacrossamerica.org.</a:t>
            </a:r>
            <a:endParaRPr sz="1700">
              <a:solidFill>
                <a:schemeClr val="dk1"/>
              </a:solidFill>
              <a:latin typeface="Sorts Mill Goudy"/>
              <a:ea typeface="Sorts Mill Goudy"/>
              <a:cs typeface="Sorts Mill Goudy"/>
              <a:sym typeface="Sorts Mill Goudy"/>
            </a:endParaRPr>
          </a:p>
          <a:p>
            <a:pPr indent="0" lvl="0" marL="0" rtl="0" algn="l">
              <a:lnSpc>
                <a:spcPct val="115000"/>
              </a:lnSpc>
              <a:spcBef>
                <a:spcPts val="1200"/>
              </a:spcBef>
              <a:spcAft>
                <a:spcPts val="1200"/>
              </a:spcAft>
              <a:buClr>
                <a:schemeClr val="dk1"/>
              </a:buClr>
              <a:buSzPts val="1100"/>
              <a:buFont typeface="Arial"/>
              <a:buNone/>
            </a:pPr>
            <a:r>
              <a:rPr b="1" lang="en-US" sz="1700">
                <a:solidFill>
                  <a:schemeClr val="dk1"/>
                </a:solidFill>
                <a:latin typeface="Sorts Mill Goudy"/>
                <a:ea typeface="Sorts Mill Goudy"/>
                <a:cs typeface="Sorts Mill Goudy"/>
                <a:sym typeface="Sorts Mill Goudy"/>
              </a:rPr>
              <a:t>Listen anywhere</a:t>
            </a:r>
            <a:r>
              <a:rPr lang="en-US" sz="1700">
                <a:solidFill>
                  <a:schemeClr val="dk1"/>
                </a:solidFill>
                <a:latin typeface="Sorts Mill Goudy"/>
                <a:ea typeface="Sorts Mill Goudy"/>
                <a:cs typeface="Sorts Mill Goudy"/>
                <a:sym typeface="Sorts Mill Goudy"/>
              </a:rPr>
              <a:t> at</a:t>
            </a:r>
            <a:r>
              <a:rPr lang="en-US" sz="1700">
                <a:solidFill>
                  <a:schemeClr val="dk1"/>
                </a:solidFill>
                <a:uFill>
                  <a:noFill/>
                </a:uFill>
                <a:latin typeface="Sorts Mill Goudy"/>
                <a:ea typeface="Sorts Mill Goudy"/>
                <a:cs typeface="Sorts Mill Goudy"/>
                <a:sym typeface="Sorts Mill Goudy"/>
                <a:hlinkClick r:id="rId4">
                  <a:extLst>
                    <a:ext uri="{A12FA001-AC4F-418D-AE19-62706E023703}">
                      <ahyp:hlinkClr val="tx"/>
                    </a:ext>
                  </a:extLst>
                </a:hlinkClick>
              </a:rPr>
              <a:t> </a:t>
            </a:r>
            <a:r>
              <a:rPr lang="en-US" sz="1700" u="sng">
                <a:solidFill>
                  <a:schemeClr val="hlink"/>
                </a:solidFill>
                <a:latin typeface="Sorts Mill Goudy"/>
                <a:ea typeface="Sorts Mill Goudy"/>
                <a:cs typeface="Sorts Mill Goudy"/>
                <a:sym typeface="Sorts Mill Goudy"/>
                <a:hlinkClick r:id="rId5"/>
              </a:rPr>
              <a:t>www.wreathsacrossamerica.org/radio</a:t>
            </a:r>
            <a:r>
              <a:rPr lang="en-US" sz="1700">
                <a:solidFill>
                  <a:schemeClr val="dk1"/>
                </a:solidFill>
                <a:latin typeface="Sorts Mill Goudy"/>
                <a:ea typeface="Sorts Mill Goudy"/>
                <a:cs typeface="Sorts Mill Goudy"/>
                <a:sym typeface="Sorts Mill Goudy"/>
              </a:rPr>
              <a:t> or via the iHeart Radio app, TuneIn, Simple Radio apps, or download it from the App Store or Google Play.</a:t>
            </a:r>
            <a:endParaRPr b="1" sz="17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122"/>
          <p:cNvSpPr/>
          <p:nvPr/>
        </p:nvSpPr>
        <p:spPr>
          <a:xfrm>
            <a:off x="7422900" y="0"/>
            <a:ext cx="4769100" cy="65331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Quattrocento Sans"/>
              <a:ea typeface="Quattrocento Sans"/>
              <a:cs typeface="Quattrocento Sans"/>
              <a:sym typeface="Quattrocento Sans"/>
            </a:endParaRPr>
          </a:p>
        </p:txBody>
      </p:sp>
      <p:pic>
        <p:nvPicPr>
          <p:cNvPr id="685" name="Google Shape;685;p122"/>
          <p:cNvPicPr preferRelativeResize="0"/>
          <p:nvPr>
            <p:ph idx="2" type="pic"/>
          </p:nvPr>
        </p:nvPicPr>
        <p:blipFill rotWithShape="1">
          <a:blip r:embed="rId3">
            <a:alphaModFix/>
          </a:blip>
          <a:srcRect b="0" l="0" r="0" t="0"/>
          <a:stretch/>
        </p:blipFill>
        <p:spPr>
          <a:xfrm>
            <a:off x="7422900" y="1267534"/>
            <a:ext cx="4769099" cy="3998040"/>
          </a:xfrm>
          <a:prstGeom prst="rect">
            <a:avLst/>
          </a:prstGeom>
          <a:noFill/>
          <a:ln>
            <a:noFill/>
          </a:ln>
          <a:effectLst>
            <a:outerShdw blurRad="57150" rotWithShape="0" algn="bl" dir="5400000" dist="19050">
              <a:srgbClr val="000000">
                <a:alpha val="50000"/>
              </a:srgbClr>
            </a:outerShdw>
          </a:effectLst>
        </p:spPr>
      </p:pic>
      <p:sp>
        <p:nvSpPr>
          <p:cNvPr id="686" name="Google Shape;686;p122"/>
          <p:cNvSpPr txBox="1"/>
          <p:nvPr/>
        </p:nvSpPr>
        <p:spPr>
          <a:xfrm>
            <a:off x="0" y="0"/>
            <a:ext cx="7422900" cy="6540300"/>
          </a:xfrm>
          <a:prstGeom prst="rect">
            <a:avLst/>
          </a:prstGeom>
          <a:solidFill>
            <a:srgbClr val="1E4273"/>
          </a:solidFill>
          <a:ln>
            <a:noFill/>
          </a:ln>
        </p:spPr>
        <p:txBody>
          <a:bodyPr anchorCtr="0" anchor="ctr" bIns="121900" lIns="121900" spcFirstLastPara="1" rIns="121900" wrap="square" tIns="121900">
            <a:spAutoFit/>
          </a:bodyPr>
          <a:lstStyle/>
          <a:p>
            <a:pPr indent="0" lvl="0" marL="0" marR="0" rtl="0" algn="ctr">
              <a:lnSpc>
                <a:spcPct val="90000"/>
              </a:lnSpc>
              <a:spcBef>
                <a:spcPts val="0"/>
              </a:spcBef>
              <a:spcAft>
                <a:spcPts val="0"/>
              </a:spcAft>
              <a:buClr>
                <a:srgbClr val="000000"/>
              </a:buClr>
              <a:buSzPts val="4400"/>
              <a:buFont typeface="Arial"/>
              <a:buNone/>
            </a:pPr>
            <a:r>
              <a:t/>
            </a:r>
            <a:endParaRPr b="1" sz="500">
              <a:solidFill>
                <a:srgbClr val="F9F9F9"/>
              </a:solidFill>
            </a:endParaRPr>
          </a:p>
          <a:p>
            <a:pPr indent="0" lvl="0" marL="0" marR="0" rtl="0" algn="ctr">
              <a:lnSpc>
                <a:spcPct val="100000"/>
              </a:lnSpc>
              <a:spcBef>
                <a:spcPts val="0"/>
              </a:spcBef>
              <a:spcAft>
                <a:spcPts val="0"/>
              </a:spcAft>
              <a:buClr>
                <a:srgbClr val="000000"/>
              </a:buClr>
              <a:buFont typeface="Arial"/>
              <a:buNone/>
            </a:pPr>
            <a:r>
              <a:rPr lang="en-US" sz="4000">
                <a:solidFill>
                  <a:srgbClr val="FFFFFF"/>
                </a:solidFill>
                <a:latin typeface="Sorts Mill Goudy"/>
                <a:ea typeface="Sorts Mill Goudy"/>
                <a:cs typeface="Sorts Mill Goudy"/>
                <a:sym typeface="Sorts Mill Goudy"/>
              </a:rPr>
              <a:t>Contact</a:t>
            </a:r>
            <a:r>
              <a:rPr lang="en-US" sz="4000">
                <a:solidFill>
                  <a:srgbClr val="FFFFFF"/>
                </a:solidFill>
                <a:latin typeface="Sorts Mill Goudy"/>
                <a:ea typeface="Sorts Mill Goudy"/>
                <a:cs typeface="Sorts Mill Goudy"/>
                <a:sym typeface="Sorts Mill Goudy"/>
              </a:rPr>
              <a:t> Us!</a:t>
            </a:r>
            <a:endParaRPr b="1" sz="4000">
              <a:solidFill>
                <a:schemeClr val="dk1"/>
              </a:solidFill>
            </a:endParaRPr>
          </a:p>
          <a:p>
            <a:pPr indent="0" lvl="0" marL="0" rtl="0" algn="l">
              <a:spcBef>
                <a:spcPts val="0"/>
              </a:spcBef>
              <a:spcAft>
                <a:spcPts val="0"/>
              </a:spcAft>
              <a:buNone/>
            </a:pPr>
            <a:r>
              <a:t/>
            </a:r>
            <a:endParaRPr b="1" sz="1600">
              <a:solidFill>
                <a:srgbClr val="1C913D"/>
              </a:solidFill>
            </a:endParaRPr>
          </a:p>
          <a:p>
            <a:pPr indent="0" lvl="0" marL="0" rtl="0" algn="ctr">
              <a:spcBef>
                <a:spcPts val="0"/>
              </a:spcBef>
              <a:spcAft>
                <a:spcPts val="0"/>
              </a:spcAft>
              <a:buNone/>
            </a:pPr>
            <a:r>
              <a:rPr lang="en-US" sz="2000">
                <a:solidFill>
                  <a:schemeClr val="lt1"/>
                </a:solidFill>
                <a:latin typeface="Sorts Mill Goudy"/>
                <a:ea typeface="Sorts Mill Goudy"/>
                <a:cs typeface="Sorts Mill Goudy"/>
                <a:sym typeface="Sorts Mill Goudy"/>
              </a:rPr>
              <a:t>Got questions? We’re here to help! A team member is standing by and will connect you with your Regional Liaison Team.</a:t>
            </a:r>
            <a:endParaRPr sz="2000">
              <a:solidFill>
                <a:schemeClr val="lt1"/>
              </a:solidFill>
            </a:endParaRPr>
          </a:p>
          <a:p>
            <a:pPr indent="0" lvl="0" marL="457200" rtl="0" algn="l">
              <a:spcBef>
                <a:spcPts val="0"/>
              </a:spcBef>
              <a:spcAft>
                <a:spcPts val="0"/>
              </a:spcAft>
              <a:buClr>
                <a:schemeClr val="dk1"/>
              </a:buClr>
              <a:buSzPts val="1500"/>
              <a:buFont typeface="Arial"/>
              <a:buNone/>
            </a:pPr>
            <a:r>
              <a:t/>
            </a:r>
            <a:endParaRPr>
              <a:solidFill>
                <a:schemeClr val="lt1"/>
              </a:solidFill>
            </a:endParaRPr>
          </a:p>
          <a:p>
            <a:pPr indent="-330200" lvl="0" marL="914400" rtl="0" algn="l">
              <a:spcBef>
                <a:spcPts val="0"/>
              </a:spcBef>
              <a:spcAft>
                <a:spcPts val="0"/>
              </a:spcAft>
              <a:buClr>
                <a:schemeClr val="lt1"/>
              </a:buClr>
              <a:buSzPts val="1600"/>
              <a:buFont typeface="Sorts Mill Goudy"/>
              <a:buChar char="❖"/>
            </a:pPr>
            <a:r>
              <a:rPr b="1" lang="en-US" sz="1600">
                <a:solidFill>
                  <a:srgbClr val="1C913D"/>
                </a:solidFill>
                <a:latin typeface="Sorts Mill Goudy"/>
                <a:ea typeface="Sorts Mill Goudy"/>
                <a:cs typeface="Sorts Mill Goudy"/>
                <a:sym typeface="Sorts Mill Goudy"/>
              </a:rPr>
              <a:t>Wreaths Across America Address</a:t>
            </a:r>
            <a:endParaRPr b="1" sz="1600">
              <a:solidFill>
                <a:schemeClr val="lt1"/>
              </a:solidFill>
              <a:latin typeface="Sorts Mill Goudy"/>
              <a:ea typeface="Sorts Mill Goudy"/>
              <a:cs typeface="Sorts Mill Goudy"/>
              <a:sym typeface="Sorts Mill Goudy"/>
            </a:endParaRPr>
          </a:p>
          <a:p>
            <a:pPr indent="457200" lvl="0" marL="457200" rtl="0" algn="l">
              <a:spcBef>
                <a:spcPts val="0"/>
              </a:spcBef>
              <a:spcAft>
                <a:spcPts val="0"/>
              </a:spcAft>
              <a:buNone/>
            </a:pPr>
            <a:r>
              <a:rPr lang="en-US" sz="1600">
                <a:solidFill>
                  <a:schemeClr val="lt1"/>
                </a:solidFill>
                <a:latin typeface="Sorts Mill Goudy"/>
                <a:ea typeface="Sorts Mill Goudy"/>
                <a:cs typeface="Sorts Mill Goudy"/>
                <a:sym typeface="Sorts Mill Goudy"/>
              </a:rPr>
              <a:t>Headquarters: 4 Point Street Columbia Falls, ME 04623</a:t>
            </a:r>
            <a:endParaRPr sz="1600">
              <a:solidFill>
                <a:schemeClr val="lt1"/>
              </a:solidFill>
              <a:latin typeface="Sorts Mill Goudy"/>
              <a:ea typeface="Sorts Mill Goudy"/>
              <a:cs typeface="Sorts Mill Goudy"/>
              <a:sym typeface="Sorts Mill Goudy"/>
            </a:endParaRPr>
          </a:p>
          <a:p>
            <a:pPr indent="457200" lvl="0" marL="457200" rtl="0" algn="l">
              <a:spcBef>
                <a:spcPts val="0"/>
              </a:spcBef>
              <a:spcAft>
                <a:spcPts val="0"/>
              </a:spcAft>
              <a:buNone/>
            </a:pPr>
            <a:r>
              <a:rPr lang="en-US" sz="1600">
                <a:solidFill>
                  <a:schemeClr val="lt1"/>
                </a:solidFill>
                <a:latin typeface="Sorts Mill Goudy"/>
                <a:ea typeface="Sorts Mill Goudy"/>
                <a:cs typeface="Sorts Mill Goudy"/>
                <a:sym typeface="Sorts Mill Goudy"/>
              </a:rPr>
              <a:t>Mailing: PO BOX 249 Columbia Falls, ME 04623</a:t>
            </a:r>
            <a:endParaRPr sz="1600">
              <a:solidFill>
                <a:schemeClr val="lt1"/>
              </a:solidFill>
              <a:latin typeface="Sorts Mill Goudy"/>
              <a:ea typeface="Sorts Mill Goudy"/>
              <a:cs typeface="Sorts Mill Goudy"/>
              <a:sym typeface="Sorts Mill Goudy"/>
            </a:endParaRPr>
          </a:p>
          <a:p>
            <a:pPr indent="0" lvl="0" marL="457200" rtl="0" algn="l">
              <a:spcBef>
                <a:spcPts val="0"/>
              </a:spcBef>
              <a:spcAft>
                <a:spcPts val="0"/>
              </a:spcAft>
              <a:buNone/>
            </a:pPr>
            <a:r>
              <a:t/>
            </a:r>
            <a:endParaRPr b="1" sz="1600">
              <a:solidFill>
                <a:srgbClr val="1C913D"/>
              </a:solidFill>
              <a:latin typeface="Sorts Mill Goudy"/>
              <a:ea typeface="Sorts Mill Goudy"/>
              <a:cs typeface="Sorts Mill Goudy"/>
              <a:sym typeface="Sorts Mill Goudy"/>
            </a:endParaRPr>
          </a:p>
          <a:p>
            <a:pPr indent="-330200" lvl="0" marL="914400" rtl="0" algn="l">
              <a:spcBef>
                <a:spcPts val="0"/>
              </a:spcBef>
              <a:spcAft>
                <a:spcPts val="0"/>
              </a:spcAft>
              <a:buClr>
                <a:schemeClr val="lt1"/>
              </a:buClr>
              <a:buSzPts val="1600"/>
              <a:buFont typeface="Sorts Mill Goudy"/>
              <a:buChar char="❖"/>
            </a:pPr>
            <a:r>
              <a:rPr b="1" lang="en-US" sz="1600">
                <a:solidFill>
                  <a:srgbClr val="1C913D"/>
                </a:solidFill>
                <a:latin typeface="Sorts Mill Goudy"/>
                <a:ea typeface="Sorts Mill Goudy"/>
                <a:cs typeface="Sorts Mill Goudy"/>
                <a:sym typeface="Sorts Mill Goudy"/>
              </a:rPr>
              <a:t>Phone &amp; Email</a:t>
            </a:r>
            <a:endParaRPr b="1" sz="1600">
              <a:solidFill>
                <a:srgbClr val="1C913D"/>
              </a:solidFill>
              <a:latin typeface="Sorts Mill Goudy"/>
              <a:ea typeface="Sorts Mill Goudy"/>
              <a:cs typeface="Sorts Mill Goudy"/>
              <a:sym typeface="Sorts Mill Goudy"/>
            </a:endParaRPr>
          </a:p>
          <a:p>
            <a:pPr indent="457200" lvl="0" marL="457200" rtl="0" algn="l">
              <a:spcBef>
                <a:spcPts val="0"/>
              </a:spcBef>
              <a:spcAft>
                <a:spcPts val="0"/>
              </a:spcAft>
              <a:buNone/>
            </a:pPr>
            <a:r>
              <a:rPr lang="en-US" sz="1600">
                <a:solidFill>
                  <a:schemeClr val="lt1"/>
                </a:solidFill>
                <a:latin typeface="Sorts Mill Goudy"/>
                <a:ea typeface="Sorts Mill Goudy"/>
                <a:cs typeface="Sorts Mill Goudy"/>
                <a:sym typeface="Sorts Mill Goudy"/>
              </a:rPr>
              <a:t>Customer Service: (877) 385-9504 </a:t>
            </a:r>
            <a:endParaRPr sz="1600">
              <a:solidFill>
                <a:schemeClr val="lt1"/>
              </a:solidFill>
              <a:latin typeface="Sorts Mill Goudy"/>
              <a:ea typeface="Sorts Mill Goudy"/>
              <a:cs typeface="Sorts Mill Goudy"/>
              <a:sym typeface="Sorts Mill Goudy"/>
            </a:endParaRPr>
          </a:p>
          <a:p>
            <a:pPr indent="457200" lvl="0" marL="457200" rtl="0" algn="l">
              <a:spcBef>
                <a:spcPts val="0"/>
              </a:spcBef>
              <a:spcAft>
                <a:spcPts val="0"/>
              </a:spcAft>
              <a:buNone/>
            </a:pPr>
            <a:r>
              <a:rPr lang="en-US" sz="1600">
                <a:solidFill>
                  <a:schemeClr val="lt1"/>
                </a:solidFill>
                <a:latin typeface="Sorts Mill Goudy"/>
                <a:ea typeface="Sorts Mill Goudy"/>
                <a:cs typeface="Sorts Mill Goudy"/>
                <a:sym typeface="Sorts Mill Goudy"/>
              </a:rPr>
              <a:t>Email: info@wreathsacrossamerica.org</a:t>
            </a:r>
            <a:endParaRPr sz="1600">
              <a:solidFill>
                <a:schemeClr val="lt1"/>
              </a:solidFill>
              <a:latin typeface="Sorts Mill Goudy"/>
              <a:ea typeface="Sorts Mill Goudy"/>
              <a:cs typeface="Sorts Mill Goudy"/>
              <a:sym typeface="Sorts Mill Goudy"/>
            </a:endParaRPr>
          </a:p>
          <a:p>
            <a:pPr indent="0" lvl="0" marL="457200" rtl="0" algn="l">
              <a:spcBef>
                <a:spcPts val="0"/>
              </a:spcBef>
              <a:spcAft>
                <a:spcPts val="0"/>
              </a:spcAft>
              <a:buNone/>
            </a:pPr>
            <a:r>
              <a:t/>
            </a:r>
            <a:endParaRPr sz="1600">
              <a:solidFill>
                <a:schemeClr val="lt1"/>
              </a:solidFill>
              <a:latin typeface="Sorts Mill Goudy"/>
              <a:ea typeface="Sorts Mill Goudy"/>
              <a:cs typeface="Sorts Mill Goudy"/>
              <a:sym typeface="Sorts Mill Goudy"/>
            </a:endParaRPr>
          </a:p>
          <a:p>
            <a:pPr indent="-330200" lvl="0" marL="914400" rtl="0" algn="l">
              <a:spcBef>
                <a:spcPts val="0"/>
              </a:spcBef>
              <a:spcAft>
                <a:spcPts val="0"/>
              </a:spcAft>
              <a:buClr>
                <a:schemeClr val="lt1"/>
              </a:buClr>
              <a:buSzPts val="1600"/>
              <a:buFont typeface="Sorts Mill Goudy"/>
              <a:buChar char="❖"/>
            </a:pPr>
            <a:r>
              <a:rPr b="1" lang="en-US" sz="1600">
                <a:solidFill>
                  <a:srgbClr val="1C913D"/>
                </a:solidFill>
                <a:latin typeface="Sorts Mill Goudy"/>
                <a:ea typeface="Sorts Mill Goudy"/>
                <a:cs typeface="Sorts Mill Goudy"/>
                <a:sym typeface="Sorts Mill Goudy"/>
              </a:rPr>
              <a:t>Social Media</a:t>
            </a:r>
            <a:endParaRPr sz="1600">
              <a:solidFill>
                <a:schemeClr val="lt1"/>
              </a:solidFill>
              <a:latin typeface="Sorts Mill Goudy"/>
              <a:ea typeface="Sorts Mill Goudy"/>
              <a:cs typeface="Sorts Mill Goudy"/>
              <a:sym typeface="Sorts Mill Goudy"/>
            </a:endParaRPr>
          </a:p>
          <a:p>
            <a:pPr indent="0" lvl="0" marL="914400" rtl="0" algn="l">
              <a:lnSpc>
                <a:spcPct val="90000"/>
              </a:lnSpc>
              <a:spcBef>
                <a:spcPts val="0"/>
              </a:spcBef>
              <a:spcAft>
                <a:spcPts val="0"/>
              </a:spcAft>
              <a:buNone/>
            </a:pPr>
            <a:r>
              <a:rPr lang="en-US" sz="1600">
                <a:solidFill>
                  <a:schemeClr val="lt1"/>
                </a:solidFill>
                <a:latin typeface="Sorts Mill Goudy"/>
                <a:ea typeface="Sorts Mill Goudy"/>
                <a:cs typeface="Sorts Mill Goudy"/>
                <a:sym typeface="Sorts Mill Goudy"/>
              </a:rPr>
              <a:t>Facebook: </a:t>
            </a:r>
            <a:r>
              <a:rPr lang="en-US" sz="1600" u="sng">
                <a:solidFill>
                  <a:schemeClr val="lt1"/>
                </a:solidFill>
                <a:latin typeface="Sorts Mill Goudy"/>
                <a:ea typeface="Sorts Mill Goudy"/>
                <a:cs typeface="Sorts Mill Goudy"/>
                <a:sym typeface="Sorts Mill Goudy"/>
                <a:hlinkClick r:id="rId4">
                  <a:extLst>
                    <a:ext uri="{A12FA001-AC4F-418D-AE19-62706E023703}">
                      <ahyp:hlinkClr val="tx"/>
                    </a:ext>
                  </a:extLst>
                </a:hlinkClick>
              </a:rPr>
              <a:t>https://www.facebook.com/WAAHQ</a:t>
            </a:r>
            <a:endParaRPr sz="1600">
              <a:solidFill>
                <a:schemeClr val="lt1"/>
              </a:solidFill>
              <a:latin typeface="Sorts Mill Goudy"/>
              <a:ea typeface="Sorts Mill Goudy"/>
              <a:cs typeface="Sorts Mill Goudy"/>
              <a:sym typeface="Sorts Mill Goudy"/>
            </a:endParaRPr>
          </a:p>
          <a:p>
            <a:pPr indent="0" lvl="0" marL="914400" rtl="0" algn="l">
              <a:lnSpc>
                <a:spcPct val="90000"/>
              </a:lnSpc>
              <a:spcBef>
                <a:spcPts val="0"/>
              </a:spcBef>
              <a:spcAft>
                <a:spcPts val="0"/>
              </a:spcAft>
              <a:buNone/>
            </a:pPr>
            <a:r>
              <a:rPr lang="en-US" sz="1600">
                <a:solidFill>
                  <a:schemeClr val="lt1"/>
                </a:solidFill>
                <a:latin typeface="Sorts Mill Goudy"/>
                <a:ea typeface="Sorts Mill Goudy"/>
                <a:cs typeface="Sorts Mill Goudy"/>
                <a:sym typeface="Sorts Mill Goudy"/>
              </a:rPr>
              <a:t>Instagram: </a:t>
            </a:r>
            <a:r>
              <a:rPr lang="en-US" sz="1600" u="sng">
                <a:solidFill>
                  <a:schemeClr val="lt1"/>
                </a:solidFill>
                <a:latin typeface="Sorts Mill Goudy"/>
                <a:ea typeface="Sorts Mill Goudy"/>
                <a:cs typeface="Sorts Mill Goudy"/>
                <a:sym typeface="Sorts Mill Goudy"/>
                <a:hlinkClick r:id="rId5">
                  <a:extLst>
                    <a:ext uri="{A12FA001-AC4F-418D-AE19-62706E023703}">
                      <ahyp:hlinkClr val="tx"/>
                    </a:ext>
                  </a:extLst>
                </a:hlinkClick>
              </a:rPr>
              <a:t>https://www.instagram.com/wreathsacross/</a:t>
            </a:r>
            <a:endParaRPr sz="1600">
              <a:solidFill>
                <a:schemeClr val="lt1"/>
              </a:solidFill>
              <a:latin typeface="Sorts Mill Goudy"/>
              <a:ea typeface="Sorts Mill Goudy"/>
              <a:cs typeface="Sorts Mill Goudy"/>
              <a:sym typeface="Sorts Mill Goudy"/>
            </a:endParaRPr>
          </a:p>
          <a:p>
            <a:pPr indent="0" lvl="0" marL="914400" rtl="0" algn="l">
              <a:lnSpc>
                <a:spcPct val="90000"/>
              </a:lnSpc>
              <a:spcBef>
                <a:spcPts val="0"/>
              </a:spcBef>
              <a:spcAft>
                <a:spcPts val="0"/>
              </a:spcAft>
              <a:buNone/>
            </a:pPr>
            <a:r>
              <a:rPr lang="en-US" sz="1600">
                <a:solidFill>
                  <a:schemeClr val="lt1"/>
                </a:solidFill>
                <a:latin typeface="Sorts Mill Goudy"/>
                <a:ea typeface="Sorts Mill Goudy"/>
                <a:cs typeface="Sorts Mill Goudy"/>
                <a:sym typeface="Sorts Mill Goudy"/>
              </a:rPr>
              <a:t>Twitter: </a:t>
            </a:r>
            <a:r>
              <a:rPr lang="en-US" sz="1600" u="sng">
                <a:solidFill>
                  <a:schemeClr val="lt1"/>
                </a:solidFill>
                <a:latin typeface="Sorts Mill Goudy"/>
                <a:ea typeface="Sorts Mill Goudy"/>
                <a:cs typeface="Sorts Mill Goudy"/>
                <a:sym typeface="Sorts Mill Goudy"/>
                <a:hlinkClick r:id="rId6">
                  <a:extLst>
                    <a:ext uri="{A12FA001-AC4F-418D-AE19-62706E023703}">
                      <ahyp:hlinkClr val="tx"/>
                    </a:ext>
                  </a:extLst>
                </a:hlinkClick>
              </a:rPr>
              <a:t>https://twitter.com/WreathsAcross</a:t>
            </a:r>
            <a:endParaRPr sz="1600">
              <a:solidFill>
                <a:schemeClr val="lt1"/>
              </a:solidFill>
              <a:latin typeface="Sorts Mill Goudy"/>
              <a:ea typeface="Sorts Mill Goudy"/>
              <a:cs typeface="Sorts Mill Goudy"/>
              <a:sym typeface="Sorts Mill Goudy"/>
            </a:endParaRPr>
          </a:p>
          <a:p>
            <a:pPr indent="0" lvl="0" marL="914400" rtl="0" algn="l">
              <a:lnSpc>
                <a:spcPct val="90000"/>
              </a:lnSpc>
              <a:spcBef>
                <a:spcPts val="0"/>
              </a:spcBef>
              <a:spcAft>
                <a:spcPts val="0"/>
              </a:spcAft>
              <a:buNone/>
            </a:pPr>
            <a:r>
              <a:rPr lang="en-US" sz="1600">
                <a:solidFill>
                  <a:schemeClr val="lt1"/>
                </a:solidFill>
                <a:latin typeface="Sorts Mill Goudy"/>
                <a:ea typeface="Sorts Mill Goudy"/>
                <a:cs typeface="Sorts Mill Goudy"/>
                <a:sym typeface="Sorts Mill Goudy"/>
              </a:rPr>
              <a:t>TikTok: </a:t>
            </a:r>
            <a:r>
              <a:rPr lang="en-US" sz="1600" u="sng">
                <a:solidFill>
                  <a:schemeClr val="lt1"/>
                </a:solidFill>
                <a:latin typeface="Sorts Mill Goudy"/>
                <a:ea typeface="Sorts Mill Goudy"/>
                <a:cs typeface="Sorts Mill Goudy"/>
                <a:sym typeface="Sorts Mill Goudy"/>
                <a:hlinkClick r:id="rId7">
                  <a:extLst>
                    <a:ext uri="{A12FA001-AC4F-418D-AE19-62706E023703}">
                      <ahyp:hlinkClr val="tx"/>
                    </a:ext>
                  </a:extLst>
                </a:hlinkClick>
              </a:rPr>
              <a:t>https://www.tiktok.com/@wreathsacross</a:t>
            </a:r>
            <a:endParaRPr sz="1600">
              <a:solidFill>
                <a:schemeClr val="lt1"/>
              </a:solidFill>
              <a:latin typeface="Sorts Mill Goudy"/>
              <a:ea typeface="Sorts Mill Goudy"/>
              <a:cs typeface="Sorts Mill Goudy"/>
              <a:sym typeface="Sorts Mill Goudy"/>
            </a:endParaRPr>
          </a:p>
          <a:p>
            <a:pPr indent="0" lvl="0" marL="914400" rtl="0" algn="l">
              <a:lnSpc>
                <a:spcPct val="90000"/>
              </a:lnSpc>
              <a:spcBef>
                <a:spcPts val="0"/>
              </a:spcBef>
              <a:spcAft>
                <a:spcPts val="0"/>
              </a:spcAft>
              <a:buNone/>
            </a:pPr>
            <a:r>
              <a:rPr lang="en-US" sz="1600">
                <a:solidFill>
                  <a:schemeClr val="lt1"/>
                </a:solidFill>
                <a:latin typeface="Sorts Mill Goudy"/>
                <a:ea typeface="Sorts Mill Goudy"/>
                <a:cs typeface="Sorts Mill Goudy"/>
                <a:sym typeface="Sorts Mill Goudy"/>
              </a:rPr>
              <a:t>LinkedIn: </a:t>
            </a:r>
            <a:r>
              <a:rPr lang="en-US" sz="1600" u="sng">
                <a:solidFill>
                  <a:schemeClr val="lt1"/>
                </a:solidFill>
                <a:latin typeface="Sorts Mill Goudy"/>
                <a:ea typeface="Sorts Mill Goudy"/>
                <a:cs typeface="Sorts Mill Goudy"/>
                <a:sym typeface="Sorts Mill Goudy"/>
                <a:hlinkClick r:id="rId8">
                  <a:extLst>
                    <a:ext uri="{A12FA001-AC4F-418D-AE19-62706E023703}">
                      <ahyp:hlinkClr val="tx"/>
                    </a:ext>
                  </a:extLst>
                </a:hlinkClick>
              </a:rPr>
              <a:t>https://www.linkedin.com/company/wreaths-across-america/</a:t>
            </a:r>
            <a:endParaRPr sz="1600">
              <a:solidFill>
                <a:schemeClr val="lt1"/>
              </a:solidFill>
              <a:latin typeface="Sorts Mill Goudy"/>
              <a:ea typeface="Sorts Mill Goudy"/>
              <a:cs typeface="Sorts Mill Goudy"/>
              <a:sym typeface="Sorts Mill Goudy"/>
            </a:endParaRPr>
          </a:p>
          <a:p>
            <a:pPr indent="0" lvl="0" marL="914400" rtl="0" algn="l">
              <a:lnSpc>
                <a:spcPct val="90000"/>
              </a:lnSpc>
              <a:spcBef>
                <a:spcPts val="0"/>
              </a:spcBef>
              <a:spcAft>
                <a:spcPts val="0"/>
              </a:spcAft>
              <a:buNone/>
            </a:pPr>
            <a:r>
              <a:rPr lang="en-US" sz="1600">
                <a:solidFill>
                  <a:schemeClr val="lt1"/>
                </a:solidFill>
                <a:latin typeface="Sorts Mill Goudy"/>
                <a:ea typeface="Sorts Mill Goudy"/>
                <a:cs typeface="Sorts Mill Goudy"/>
                <a:sym typeface="Sorts Mill Goudy"/>
              </a:rPr>
              <a:t>YouTube: </a:t>
            </a:r>
            <a:r>
              <a:rPr lang="en-US" sz="1600" u="sng">
                <a:solidFill>
                  <a:schemeClr val="lt1"/>
                </a:solidFill>
                <a:latin typeface="Sorts Mill Goudy"/>
                <a:ea typeface="Sorts Mill Goudy"/>
                <a:cs typeface="Sorts Mill Goudy"/>
                <a:sym typeface="Sorts Mill Goudy"/>
                <a:hlinkClick r:id="rId9">
                  <a:extLst>
                    <a:ext uri="{A12FA001-AC4F-418D-AE19-62706E023703}">
                      <ahyp:hlinkClr val="tx"/>
                    </a:ext>
                  </a:extLst>
                </a:hlinkClick>
              </a:rPr>
              <a:t>https://www.youtube.com/WreathsAcrossAmerica</a:t>
            </a:r>
            <a:endParaRPr sz="1600">
              <a:solidFill>
                <a:schemeClr val="lt1"/>
              </a:solidFill>
              <a:latin typeface="Sorts Mill Goudy"/>
              <a:ea typeface="Sorts Mill Goudy"/>
              <a:cs typeface="Sorts Mill Goudy"/>
              <a:sym typeface="Sorts Mill Goudy"/>
            </a:endParaRPr>
          </a:p>
          <a:p>
            <a:pPr indent="0" lvl="0" marL="457200" rtl="0" algn="l">
              <a:spcBef>
                <a:spcPts val="0"/>
              </a:spcBef>
              <a:spcAft>
                <a:spcPts val="0"/>
              </a:spcAft>
              <a:buNone/>
            </a:pPr>
            <a:r>
              <a:t/>
            </a:r>
            <a:endParaRPr sz="1600">
              <a:solidFill>
                <a:schemeClr val="lt1"/>
              </a:solidFill>
              <a:latin typeface="Sorts Mill Goudy"/>
              <a:ea typeface="Sorts Mill Goudy"/>
              <a:cs typeface="Sorts Mill Goudy"/>
              <a:sym typeface="Sorts Mill Goudy"/>
            </a:endParaRPr>
          </a:p>
          <a:p>
            <a:pPr indent="-330200" lvl="0" marL="914400" rtl="0" algn="l">
              <a:spcBef>
                <a:spcPts val="0"/>
              </a:spcBef>
              <a:spcAft>
                <a:spcPts val="0"/>
              </a:spcAft>
              <a:buClr>
                <a:schemeClr val="lt1"/>
              </a:buClr>
              <a:buSzPts val="1600"/>
              <a:buFont typeface="Sorts Mill Goudy"/>
              <a:buChar char="❖"/>
            </a:pPr>
            <a:r>
              <a:rPr b="1" lang="en-US" sz="1600">
                <a:solidFill>
                  <a:srgbClr val="1C913D"/>
                </a:solidFill>
                <a:latin typeface="Sorts Mill Goudy"/>
                <a:ea typeface="Sorts Mill Goudy"/>
                <a:cs typeface="Sorts Mill Goudy"/>
                <a:sym typeface="Sorts Mill Goudy"/>
              </a:rPr>
              <a:t>Videos to Learn More</a:t>
            </a:r>
            <a:endParaRPr sz="1600">
              <a:solidFill>
                <a:schemeClr val="lt1"/>
              </a:solidFill>
              <a:latin typeface="Sorts Mill Goudy"/>
              <a:ea typeface="Sorts Mill Goudy"/>
              <a:cs typeface="Sorts Mill Goudy"/>
              <a:sym typeface="Sorts Mill Goudy"/>
            </a:endParaRPr>
          </a:p>
          <a:p>
            <a:pPr indent="457200" lvl="0" marL="457200" rtl="0" algn="l">
              <a:spcBef>
                <a:spcPts val="0"/>
              </a:spcBef>
              <a:spcAft>
                <a:spcPts val="0"/>
              </a:spcAft>
              <a:buNone/>
            </a:pPr>
            <a:r>
              <a:rPr lang="en-US" sz="1600" u="sng">
                <a:solidFill>
                  <a:schemeClr val="lt1"/>
                </a:solidFill>
                <a:latin typeface="Sorts Mill Goudy"/>
                <a:ea typeface="Sorts Mill Goudy"/>
                <a:cs typeface="Sorts Mill Goudy"/>
                <a:sym typeface="Sorts Mill Goudy"/>
                <a:hlinkClick r:id="rId10">
                  <a:extLst>
                    <a:ext uri="{A12FA001-AC4F-418D-AE19-62706E023703}">
                      <ahyp:hlinkClr val="tx"/>
                    </a:ext>
                  </a:extLst>
                </a:hlinkClick>
              </a:rPr>
              <a:t>Wreaths Across America: Our History, Tradition and Mission</a:t>
            </a:r>
            <a:endParaRPr sz="1600" u="sng">
              <a:solidFill>
                <a:schemeClr val="lt1"/>
              </a:solidFill>
              <a:latin typeface="Sorts Mill Goudy"/>
              <a:ea typeface="Sorts Mill Goudy"/>
              <a:cs typeface="Sorts Mill Goudy"/>
              <a:sym typeface="Sorts Mill Goudy"/>
            </a:endParaRPr>
          </a:p>
          <a:p>
            <a:pPr indent="457200" lvl="0" marL="457200" rtl="0" algn="l">
              <a:spcBef>
                <a:spcPts val="0"/>
              </a:spcBef>
              <a:spcAft>
                <a:spcPts val="0"/>
              </a:spcAft>
              <a:buNone/>
            </a:pPr>
            <a:r>
              <a:rPr lang="en-US" sz="1600" u="sng">
                <a:solidFill>
                  <a:schemeClr val="lt1"/>
                </a:solidFill>
                <a:latin typeface="Sorts Mill Goudy"/>
                <a:ea typeface="Sorts Mill Goudy"/>
                <a:cs typeface="Sorts Mill Goudy"/>
                <a:sym typeface="Sorts Mill Goudy"/>
                <a:hlinkClick r:id="rId11">
                  <a:extLst>
                    <a:ext uri="{A12FA001-AC4F-418D-AE19-62706E023703}">
                      <ahyp:hlinkClr val="tx"/>
                    </a:ext>
                  </a:extLst>
                </a:hlinkClick>
              </a:rPr>
              <a:t>What is a Veterans' Wreath?</a:t>
            </a:r>
            <a:endParaRPr sz="1600">
              <a:solidFill>
                <a:schemeClr val="lt1"/>
              </a:solidFill>
              <a:latin typeface="Sorts Mill Goudy"/>
              <a:ea typeface="Sorts Mill Goudy"/>
              <a:cs typeface="Sorts Mill Goudy"/>
              <a:sym typeface="Sorts Mill Goudy"/>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123"/>
          <p:cNvSpPr/>
          <p:nvPr/>
        </p:nvSpPr>
        <p:spPr>
          <a:xfrm>
            <a:off x="-64840" y="-27779"/>
            <a:ext cx="12313200" cy="7002000"/>
          </a:xfrm>
          <a:prstGeom prst="rect">
            <a:avLst/>
          </a:prstGeom>
          <a:solidFill>
            <a:srgbClr val="DBDB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grpSp>
        <p:nvGrpSpPr>
          <p:cNvPr id="693" name="Google Shape;693;p123"/>
          <p:cNvGrpSpPr/>
          <p:nvPr/>
        </p:nvGrpSpPr>
        <p:grpSpPr>
          <a:xfrm>
            <a:off x="3629927" y="746648"/>
            <a:ext cx="8494278" cy="5698691"/>
            <a:chOff x="5157992" y="1665628"/>
            <a:chExt cx="2936453" cy="1919268"/>
          </a:xfrm>
        </p:grpSpPr>
        <p:sp>
          <p:nvSpPr>
            <p:cNvPr id="694" name="Google Shape;694;p123"/>
            <p:cNvSpPr/>
            <p:nvPr/>
          </p:nvSpPr>
          <p:spPr>
            <a:xfrm>
              <a:off x="5379187" y="1665628"/>
              <a:ext cx="366000" cy="271500"/>
            </a:xfrm>
            <a:custGeom>
              <a:rect b="b" l="l" r="r" t="t"/>
              <a:pathLst>
                <a:path extrusionOk="0" h="120000" w="120000">
                  <a:moveTo>
                    <a:pt x="120000" y="29684"/>
                  </a:moveTo>
                  <a:cubicBezTo>
                    <a:pt x="120000" y="29684"/>
                    <a:pt x="108793" y="101684"/>
                    <a:pt x="106459" y="105473"/>
                  </a:cubicBezTo>
                  <a:cubicBezTo>
                    <a:pt x="104591" y="109894"/>
                    <a:pt x="106926" y="108631"/>
                    <a:pt x="106926" y="113052"/>
                  </a:cubicBezTo>
                  <a:cubicBezTo>
                    <a:pt x="106926" y="116842"/>
                    <a:pt x="105992" y="120000"/>
                    <a:pt x="105992" y="120000"/>
                  </a:cubicBezTo>
                  <a:cubicBezTo>
                    <a:pt x="75175" y="109263"/>
                    <a:pt x="75175" y="109263"/>
                    <a:pt x="75175" y="109263"/>
                  </a:cubicBezTo>
                  <a:cubicBezTo>
                    <a:pt x="70038" y="108631"/>
                    <a:pt x="70038" y="108631"/>
                    <a:pt x="70038" y="108631"/>
                  </a:cubicBezTo>
                  <a:cubicBezTo>
                    <a:pt x="68171" y="109263"/>
                    <a:pt x="68171" y="109263"/>
                    <a:pt x="68171" y="109263"/>
                  </a:cubicBezTo>
                  <a:cubicBezTo>
                    <a:pt x="65836" y="108631"/>
                    <a:pt x="65836" y="108631"/>
                    <a:pt x="65836" y="108631"/>
                  </a:cubicBezTo>
                  <a:cubicBezTo>
                    <a:pt x="63968" y="109263"/>
                    <a:pt x="63968" y="109263"/>
                    <a:pt x="63968" y="109263"/>
                  </a:cubicBezTo>
                  <a:cubicBezTo>
                    <a:pt x="50428" y="109894"/>
                    <a:pt x="50428" y="109894"/>
                    <a:pt x="50428" y="109894"/>
                  </a:cubicBezTo>
                  <a:cubicBezTo>
                    <a:pt x="49027" y="108631"/>
                    <a:pt x="49027" y="108631"/>
                    <a:pt x="49027" y="108631"/>
                  </a:cubicBezTo>
                  <a:cubicBezTo>
                    <a:pt x="47626" y="109263"/>
                    <a:pt x="47626" y="109263"/>
                    <a:pt x="47626" y="109263"/>
                  </a:cubicBezTo>
                  <a:cubicBezTo>
                    <a:pt x="46225" y="109894"/>
                    <a:pt x="46225" y="109894"/>
                    <a:pt x="46225" y="109894"/>
                  </a:cubicBezTo>
                  <a:cubicBezTo>
                    <a:pt x="45291" y="109894"/>
                    <a:pt x="45291" y="109894"/>
                    <a:pt x="45291" y="109894"/>
                  </a:cubicBezTo>
                  <a:cubicBezTo>
                    <a:pt x="43891" y="109263"/>
                    <a:pt x="43891" y="109263"/>
                    <a:pt x="43891" y="109263"/>
                  </a:cubicBezTo>
                  <a:cubicBezTo>
                    <a:pt x="43891" y="108631"/>
                    <a:pt x="43891" y="108631"/>
                    <a:pt x="43891" y="108631"/>
                  </a:cubicBezTo>
                  <a:cubicBezTo>
                    <a:pt x="41556" y="108631"/>
                    <a:pt x="41556" y="108631"/>
                    <a:pt x="41556" y="108631"/>
                  </a:cubicBezTo>
                  <a:cubicBezTo>
                    <a:pt x="40155" y="108000"/>
                    <a:pt x="40155" y="108000"/>
                    <a:pt x="40155" y="108000"/>
                  </a:cubicBezTo>
                  <a:cubicBezTo>
                    <a:pt x="39688" y="106736"/>
                    <a:pt x="39688" y="106736"/>
                    <a:pt x="39688" y="106736"/>
                  </a:cubicBezTo>
                  <a:cubicBezTo>
                    <a:pt x="39688" y="106105"/>
                    <a:pt x="39688" y="106105"/>
                    <a:pt x="39688" y="106105"/>
                  </a:cubicBezTo>
                  <a:cubicBezTo>
                    <a:pt x="37821" y="105473"/>
                    <a:pt x="37821" y="105473"/>
                    <a:pt x="37821" y="105473"/>
                  </a:cubicBezTo>
                  <a:cubicBezTo>
                    <a:pt x="34085" y="104210"/>
                    <a:pt x="34085" y="104210"/>
                    <a:pt x="34085" y="104210"/>
                  </a:cubicBezTo>
                  <a:cubicBezTo>
                    <a:pt x="31750" y="102947"/>
                    <a:pt x="31750" y="102947"/>
                    <a:pt x="31750" y="102947"/>
                  </a:cubicBezTo>
                  <a:cubicBezTo>
                    <a:pt x="30817" y="102315"/>
                    <a:pt x="30817" y="102315"/>
                    <a:pt x="30817" y="102315"/>
                  </a:cubicBezTo>
                  <a:cubicBezTo>
                    <a:pt x="28015" y="102947"/>
                    <a:pt x="28015" y="102947"/>
                    <a:pt x="28015" y="102947"/>
                  </a:cubicBezTo>
                  <a:cubicBezTo>
                    <a:pt x="23813" y="104210"/>
                    <a:pt x="23813" y="104210"/>
                    <a:pt x="23813" y="104210"/>
                  </a:cubicBezTo>
                  <a:cubicBezTo>
                    <a:pt x="18677" y="102315"/>
                    <a:pt x="18677" y="102315"/>
                    <a:pt x="18677" y="102315"/>
                  </a:cubicBezTo>
                  <a:cubicBezTo>
                    <a:pt x="15408" y="98526"/>
                    <a:pt x="15408" y="98526"/>
                    <a:pt x="15408" y="98526"/>
                  </a:cubicBezTo>
                  <a:cubicBezTo>
                    <a:pt x="15408" y="98526"/>
                    <a:pt x="16809" y="94105"/>
                    <a:pt x="16342" y="88421"/>
                  </a:cubicBezTo>
                  <a:cubicBezTo>
                    <a:pt x="15875" y="82105"/>
                    <a:pt x="13540" y="80842"/>
                    <a:pt x="13540" y="80842"/>
                  </a:cubicBezTo>
                  <a:cubicBezTo>
                    <a:pt x="11206" y="80842"/>
                    <a:pt x="11206" y="80842"/>
                    <a:pt x="11206" y="80842"/>
                  </a:cubicBezTo>
                  <a:cubicBezTo>
                    <a:pt x="9338" y="79578"/>
                    <a:pt x="9338" y="79578"/>
                    <a:pt x="9338" y="79578"/>
                  </a:cubicBezTo>
                  <a:cubicBezTo>
                    <a:pt x="9338" y="79578"/>
                    <a:pt x="9338" y="75789"/>
                    <a:pt x="7003" y="75789"/>
                  </a:cubicBezTo>
                  <a:cubicBezTo>
                    <a:pt x="4669" y="75789"/>
                    <a:pt x="4669" y="75789"/>
                    <a:pt x="4669" y="75789"/>
                  </a:cubicBezTo>
                  <a:cubicBezTo>
                    <a:pt x="1867" y="75157"/>
                    <a:pt x="1867" y="75157"/>
                    <a:pt x="1867" y="75157"/>
                  </a:cubicBezTo>
                  <a:cubicBezTo>
                    <a:pt x="0" y="73263"/>
                    <a:pt x="0" y="73263"/>
                    <a:pt x="0" y="73263"/>
                  </a:cubicBezTo>
                  <a:cubicBezTo>
                    <a:pt x="466" y="68842"/>
                    <a:pt x="466" y="68842"/>
                    <a:pt x="466" y="68842"/>
                  </a:cubicBezTo>
                  <a:cubicBezTo>
                    <a:pt x="1400" y="65052"/>
                    <a:pt x="1400" y="65052"/>
                    <a:pt x="1400" y="65052"/>
                  </a:cubicBezTo>
                  <a:cubicBezTo>
                    <a:pt x="1867" y="64421"/>
                    <a:pt x="1867" y="64421"/>
                    <a:pt x="1867" y="64421"/>
                  </a:cubicBezTo>
                  <a:cubicBezTo>
                    <a:pt x="2334" y="66315"/>
                    <a:pt x="2334" y="66315"/>
                    <a:pt x="2334" y="66315"/>
                  </a:cubicBezTo>
                  <a:cubicBezTo>
                    <a:pt x="2801" y="66947"/>
                    <a:pt x="2801" y="66947"/>
                    <a:pt x="2801" y="66947"/>
                  </a:cubicBezTo>
                  <a:cubicBezTo>
                    <a:pt x="3268" y="66315"/>
                    <a:pt x="3268" y="66315"/>
                    <a:pt x="3268" y="66315"/>
                  </a:cubicBezTo>
                  <a:cubicBezTo>
                    <a:pt x="3268" y="63789"/>
                    <a:pt x="3268" y="63789"/>
                    <a:pt x="3268" y="63789"/>
                  </a:cubicBezTo>
                  <a:cubicBezTo>
                    <a:pt x="5136" y="62526"/>
                    <a:pt x="5136" y="62526"/>
                    <a:pt x="5136" y="62526"/>
                  </a:cubicBezTo>
                  <a:cubicBezTo>
                    <a:pt x="5136" y="61894"/>
                    <a:pt x="5136" y="61894"/>
                    <a:pt x="5136" y="61894"/>
                  </a:cubicBezTo>
                  <a:cubicBezTo>
                    <a:pt x="4202" y="60631"/>
                    <a:pt x="4202" y="60631"/>
                    <a:pt x="4202" y="60631"/>
                  </a:cubicBezTo>
                  <a:cubicBezTo>
                    <a:pt x="3735" y="60000"/>
                    <a:pt x="3735" y="60000"/>
                    <a:pt x="3735" y="60000"/>
                  </a:cubicBezTo>
                  <a:cubicBezTo>
                    <a:pt x="3268" y="55578"/>
                    <a:pt x="3268" y="55578"/>
                    <a:pt x="3268" y="55578"/>
                  </a:cubicBezTo>
                  <a:cubicBezTo>
                    <a:pt x="6536" y="54947"/>
                    <a:pt x="6536" y="54947"/>
                    <a:pt x="6536" y="54947"/>
                  </a:cubicBezTo>
                  <a:cubicBezTo>
                    <a:pt x="7470" y="53684"/>
                    <a:pt x="7470" y="53684"/>
                    <a:pt x="7470" y="53684"/>
                  </a:cubicBezTo>
                  <a:cubicBezTo>
                    <a:pt x="4669" y="50526"/>
                    <a:pt x="4669" y="50526"/>
                    <a:pt x="4669" y="50526"/>
                  </a:cubicBezTo>
                  <a:cubicBezTo>
                    <a:pt x="3735" y="49263"/>
                    <a:pt x="3735" y="49263"/>
                    <a:pt x="3735" y="49263"/>
                  </a:cubicBezTo>
                  <a:cubicBezTo>
                    <a:pt x="2801" y="40421"/>
                    <a:pt x="2801" y="40421"/>
                    <a:pt x="2801" y="40421"/>
                  </a:cubicBezTo>
                  <a:cubicBezTo>
                    <a:pt x="2801" y="37894"/>
                    <a:pt x="2801" y="37894"/>
                    <a:pt x="2801" y="37894"/>
                  </a:cubicBezTo>
                  <a:cubicBezTo>
                    <a:pt x="3735" y="37263"/>
                    <a:pt x="3735" y="37263"/>
                    <a:pt x="3735" y="37263"/>
                  </a:cubicBezTo>
                  <a:cubicBezTo>
                    <a:pt x="3735" y="25894"/>
                    <a:pt x="3735" y="25894"/>
                    <a:pt x="3735" y="25894"/>
                  </a:cubicBezTo>
                  <a:cubicBezTo>
                    <a:pt x="1400" y="23368"/>
                    <a:pt x="1400" y="23368"/>
                    <a:pt x="1400" y="23368"/>
                  </a:cubicBezTo>
                  <a:cubicBezTo>
                    <a:pt x="1400" y="14526"/>
                    <a:pt x="1400" y="14526"/>
                    <a:pt x="1400" y="14526"/>
                  </a:cubicBezTo>
                  <a:cubicBezTo>
                    <a:pt x="3735" y="10736"/>
                    <a:pt x="3735" y="10736"/>
                    <a:pt x="3735" y="10736"/>
                  </a:cubicBezTo>
                  <a:cubicBezTo>
                    <a:pt x="4669" y="6315"/>
                    <a:pt x="4669" y="6315"/>
                    <a:pt x="4669" y="6315"/>
                  </a:cubicBezTo>
                  <a:cubicBezTo>
                    <a:pt x="9805" y="13263"/>
                    <a:pt x="9805" y="13263"/>
                    <a:pt x="9805" y="13263"/>
                  </a:cubicBezTo>
                  <a:cubicBezTo>
                    <a:pt x="15408" y="18947"/>
                    <a:pt x="15408" y="18947"/>
                    <a:pt x="15408" y="18947"/>
                  </a:cubicBezTo>
                  <a:cubicBezTo>
                    <a:pt x="19610" y="21473"/>
                    <a:pt x="19610" y="21473"/>
                    <a:pt x="19610" y="21473"/>
                  </a:cubicBezTo>
                  <a:cubicBezTo>
                    <a:pt x="22879" y="22736"/>
                    <a:pt x="22879" y="22736"/>
                    <a:pt x="22879" y="22736"/>
                  </a:cubicBezTo>
                  <a:cubicBezTo>
                    <a:pt x="24280" y="22736"/>
                    <a:pt x="24280" y="22736"/>
                    <a:pt x="24280" y="22736"/>
                  </a:cubicBezTo>
                  <a:cubicBezTo>
                    <a:pt x="25680" y="22736"/>
                    <a:pt x="25680" y="22736"/>
                    <a:pt x="25680" y="22736"/>
                  </a:cubicBezTo>
                  <a:cubicBezTo>
                    <a:pt x="26614" y="27157"/>
                    <a:pt x="26614" y="27157"/>
                    <a:pt x="26614" y="27157"/>
                  </a:cubicBezTo>
                  <a:cubicBezTo>
                    <a:pt x="30350" y="26526"/>
                    <a:pt x="30350" y="26526"/>
                    <a:pt x="30350" y="26526"/>
                  </a:cubicBezTo>
                  <a:cubicBezTo>
                    <a:pt x="30817" y="32842"/>
                    <a:pt x="30817" y="32842"/>
                    <a:pt x="30817" y="32842"/>
                  </a:cubicBezTo>
                  <a:cubicBezTo>
                    <a:pt x="29416" y="35368"/>
                    <a:pt x="29416" y="35368"/>
                    <a:pt x="29416" y="35368"/>
                  </a:cubicBezTo>
                  <a:cubicBezTo>
                    <a:pt x="25214" y="38526"/>
                    <a:pt x="25214" y="38526"/>
                    <a:pt x="25214" y="38526"/>
                  </a:cubicBezTo>
                  <a:cubicBezTo>
                    <a:pt x="22412" y="43578"/>
                    <a:pt x="22412" y="43578"/>
                    <a:pt x="22412" y="43578"/>
                  </a:cubicBezTo>
                  <a:cubicBezTo>
                    <a:pt x="21478" y="46105"/>
                    <a:pt x="21478" y="46105"/>
                    <a:pt x="21478" y="46105"/>
                  </a:cubicBezTo>
                  <a:cubicBezTo>
                    <a:pt x="22412" y="46736"/>
                    <a:pt x="22412" y="46736"/>
                    <a:pt x="22412" y="46736"/>
                  </a:cubicBezTo>
                  <a:cubicBezTo>
                    <a:pt x="24280" y="44210"/>
                    <a:pt x="24280" y="44210"/>
                    <a:pt x="24280" y="44210"/>
                  </a:cubicBezTo>
                  <a:cubicBezTo>
                    <a:pt x="25680" y="41684"/>
                    <a:pt x="25680" y="41684"/>
                    <a:pt x="25680" y="41684"/>
                  </a:cubicBezTo>
                  <a:cubicBezTo>
                    <a:pt x="29883" y="37894"/>
                    <a:pt x="29883" y="37894"/>
                    <a:pt x="29883" y="37894"/>
                  </a:cubicBezTo>
                  <a:cubicBezTo>
                    <a:pt x="32684" y="36000"/>
                    <a:pt x="32684" y="36000"/>
                    <a:pt x="32684" y="36000"/>
                  </a:cubicBezTo>
                  <a:cubicBezTo>
                    <a:pt x="32217" y="38526"/>
                    <a:pt x="32217" y="38526"/>
                    <a:pt x="32217" y="38526"/>
                  </a:cubicBezTo>
                  <a:cubicBezTo>
                    <a:pt x="30817" y="40421"/>
                    <a:pt x="30817" y="40421"/>
                    <a:pt x="30817" y="40421"/>
                  </a:cubicBezTo>
                  <a:cubicBezTo>
                    <a:pt x="28949" y="46736"/>
                    <a:pt x="28949" y="46736"/>
                    <a:pt x="28949" y="46736"/>
                  </a:cubicBezTo>
                  <a:cubicBezTo>
                    <a:pt x="24280" y="50526"/>
                    <a:pt x="24280" y="50526"/>
                    <a:pt x="24280" y="50526"/>
                  </a:cubicBezTo>
                  <a:cubicBezTo>
                    <a:pt x="21478" y="54315"/>
                    <a:pt x="21478" y="54315"/>
                    <a:pt x="21478" y="54315"/>
                  </a:cubicBezTo>
                  <a:cubicBezTo>
                    <a:pt x="21478" y="57473"/>
                    <a:pt x="21478" y="57473"/>
                    <a:pt x="21478" y="57473"/>
                  </a:cubicBezTo>
                  <a:cubicBezTo>
                    <a:pt x="23346" y="58105"/>
                    <a:pt x="23346" y="58105"/>
                    <a:pt x="23346" y="58105"/>
                  </a:cubicBezTo>
                  <a:cubicBezTo>
                    <a:pt x="25680" y="54947"/>
                    <a:pt x="25680" y="54947"/>
                    <a:pt x="25680" y="54947"/>
                  </a:cubicBezTo>
                  <a:cubicBezTo>
                    <a:pt x="28015" y="52421"/>
                    <a:pt x="28015" y="52421"/>
                    <a:pt x="28015" y="52421"/>
                  </a:cubicBezTo>
                  <a:cubicBezTo>
                    <a:pt x="30350" y="51789"/>
                    <a:pt x="30350" y="51789"/>
                    <a:pt x="30350" y="51789"/>
                  </a:cubicBezTo>
                  <a:cubicBezTo>
                    <a:pt x="32217" y="49263"/>
                    <a:pt x="32217" y="49263"/>
                    <a:pt x="32217" y="49263"/>
                  </a:cubicBezTo>
                  <a:cubicBezTo>
                    <a:pt x="33151" y="42947"/>
                    <a:pt x="33151" y="42947"/>
                    <a:pt x="33151" y="42947"/>
                  </a:cubicBezTo>
                  <a:cubicBezTo>
                    <a:pt x="35019" y="37894"/>
                    <a:pt x="35019" y="37894"/>
                    <a:pt x="35019" y="37894"/>
                  </a:cubicBezTo>
                  <a:cubicBezTo>
                    <a:pt x="37354" y="34105"/>
                    <a:pt x="37354" y="34105"/>
                    <a:pt x="37354" y="34105"/>
                  </a:cubicBezTo>
                  <a:cubicBezTo>
                    <a:pt x="37821" y="31578"/>
                    <a:pt x="37821" y="31578"/>
                    <a:pt x="37821" y="31578"/>
                  </a:cubicBezTo>
                  <a:cubicBezTo>
                    <a:pt x="36420" y="26526"/>
                    <a:pt x="36420" y="26526"/>
                    <a:pt x="36420" y="26526"/>
                  </a:cubicBezTo>
                  <a:cubicBezTo>
                    <a:pt x="36420" y="21473"/>
                    <a:pt x="36420" y="21473"/>
                    <a:pt x="36420" y="21473"/>
                  </a:cubicBezTo>
                  <a:cubicBezTo>
                    <a:pt x="35019" y="22105"/>
                    <a:pt x="35019" y="22105"/>
                    <a:pt x="35019" y="22105"/>
                  </a:cubicBezTo>
                  <a:cubicBezTo>
                    <a:pt x="34085" y="24000"/>
                    <a:pt x="34085" y="24000"/>
                    <a:pt x="34085" y="24000"/>
                  </a:cubicBezTo>
                  <a:cubicBezTo>
                    <a:pt x="34552" y="29052"/>
                    <a:pt x="34552" y="29052"/>
                    <a:pt x="34552" y="29052"/>
                  </a:cubicBezTo>
                  <a:cubicBezTo>
                    <a:pt x="35486" y="32842"/>
                    <a:pt x="35486" y="32842"/>
                    <a:pt x="35486" y="32842"/>
                  </a:cubicBezTo>
                  <a:cubicBezTo>
                    <a:pt x="35486" y="34105"/>
                    <a:pt x="35486" y="34105"/>
                    <a:pt x="35486" y="34105"/>
                  </a:cubicBezTo>
                  <a:cubicBezTo>
                    <a:pt x="34552" y="33473"/>
                    <a:pt x="34552" y="33473"/>
                    <a:pt x="34552" y="33473"/>
                  </a:cubicBezTo>
                  <a:cubicBezTo>
                    <a:pt x="33618" y="32210"/>
                    <a:pt x="33618" y="32210"/>
                    <a:pt x="33618" y="32210"/>
                  </a:cubicBezTo>
                  <a:cubicBezTo>
                    <a:pt x="32684" y="29052"/>
                    <a:pt x="32684" y="29052"/>
                    <a:pt x="32684" y="29052"/>
                  </a:cubicBezTo>
                  <a:cubicBezTo>
                    <a:pt x="31750" y="25894"/>
                    <a:pt x="31750" y="25894"/>
                    <a:pt x="31750" y="25894"/>
                  </a:cubicBezTo>
                  <a:cubicBezTo>
                    <a:pt x="31750" y="23368"/>
                    <a:pt x="31750" y="23368"/>
                    <a:pt x="31750" y="23368"/>
                  </a:cubicBezTo>
                  <a:cubicBezTo>
                    <a:pt x="34085" y="20210"/>
                    <a:pt x="34085" y="20210"/>
                    <a:pt x="34085" y="20210"/>
                  </a:cubicBezTo>
                  <a:cubicBezTo>
                    <a:pt x="35019" y="17684"/>
                    <a:pt x="35019" y="17684"/>
                    <a:pt x="35019" y="17684"/>
                  </a:cubicBezTo>
                  <a:cubicBezTo>
                    <a:pt x="34552" y="15157"/>
                    <a:pt x="34552" y="15157"/>
                    <a:pt x="34552" y="15157"/>
                  </a:cubicBezTo>
                  <a:cubicBezTo>
                    <a:pt x="36887" y="18315"/>
                    <a:pt x="36887" y="18315"/>
                    <a:pt x="36887" y="18315"/>
                  </a:cubicBezTo>
                  <a:cubicBezTo>
                    <a:pt x="37354" y="18947"/>
                    <a:pt x="37354" y="18947"/>
                    <a:pt x="37354" y="18947"/>
                  </a:cubicBezTo>
                  <a:cubicBezTo>
                    <a:pt x="37821" y="15157"/>
                    <a:pt x="37821" y="15157"/>
                    <a:pt x="37821" y="15157"/>
                  </a:cubicBezTo>
                  <a:cubicBezTo>
                    <a:pt x="36887" y="9473"/>
                    <a:pt x="36887" y="9473"/>
                    <a:pt x="36887" y="9473"/>
                  </a:cubicBezTo>
                  <a:cubicBezTo>
                    <a:pt x="37354" y="7578"/>
                    <a:pt x="37354" y="7578"/>
                    <a:pt x="37354" y="7578"/>
                  </a:cubicBezTo>
                  <a:cubicBezTo>
                    <a:pt x="35953" y="6947"/>
                    <a:pt x="35953" y="6947"/>
                    <a:pt x="35953" y="6947"/>
                  </a:cubicBezTo>
                  <a:cubicBezTo>
                    <a:pt x="35486" y="0"/>
                    <a:pt x="35486" y="0"/>
                    <a:pt x="35486" y="0"/>
                  </a:cubicBezTo>
                  <a:cubicBezTo>
                    <a:pt x="35486" y="0"/>
                    <a:pt x="62101" y="10105"/>
                    <a:pt x="67704" y="12000"/>
                  </a:cubicBezTo>
                  <a:cubicBezTo>
                    <a:pt x="72840" y="13894"/>
                    <a:pt x="107392" y="26526"/>
                    <a:pt x="109727" y="27157"/>
                  </a:cubicBezTo>
                  <a:cubicBezTo>
                    <a:pt x="112062" y="28421"/>
                    <a:pt x="114863" y="28421"/>
                    <a:pt x="114863" y="28421"/>
                  </a:cubicBezTo>
                  <a:lnTo>
                    <a:pt x="120000" y="29684"/>
                  </a:lnTo>
                  <a:close/>
                </a:path>
              </a:pathLst>
            </a:custGeom>
            <a:solidFill>
              <a:srgbClr val="FBA110"/>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695" name="Google Shape;695;p123"/>
            <p:cNvSpPr/>
            <p:nvPr/>
          </p:nvSpPr>
          <p:spPr>
            <a:xfrm>
              <a:off x="5925594" y="2621841"/>
              <a:ext cx="384600" cy="394500"/>
            </a:xfrm>
            <a:custGeom>
              <a:rect b="b" l="l" r="r" t="t"/>
              <a:pathLst>
                <a:path extrusionOk="0" h="120000" w="120000">
                  <a:moveTo>
                    <a:pt x="17894" y="0"/>
                  </a:moveTo>
                  <a:lnTo>
                    <a:pt x="119999" y="11794"/>
                  </a:lnTo>
                  <a:lnTo>
                    <a:pt x="119473" y="22564"/>
                  </a:lnTo>
                  <a:lnTo>
                    <a:pt x="117894" y="22564"/>
                  </a:lnTo>
                  <a:lnTo>
                    <a:pt x="110526" y="115897"/>
                  </a:lnTo>
                  <a:lnTo>
                    <a:pt x="47894" y="110256"/>
                  </a:lnTo>
                  <a:lnTo>
                    <a:pt x="47368" y="114871"/>
                  </a:lnTo>
                  <a:lnTo>
                    <a:pt x="16842" y="111794"/>
                  </a:lnTo>
                  <a:lnTo>
                    <a:pt x="15263" y="120000"/>
                  </a:lnTo>
                  <a:lnTo>
                    <a:pt x="0" y="117948"/>
                  </a:lnTo>
                  <a:lnTo>
                    <a:pt x="17894" y="0"/>
                  </a:lnTo>
                  <a:close/>
                </a:path>
              </a:pathLst>
            </a:custGeom>
            <a:solidFill>
              <a:srgbClr val="FBA110"/>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696" name="Google Shape;696;p123"/>
            <p:cNvSpPr/>
            <p:nvPr/>
          </p:nvSpPr>
          <p:spPr>
            <a:xfrm>
              <a:off x="6068941" y="2696044"/>
              <a:ext cx="762300" cy="752100"/>
            </a:xfrm>
            <a:custGeom>
              <a:rect b="b" l="l" r="r" t="t"/>
              <a:pathLst>
                <a:path extrusionOk="0" h="120000" w="120000">
                  <a:moveTo>
                    <a:pt x="118407" y="68071"/>
                  </a:moveTo>
                  <a:lnTo>
                    <a:pt x="118938" y="65919"/>
                  </a:lnTo>
                  <a:lnTo>
                    <a:pt x="120000" y="64573"/>
                  </a:lnTo>
                  <a:lnTo>
                    <a:pt x="119469" y="62959"/>
                  </a:lnTo>
                  <a:lnTo>
                    <a:pt x="118938" y="60807"/>
                  </a:lnTo>
                  <a:lnTo>
                    <a:pt x="118672" y="59999"/>
                  </a:lnTo>
                  <a:lnTo>
                    <a:pt x="118672" y="58385"/>
                  </a:lnTo>
                  <a:lnTo>
                    <a:pt x="118407" y="57847"/>
                  </a:lnTo>
                  <a:lnTo>
                    <a:pt x="117345" y="55426"/>
                  </a:lnTo>
                  <a:lnTo>
                    <a:pt x="117345" y="54887"/>
                  </a:lnTo>
                  <a:lnTo>
                    <a:pt x="115486" y="53273"/>
                  </a:lnTo>
                  <a:lnTo>
                    <a:pt x="115486" y="35246"/>
                  </a:lnTo>
                  <a:lnTo>
                    <a:pt x="112831" y="34977"/>
                  </a:lnTo>
                  <a:lnTo>
                    <a:pt x="112300" y="35515"/>
                  </a:lnTo>
                  <a:lnTo>
                    <a:pt x="111504" y="35246"/>
                  </a:lnTo>
                  <a:lnTo>
                    <a:pt x="110707" y="34439"/>
                  </a:lnTo>
                  <a:lnTo>
                    <a:pt x="109646" y="33901"/>
                  </a:lnTo>
                  <a:lnTo>
                    <a:pt x="108318" y="33901"/>
                  </a:lnTo>
                  <a:lnTo>
                    <a:pt x="106725" y="32825"/>
                  </a:lnTo>
                  <a:lnTo>
                    <a:pt x="105663" y="31479"/>
                  </a:lnTo>
                  <a:lnTo>
                    <a:pt x="104336" y="31210"/>
                  </a:lnTo>
                  <a:lnTo>
                    <a:pt x="102212" y="31748"/>
                  </a:lnTo>
                  <a:lnTo>
                    <a:pt x="101681" y="31479"/>
                  </a:lnTo>
                  <a:lnTo>
                    <a:pt x="100353" y="31210"/>
                  </a:lnTo>
                  <a:lnTo>
                    <a:pt x="99292" y="32017"/>
                  </a:lnTo>
                  <a:lnTo>
                    <a:pt x="98761" y="32286"/>
                  </a:lnTo>
                  <a:lnTo>
                    <a:pt x="97964" y="31748"/>
                  </a:lnTo>
                  <a:lnTo>
                    <a:pt x="96902" y="31748"/>
                  </a:lnTo>
                  <a:lnTo>
                    <a:pt x="96371" y="32556"/>
                  </a:lnTo>
                  <a:lnTo>
                    <a:pt x="95044" y="33363"/>
                  </a:lnTo>
                  <a:lnTo>
                    <a:pt x="93982" y="33632"/>
                  </a:lnTo>
                  <a:lnTo>
                    <a:pt x="93451" y="32825"/>
                  </a:lnTo>
                  <a:lnTo>
                    <a:pt x="92654" y="32017"/>
                  </a:lnTo>
                  <a:lnTo>
                    <a:pt x="90530" y="32286"/>
                  </a:lnTo>
                  <a:lnTo>
                    <a:pt x="89203" y="31479"/>
                  </a:lnTo>
                  <a:lnTo>
                    <a:pt x="88141" y="31748"/>
                  </a:lnTo>
                  <a:lnTo>
                    <a:pt x="87610" y="32825"/>
                  </a:lnTo>
                  <a:lnTo>
                    <a:pt x="87079" y="33094"/>
                  </a:lnTo>
                  <a:lnTo>
                    <a:pt x="86814" y="31748"/>
                  </a:lnTo>
                  <a:lnTo>
                    <a:pt x="86283" y="31210"/>
                  </a:lnTo>
                  <a:lnTo>
                    <a:pt x="84690" y="32286"/>
                  </a:lnTo>
                  <a:lnTo>
                    <a:pt x="84424" y="31210"/>
                  </a:lnTo>
                  <a:lnTo>
                    <a:pt x="82831" y="30134"/>
                  </a:lnTo>
                  <a:lnTo>
                    <a:pt x="82300" y="30134"/>
                  </a:lnTo>
                  <a:lnTo>
                    <a:pt x="81769" y="30941"/>
                  </a:lnTo>
                  <a:lnTo>
                    <a:pt x="80973" y="31479"/>
                  </a:lnTo>
                  <a:lnTo>
                    <a:pt x="80176" y="31210"/>
                  </a:lnTo>
                  <a:lnTo>
                    <a:pt x="79911" y="29865"/>
                  </a:lnTo>
                  <a:lnTo>
                    <a:pt x="79115" y="29865"/>
                  </a:lnTo>
                  <a:lnTo>
                    <a:pt x="78318" y="28251"/>
                  </a:lnTo>
                  <a:lnTo>
                    <a:pt x="76194" y="28251"/>
                  </a:lnTo>
                  <a:lnTo>
                    <a:pt x="75398" y="28789"/>
                  </a:lnTo>
                  <a:lnTo>
                    <a:pt x="74601" y="27982"/>
                  </a:lnTo>
                  <a:lnTo>
                    <a:pt x="74336" y="27982"/>
                  </a:lnTo>
                  <a:lnTo>
                    <a:pt x="73008" y="28251"/>
                  </a:lnTo>
                  <a:lnTo>
                    <a:pt x="71415" y="27174"/>
                  </a:lnTo>
                  <a:lnTo>
                    <a:pt x="69292" y="27174"/>
                  </a:lnTo>
                  <a:lnTo>
                    <a:pt x="68761" y="25291"/>
                  </a:lnTo>
                  <a:lnTo>
                    <a:pt x="67699" y="24753"/>
                  </a:lnTo>
                  <a:lnTo>
                    <a:pt x="67168" y="25022"/>
                  </a:lnTo>
                  <a:lnTo>
                    <a:pt x="66371" y="24753"/>
                  </a:lnTo>
                  <a:lnTo>
                    <a:pt x="65575" y="25022"/>
                  </a:lnTo>
                  <a:lnTo>
                    <a:pt x="64778" y="25022"/>
                  </a:lnTo>
                  <a:lnTo>
                    <a:pt x="64247" y="24215"/>
                  </a:lnTo>
                  <a:lnTo>
                    <a:pt x="62389" y="22331"/>
                  </a:lnTo>
                  <a:lnTo>
                    <a:pt x="63451" y="1614"/>
                  </a:lnTo>
                  <a:lnTo>
                    <a:pt x="36902" y="0"/>
                  </a:lnTo>
                  <a:lnTo>
                    <a:pt x="33185" y="48968"/>
                  </a:lnTo>
                  <a:lnTo>
                    <a:pt x="1592" y="46008"/>
                  </a:lnTo>
                  <a:lnTo>
                    <a:pt x="1327" y="48430"/>
                  </a:lnTo>
                  <a:lnTo>
                    <a:pt x="0" y="48430"/>
                  </a:lnTo>
                  <a:lnTo>
                    <a:pt x="530" y="49237"/>
                  </a:lnTo>
                  <a:lnTo>
                    <a:pt x="1858" y="50044"/>
                  </a:lnTo>
                  <a:lnTo>
                    <a:pt x="2654" y="51121"/>
                  </a:lnTo>
                  <a:lnTo>
                    <a:pt x="2920" y="51928"/>
                  </a:lnTo>
                  <a:lnTo>
                    <a:pt x="3451" y="53004"/>
                  </a:lnTo>
                  <a:lnTo>
                    <a:pt x="3982" y="53273"/>
                  </a:lnTo>
                  <a:lnTo>
                    <a:pt x="4778" y="53811"/>
                  </a:lnTo>
                  <a:lnTo>
                    <a:pt x="5575" y="54349"/>
                  </a:lnTo>
                  <a:lnTo>
                    <a:pt x="5840" y="55156"/>
                  </a:lnTo>
                  <a:lnTo>
                    <a:pt x="6902" y="56502"/>
                  </a:lnTo>
                  <a:lnTo>
                    <a:pt x="7964" y="57309"/>
                  </a:lnTo>
                  <a:lnTo>
                    <a:pt x="10088" y="60269"/>
                  </a:lnTo>
                  <a:lnTo>
                    <a:pt x="10884" y="60269"/>
                  </a:lnTo>
                  <a:lnTo>
                    <a:pt x="11681" y="61076"/>
                  </a:lnTo>
                  <a:lnTo>
                    <a:pt x="12743" y="61883"/>
                  </a:lnTo>
                  <a:lnTo>
                    <a:pt x="14070" y="62959"/>
                  </a:lnTo>
                  <a:lnTo>
                    <a:pt x="14601" y="64035"/>
                  </a:lnTo>
                  <a:lnTo>
                    <a:pt x="14601" y="65919"/>
                  </a:lnTo>
                  <a:lnTo>
                    <a:pt x="15663" y="67533"/>
                  </a:lnTo>
                  <a:lnTo>
                    <a:pt x="15929" y="68609"/>
                  </a:lnTo>
                  <a:lnTo>
                    <a:pt x="15663" y="69686"/>
                  </a:lnTo>
                  <a:lnTo>
                    <a:pt x="15663" y="71031"/>
                  </a:lnTo>
                  <a:lnTo>
                    <a:pt x="15929" y="72645"/>
                  </a:lnTo>
                  <a:lnTo>
                    <a:pt x="17256" y="73991"/>
                  </a:lnTo>
                  <a:lnTo>
                    <a:pt x="17522" y="74798"/>
                  </a:lnTo>
                  <a:lnTo>
                    <a:pt x="17787" y="75067"/>
                  </a:lnTo>
                  <a:lnTo>
                    <a:pt x="18318" y="75605"/>
                  </a:lnTo>
                  <a:lnTo>
                    <a:pt x="18849" y="76143"/>
                  </a:lnTo>
                  <a:lnTo>
                    <a:pt x="19646" y="76950"/>
                  </a:lnTo>
                  <a:lnTo>
                    <a:pt x="20707" y="77757"/>
                  </a:lnTo>
                  <a:lnTo>
                    <a:pt x="21504" y="78565"/>
                  </a:lnTo>
                  <a:lnTo>
                    <a:pt x="22300" y="78834"/>
                  </a:lnTo>
                  <a:lnTo>
                    <a:pt x="23362" y="79641"/>
                  </a:lnTo>
                  <a:lnTo>
                    <a:pt x="24955" y="80448"/>
                  </a:lnTo>
                  <a:lnTo>
                    <a:pt x="26814" y="81793"/>
                  </a:lnTo>
                  <a:lnTo>
                    <a:pt x="27610" y="82062"/>
                  </a:lnTo>
                  <a:lnTo>
                    <a:pt x="28938" y="82600"/>
                  </a:lnTo>
                  <a:lnTo>
                    <a:pt x="30000" y="82600"/>
                  </a:lnTo>
                  <a:lnTo>
                    <a:pt x="30530" y="81524"/>
                  </a:lnTo>
                  <a:lnTo>
                    <a:pt x="31327" y="80717"/>
                  </a:lnTo>
                  <a:lnTo>
                    <a:pt x="31858" y="80179"/>
                  </a:lnTo>
                  <a:lnTo>
                    <a:pt x="32654" y="79910"/>
                  </a:lnTo>
                  <a:lnTo>
                    <a:pt x="32654" y="78565"/>
                  </a:lnTo>
                  <a:lnTo>
                    <a:pt x="33185" y="77488"/>
                  </a:lnTo>
                  <a:lnTo>
                    <a:pt x="33716" y="76143"/>
                  </a:lnTo>
                  <a:lnTo>
                    <a:pt x="35044" y="74529"/>
                  </a:lnTo>
                  <a:lnTo>
                    <a:pt x="36902" y="74260"/>
                  </a:lnTo>
                  <a:lnTo>
                    <a:pt x="37964" y="73991"/>
                  </a:lnTo>
                  <a:lnTo>
                    <a:pt x="39292" y="73991"/>
                  </a:lnTo>
                  <a:lnTo>
                    <a:pt x="40619" y="74529"/>
                  </a:lnTo>
                  <a:lnTo>
                    <a:pt x="42212" y="74798"/>
                  </a:lnTo>
                  <a:lnTo>
                    <a:pt x="43008" y="74798"/>
                  </a:lnTo>
                  <a:lnTo>
                    <a:pt x="45132" y="75067"/>
                  </a:lnTo>
                  <a:lnTo>
                    <a:pt x="45929" y="75605"/>
                  </a:lnTo>
                  <a:lnTo>
                    <a:pt x="46725" y="77219"/>
                  </a:lnTo>
                  <a:lnTo>
                    <a:pt x="47256" y="77219"/>
                  </a:lnTo>
                  <a:lnTo>
                    <a:pt x="48584" y="78565"/>
                  </a:lnTo>
                  <a:lnTo>
                    <a:pt x="49646" y="79103"/>
                  </a:lnTo>
                  <a:lnTo>
                    <a:pt x="50442" y="80717"/>
                  </a:lnTo>
                  <a:lnTo>
                    <a:pt x="52035" y="82869"/>
                  </a:lnTo>
                  <a:lnTo>
                    <a:pt x="53097" y="86098"/>
                  </a:lnTo>
                  <a:lnTo>
                    <a:pt x="53893" y="87174"/>
                  </a:lnTo>
                  <a:lnTo>
                    <a:pt x="54955" y="89327"/>
                  </a:lnTo>
                  <a:lnTo>
                    <a:pt x="54955" y="90134"/>
                  </a:lnTo>
                  <a:lnTo>
                    <a:pt x="55752" y="92286"/>
                  </a:lnTo>
                  <a:lnTo>
                    <a:pt x="57876" y="94170"/>
                  </a:lnTo>
                  <a:lnTo>
                    <a:pt x="58407" y="96322"/>
                  </a:lnTo>
                  <a:lnTo>
                    <a:pt x="61061" y="99551"/>
                  </a:lnTo>
                  <a:lnTo>
                    <a:pt x="62389" y="100089"/>
                  </a:lnTo>
                  <a:lnTo>
                    <a:pt x="62123" y="102511"/>
                  </a:lnTo>
                  <a:lnTo>
                    <a:pt x="61592" y="103049"/>
                  </a:lnTo>
                  <a:lnTo>
                    <a:pt x="62123" y="103587"/>
                  </a:lnTo>
                  <a:lnTo>
                    <a:pt x="62920" y="104394"/>
                  </a:lnTo>
                  <a:lnTo>
                    <a:pt x="62920" y="106008"/>
                  </a:lnTo>
                  <a:lnTo>
                    <a:pt x="64513" y="108968"/>
                  </a:lnTo>
                  <a:lnTo>
                    <a:pt x="65309" y="110582"/>
                  </a:lnTo>
                  <a:lnTo>
                    <a:pt x="66106" y="111928"/>
                  </a:lnTo>
                  <a:lnTo>
                    <a:pt x="66637" y="113273"/>
                  </a:lnTo>
                  <a:lnTo>
                    <a:pt x="68761" y="113542"/>
                  </a:lnTo>
                  <a:lnTo>
                    <a:pt x="70088" y="114887"/>
                  </a:lnTo>
                  <a:lnTo>
                    <a:pt x="72477" y="114887"/>
                  </a:lnTo>
                  <a:lnTo>
                    <a:pt x="74336" y="116771"/>
                  </a:lnTo>
                  <a:lnTo>
                    <a:pt x="75398" y="116771"/>
                  </a:lnTo>
                  <a:lnTo>
                    <a:pt x="75929" y="117578"/>
                  </a:lnTo>
                  <a:lnTo>
                    <a:pt x="77256" y="117847"/>
                  </a:lnTo>
                  <a:lnTo>
                    <a:pt x="77522" y="117309"/>
                  </a:lnTo>
                  <a:lnTo>
                    <a:pt x="80176" y="117847"/>
                  </a:lnTo>
                  <a:lnTo>
                    <a:pt x="80176" y="118116"/>
                  </a:lnTo>
                  <a:lnTo>
                    <a:pt x="80973" y="118923"/>
                  </a:lnTo>
                  <a:lnTo>
                    <a:pt x="82300" y="119999"/>
                  </a:lnTo>
                  <a:lnTo>
                    <a:pt x="83097" y="119461"/>
                  </a:lnTo>
                  <a:lnTo>
                    <a:pt x="83362" y="118923"/>
                  </a:lnTo>
                  <a:lnTo>
                    <a:pt x="85221" y="118654"/>
                  </a:lnTo>
                  <a:lnTo>
                    <a:pt x="84690" y="117309"/>
                  </a:lnTo>
                  <a:lnTo>
                    <a:pt x="84690" y="116502"/>
                  </a:lnTo>
                  <a:lnTo>
                    <a:pt x="84424" y="115426"/>
                  </a:lnTo>
                  <a:lnTo>
                    <a:pt x="84159" y="114349"/>
                  </a:lnTo>
                  <a:lnTo>
                    <a:pt x="83362" y="113811"/>
                  </a:lnTo>
                  <a:lnTo>
                    <a:pt x="82831" y="112197"/>
                  </a:lnTo>
                  <a:lnTo>
                    <a:pt x="82566" y="110582"/>
                  </a:lnTo>
                  <a:lnTo>
                    <a:pt x="81769" y="108699"/>
                  </a:lnTo>
                  <a:lnTo>
                    <a:pt x="81769" y="107085"/>
                  </a:lnTo>
                  <a:lnTo>
                    <a:pt x="82566" y="104663"/>
                  </a:lnTo>
                  <a:lnTo>
                    <a:pt x="83362" y="102242"/>
                  </a:lnTo>
                  <a:lnTo>
                    <a:pt x="84424" y="99551"/>
                  </a:lnTo>
                  <a:lnTo>
                    <a:pt x="84159" y="99013"/>
                  </a:lnTo>
                  <a:lnTo>
                    <a:pt x="83362" y="98475"/>
                  </a:lnTo>
                  <a:lnTo>
                    <a:pt x="82566" y="97668"/>
                  </a:lnTo>
                  <a:lnTo>
                    <a:pt x="82566" y="97130"/>
                  </a:lnTo>
                  <a:lnTo>
                    <a:pt x="83097" y="97399"/>
                  </a:lnTo>
                  <a:lnTo>
                    <a:pt x="85486" y="97130"/>
                  </a:lnTo>
                  <a:lnTo>
                    <a:pt x="85752" y="97130"/>
                  </a:lnTo>
                  <a:lnTo>
                    <a:pt x="86548" y="95515"/>
                  </a:lnTo>
                  <a:lnTo>
                    <a:pt x="85752" y="95515"/>
                  </a:lnTo>
                  <a:lnTo>
                    <a:pt x="85486" y="94977"/>
                  </a:lnTo>
                  <a:lnTo>
                    <a:pt x="85486" y="94439"/>
                  </a:lnTo>
                  <a:lnTo>
                    <a:pt x="86017" y="94170"/>
                  </a:lnTo>
                  <a:lnTo>
                    <a:pt x="87079" y="94170"/>
                  </a:lnTo>
                  <a:lnTo>
                    <a:pt x="88407" y="94170"/>
                  </a:lnTo>
                  <a:lnTo>
                    <a:pt x="88938" y="94439"/>
                  </a:lnTo>
                  <a:lnTo>
                    <a:pt x="89734" y="94170"/>
                  </a:lnTo>
                  <a:lnTo>
                    <a:pt x="91061" y="93094"/>
                  </a:lnTo>
                  <a:lnTo>
                    <a:pt x="90530" y="93094"/>
                  </a:lnTo>
                  <a:lnTo>
                    <a:pt x="89469" y="93901"/>
                  </a:lnTo>
                  <a:lnTo>
                    <a:pt x="89203" y="92825"/>
                  </a:lnTo>
                  <a:lnTo>
                    <a:pt x="89734" y="91210"/>
                  </a:lnTo>
                  <a:lnTo>
                    <a:pt x="90265" y="91748"/>
                  </a:lnTo>
                  <a:lnTo>
                    <a:pt x="90796" y="92017"/>
                  </a:lnTo>
                  <a:lnTo>
                    <a:pt x="92123" y="92017"/>
                  </a:lnTo>
                  <a:lnTo>
                    <a:pt x="92654" y="91479"/>
                  </a:lnTo>
                  <a:lnTo>
                    <a:pt x="92389" y="90403"/>
                  </a:lnTo>
                  <a:lnTo>
                    <a:pt x="91592" y="89327"/>
                  </a:lnTo>
                  <a:lnTo>
                    <a:pt x="91858" y="89058"/>
                  </a:lnTo>
                  <a:lnTo>
                    <a:pt x="92654" y="89058"/>
                  </a:lnTo>
                  <a:lnTo>
                    <a:pt x="93451" y="88520"/>
                  </a:lnTo>
                  <a:lnTo>
                    <a:pt x="93982" y="89058"/>
                  </a:lnTo>
                  <a:lnTo>
                    <a:pt x="94778" y="88520"/>
                  </a:lnTo>
                  <a:lnTo>
                    <a:pt x="95044" y="89058"/>
                  </a:lnTo>
                  <a:lnTo>
                    <a:pt x="95840" y="89596"/>
                  </a:lnTo>
                  <a:lnTo>
                    <a:pt x="96637" y="89058"/>
                  </a:lnTo>
                  <a:lnTo>
                    <a:pt x="97433" y="88520"/>
                  </a:lnTo>
                  <a:lnTo>
                    <a:pt x="99292" y="87982"/>
                  </a:lnTo>
                  <a:lnTo>
                    <a:pt x="101150" y="87713"/>
                  </a:lnTo>
                  <a:lnTo>
                    <a:pt x="104070" y="86098"/>
                  </a:lnTo>
                  <a:lnTo>
                    <a:pt x="104867" y="84484"/>
                  </a:lnTo>
                  <a:lnTo>
                    <a:pt x="105132" y="83139"/>
                  </a:lnTo>
                  <a:lnTo>
                    <a:pt x="105929" y="82600"/>
                  </a:lnTo>
                  <a:lnTo>
                    <a:pt x="106725" y="82331"/>
                  </a:lnTo>
                  <a:lnTo>
                    <a:pt x="106991" y="82062"/>
                  </a:lnTo>
                  <a:lnTo>
                    <a:pt x="107787" y="81524"/>
                  </a:lnTo>
                  <a:lnTo>
                    <a:pt x="107522" y="80717"/>
                  </a:lnTo>
                  <a:lnTo>
                    <a:pt x="107256" y="79910"/>
                  </a:lnTo>
                  <a:lnTo>
                    <a:pt x="106991" y="79641"/>
                  </a:lnTo>
                  <a:lnTo>
                    <a:pt x="106725" y="79103"/>
                  </a:lnTo>
                  <a:lnTo>
                    <a:pt x="106991" y="78295"/>
                  </a:lnTo>
                  <a:lnTo>
                    <a:pt x="108053" y="77488"/>
                  </a:lnTo>
                  <a:lnTo>
                    <a:pt x="108849" y="76950"/>
                  </a:lnTo>
                  <a:lnTo>
                    <a:pt x="109380" y="76950"/>
                  </a:lnTo>
                  <a:lnTo>
                    <a:pt x="109380" y="77757"/>
                  </a:lnTo>
                  <a:lnTo>
                    <a:pt x="109380" y="78834"/>
                  </a:lnTo>
                  <a:lnTo>
                    <a:pt x="109380" y="80448"/>
                  </a:lnTo>
                  <a:lnTo>
                    <a:pt x="109646" y="80717"/>
                  </a:lnTo>
                  <a:lnTo>
                    <a:pt x="111238" y="79372"/>
                  </a:lnTo>
                  <a:lnTo>
                    <a:pt x="112566" y="79103"/>
                  </a:lnTo>
                  <a:lnTo>
                    <a:pt x="116548" y="77488"/>
                  </a:lnTo>
                  <a:lnTo>
                    <a:pt x="117079" y="77219"/>
                  </a:lnTo>
                  <a:lnTo>
                    <a:pt x="117876" y="75874"/>
                  </a:lnTo>
                  <a:lnTo>
                    <a:pt x="118672" y="73183"/>
                  </a:lnTo>
                  <a:lnTo>
                    <a:pt x="118672" y="72107"/>
                  </a:lnTo>
                  <a:lnTo>
                    <a:pt x="117876" y="70224"/>
                  </a:lnTo>
                  <a:lnTo>
                    <a:pt x="118407" y="68878"/>
                  </a:lnTo>
                  <a:lnTo>
                    <a:pt x="118407" y="68071"/>
                  </a:lnTo>
                  <a:close/>
                </a:path>
              </a:pathLst>
            </a:custGeom>
            <a:solidFill>
              <a:srgbClr val="1E4E7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Calibri"/>
                <a:ea typeface="Calibri"/>
                <a:cs typeface="Calibri"/>
                <a:sym typeface="Calibri"/>
              </a:endParaRPr>
            </a:p>
          </p:txBody>
        </p:sp>
        <p:sp>
          <p:nvSpPr>
            <p:cNvPr id="697" name="Google Shape;697;p123"/>
            <p:cNvSpPr/>
            <p:nvPr/>
          </p:nvSpPr>
          <p:spPr>
            <a:xfrm>
              <a:off x="5613601" y="2574619"/>
              <a:ext cx="369300" cy="435000"/>
            </a:xfrm>
            <a:custGeom>
              <a:rect b="b" l="l" r="r" t="t"/>
              <a:pathLst>
                <a:path extrusionOk="0" h="120000" w="120000">
                  <a:moveTo>
                    <a:pt x="33822" y="0"/>
                  </a:moveTo>
                  <a:cubicBezTo>
                    <a:pt x="33822" y="0"/>
                    <a:pt x="31969" y="7500"/>
                    <a:pt x="31505" y="9868"/>
                  </a:cubicBezTo>
                  <a:cubicBezTo>
                    <a:pt x="30579" y="11447"/>
                    <a:pt x="28725" y="16973"/>
                    <a:pt x="28725" y="16973"/>
                  </a:cubicBezTo>
                  <a:cubicBezTo>
                    <a:pt x="27335" y="17763"/>
                    <a:pt x="27335" y="17763"/>
                    <a:pt x="27335" y="17763"/>
                  </a:cubicBezTo>
                  <a:cubicBezTo>
                    <a:pt x="25945" y="16973"/>
                    <a:pt x="25945" y="16973"/>
                    <a:pt x="25945" y="16973"/>
                  </a:cubicBezTo>
                  <a:cubicBezTo>
                    <a:pt x="23629" y="15394"/>
                    <a:pt x="23629" y="15394"/>
                    <a:pt x="23629" y="15394"/>
                  </a:cubicBezTo>
                  <a:cubicBezTo>
                    <a:pt x="21776" y="16184"/>
                    <a:pt x="21776" y="16184"/>
                    <a:pt x="21776" y="16184"/>
                  </a:cubicBezTo>
                  <a:cubicBezTo>
                    <a:pt x="20849" y="14605"/>
                    <a:pt x="20849" y="14605"/>
                    <a:pt x="20849" y="14605"/>
                  </a:cubicBezTo>
                  <a:cubicBezTo>
                    <a:pt x="17606" y="15394"/>
                    <a:pt x="17606" y="15394"/>
                    <a:pt x="17606" y="15394"/>
                  </a:cubicBezTo>
                  <a:cubicBezTo>
                    <a:pt x="16216" y="16578"/>
                    <a:pt x="16216" y="16578"/>
                    <a:pt x="16216" y="16578"/>
                  </a:cubicBezTo>
                  <a:cubicBezTo>
                    <a:pt x="16216" y="20921"/>
                    <a:pt x="16216" y="20921"/>
                    <a:pt x="16216" y="20921"/>
                  </a:cubicBezTo>
                  <a:cubicBezTo>
                    <a:pt x="16216" y="26447"/>
                    <a:pt x="16216" y="26447"/>
                    <a:pt x="16216" y="26447"/>
                  </a:cubicBezTo>
                  <a:cubicBezTo>
                    <a:pt x="16216" y="31578"/>
                    <a:pt x="16216" y="31578"/>
                    <a:pt x="16216" y="31578"/>
                  </a:cubicBezTo>
                  <a:cubicBezTo>
                    <a:pt x="15752" y="33157"/>
                    <a:pt x="15752" y="33157"/>
                    <a:pt x="15752" y="33157"/>
                  </a:cubicBezTo>
                  <a:cubicBezTo>
                    <a:pt x="14362" y="35131"/>
                    <a:pt x="14362" y="35131"/>
                    <a:pt x="14362" y="35131"/>
                  </a:cubicBezTo>
                  <a:cubicBezTo>
                    <a:pt x="13899" y="37105"/>
                    <a:pt x="13899" y="37105"/>
                    <a:pt x="13899" y="37105"/>
                  </a:cubicBezTo>
                  <a:cubicBezTo>
                    <a:pt x="13899" y="39868"/>
                    <a:pt x="13899" y="39868"/>
                    <a:pt x="13899" y="39868"/>
                  </a:cubicBezTo>
                  <a:cubicBezTo>
                    <a:pt x="15752" y="43421"/>
                    <a:pt x="15752" y="43421"/>
                    <a:pt x="15752" y="43421"/>
                  </a:cubicBezTo>
                  <a:cubicBezTo>
                    <a:pt x="16216" y="46973"/>
                    <a:pt x="16216" y="46973"/>
                    <a:pt x="16216" y="46973"/>
                  </a:cubicBezTo>
                  <a:cubicBezTo>
                    <a:pt x="17142" y="48157"/>
                    <a:pt x="17142" y="48157"/>
                    <a:pt x="17142" y="48157"/>
                  </a:cubicBezTo>
                  <a:cubicBezTo>
                    <a:pt x="19459" y="50526"/>
                    <a:pt x="19459" y="50526"/>
                    <a:pt x="19459" y="50526"/>
                  </a:cubicBezTo>
                  <a:cubicBezTo>
                    <a:pt x="18069" y="51315"/>
                    <a:pt x="18069" y="51315"/>
                    <a:pt x="18069" y="51315"/>
                  </a:cubicBezTo>
                  <a:cubicBezTo>
                    <a:pt x="15752" y="52894"/>
                    <a:pt x="15752" y="52894"/>
                    <a:pt x="15752" y="52894"/>
                  </a:cubicBezTo>
                  <a:cubicBezTo>
                    <a:pt x="11119" y="55657"/>
                    <a:pt x="11119" y="55657"/>
                    <a:pt x="11119" y="55657"/>
                  </a:cubicBezTo>
                  <a:cubicBezTo>
                    <a:pt x="9729" y="60789"/>
                    <a:pt x="9729" y="60789"/>
                    <a:pt x="9729" y="60789"/>
                  </a:cubicBezTo>
                  <a:cubicBezTo>
                    <a:pt x="7876" y="63947"/>
                    <a:pt x="7876" y="63947"/>
                    <a:pt x="7876" y="63947"/>
                  </a:cubicBezTo>
                  <a:cubicBezTo>
                    <a:pt x="6023" y="65526"/>
                    <a:pt x="6023" y="65526"/>
                    <a:pt x="6023" y="65526"/>
                  </a:cubicBezTo>
                  <a:cubicBezTo>
                    <a:pt x="5096" y="65921"/>
                    <a:pt x="5096" y="65921"/>
                    <a:pt x="5096" y="65921"/>
                  </a:cubicBezTo>
                  <a:cubicBezTo>
                    <a:pt x="4169" y="67500"/>
                    <a:pt x="4169" y="67500"/>
                    <a:pt x="4169" y="67500"/>
                  </a:cubicBezTo>
                  <a:cubicBezTo>
                    <a:pt x="4633" y="70263"/>
                    <a:pt x="4633" y="70263"/>
                    <a:pt x="4633" y="70263"/>
                  </a:cubicBezTo>
                  <a:cubicBezTo>
                    <a:pt x="4169" y="72236"/>
                    <a:pt x="4169" y="72236"/>
                    <a:pt x="4169" y="72236"/>
                  </a:cubicBezTo>
                  <a:cubicBezTo>
                    <a:pt x="6949" y="74210"/>
                    <a:pt x="6949" y="74210"/>
                    <a:pt x="6949" y="74210"/>
                  </a:cubicBezTo>
                  <a:cubicBezTo>
                    <a:pt x="6023" y="75789"/>
                    <a:pt x="6023" y="75789"/>
                    <a:pt x="6023" y="75789"/>
                  </a:cubicBezTo>
                  <a:cubicBezTo>
                    <a:pt x="2316" y="77368"/>
                    <a:pt x="2316" y="77368"/>
                    <a:pt x="2316" y="77368"/>
                  </a:cubicBezTo>
                  <a:cubicBezTo>
                    <a:pt x="1389" y="78947"/>
                    <a:pt x="1389" y="78947"/>
                    <a:pt x="1389" y="78947"/>
                  </a:cubicBezTo>
                  <a:cubicBezTo>
                    <a:pt x="0" y="81315"/>
                    <a:pt x="0" y="81315"/>
                    <a:pt x="0" y="81315"/>
                  </a:cubicBezTo>
                  <a:cubicBezTo>
                    <a:pt x="64401" y="114868"/>
                    <a:pt x="64401" y="114868"/>
                    <a:pt x="64401" y="114868"/>
                  </a:cubicBezTo>
                  <a:cubicBezTo>
                    <a:pt x="84324" y="118026"/>
                    <a:pt x="84324" y="118026"/>
                    <a:pt x="84324" y="118026"/>
                  </a:cubicBezTo>
                  <a:cubicBezTo>
                    <a:pt x="101003" y="120000"/>
                    <a:pt x="101003" y="120000"/>
                    <a:pt x="101003" y="120000"/>
                  </a:cubicBezTo>
                  <a:cubicBezTo>
                    <a:pt x="101467" y="120000"/>
                    <a:pt x="101467" y="120000"/>
                    <a:pt x="101467" y="120000"/>
                  </a:cubicBezTo>
                  <a:cubicBezTo>
                    <a:pt x="120000" y="13026"/>
                    <a:pt x="120000" y="13026"/>
                    <a:pt x="120000" y="13026"/>
                  </a:cubicBezTo>
                  <a:lnTo>
                    <a:pt x="33822" y="0"/>
                  </a:lnTo>
                  <a:close/>
                </a:path>
              </a:pathLst>
            </a:custGeom>
            <a:solidFill>
              <a:srgbClr val="FBA110"/>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698" name="Google Shape;698;p123"/>
            <p:cNvSpPr/>
            <p:nvPr/>
          </p:nvSpPr>
          <p:spPr>
            <a:xfrm>
              <a:off x="5239212" y="2105790"/>
              <a:ext cx="433500" cy="750600"/>
            </a:xfrm>
            <a:custGeom>
              <a:rect b="b" l="l" r="r" t="t"/>
              <a:pathLst>
                <a:path extrusionOk="0" h="120000" w="120000">
                  <a:moveTo>
                    <a:pt x="108793" y="118921"/>
                  </a:moveTo>
                  <a:lnTo>
                    <a:pt x="109260" y="118112"/>
                  </a:lnTo>
                  <a:lnTo>
                    <a:pt x="106926" y="116764"/>
                  </a:lnTo>
                  <a:lnTo>
                    <a:pt x="107392" y="115685"/>
                  </a:lnTo>
                  <a:lnTo>
                    <a:pt x="106926" y="114067"/>
                  </a:lnTo>
                  <a:lnTo>
                    <a:pt x="107859" y="113258"/>
                  </a:lnTo>
                  <a:lnTo>
                    <a:pt x="108793" y="112988"/>
                  </a:lnTo>
                  <a:lnTo>
                    <a:pt x="110194" y="112179"/>
                  </a:lnTo>
                  <a:lnTo>
                    <a:pt x="111595" y="110292"/>
                  </a:lnTo>
                  <a:lnTo>
                    <a:pt x="112996" y="107325"/>
                  </a:lnTo>
                  <a:lnTo>
                    <a:pt x="116731" y="105707"/>
                  </a:lnTo>
                  <a:lnTo>
                    <a:pt x="119066" y="104629"/>
                  </a:lnTo>
                  <a:lnTo>
                    <a:pt x="120000" y="104359"/>
                  </a:lnTo>
                  <a:lnTo>
                    <a:pt x="118132" y="103011"/>
                  </a:lnTo>
                  <a:lnTo>
                    <a:pt x="117198" y="102202"/>
                  </a:lnTo>
                  <a:lnTo>
                    <a:pt x="116731" y="100314"/>
                  </a:lnTo>
                  <a:lnTo>
                    <a:pt x="115330" y="98157"/>
                  </a:lnTo>
                  <a:lnTo>
                    <a:pt x="115330" y="96539"/>
                  </a:lnTo>
                  <a:lnTo>
                    <a:pt x="115797" y="95460"/>
                  </a:lnTo>
                  <a:lnTo>
                    <a:pt x="115797" y="95191"/>
                  </a:lnTo>
                  <a:lnTo>
                    <a:pt x="55097" y="42606"/>
                  </a:lnTo>
                  <a:lnTo>
                    <a:pt x="53696" y="42067"/>
                  </a:lnTo>
                  <a:lnTo>
                    <a:pt x="53229" y="41797"/>
                  </a:lnTo>
                  <a:lnTo>
                    <a:pt x="52762" y="41258"/>
                  </a:lnTo>
                  <a:lnTo>
                    <a:pt x="52295" y="40449"/>
                  </a:lnTo>
                  <a:lnTo>
                    <a:pt x="52762" y="39640"/>
                  </a:lnTo>
                  <a:lnTo>
                    <a:pt x="54630" y="39370"/>
                  </a:lnTo>
                  <a:lnTo>
                    <a:pt x="55564" y="39101"/>
                  </a:lnTo>
                  <a:lnTo>
                    <a:pt x="69105" y="9438"/>
                  </a:lnTo>
                  <a:lnTo>
                    <a:pt x="12140" y="0"/>
                  </a:lnTo>
                  <a:lnTo>
                    <a:pt x="11673" y="1078"/>
                  </a:lnTo>
                  <a:lnTo>
                    <a:pt x="10739" y="1348"/>
                  </a:lnTo>
                  <a:lnTo>
                    <a:pt x="10739" y="2426"/>
                  </a:lnTo>
                  <a:lnTo>
                    <a:pt x="10739" y="3235"/>
                  </a:lnTo>
                  <a:lnTo>
                    <a:pt x="10739" y="5662"/>
                  </a:lnTo>
                  <a:lnTo>
                    <a:pt x="10272" y="6741"/>
                  </a:lnTo>
                  <a:lnTo>
                    <a:pt x="8871" y="8089"/>
                  </a:lnTo>
                  <a:lnTo>
                    <a:pt x="7937" y="8898"/>
                  </a:lnTo>
                  <a:lnTo>
                    <a:pt x="7937" y="9168"/>
                  </a:lnTo>
                  <a:lnTo>
                    <a:pt x="7937" y="10786"/>
                  </a:lnTo>
                  <a:lnTo>
                    <a:pt x="6070" y="12134"/>
                  </a:lnTo>
                  <a:lnTo>
                    <a:pt x="3268" y="13483"/>
                  </a:lnTo>
                  <a:lnTo>
                    <a:pt x="933" y="14831"/>
                  </a:lnTo>
                  <a:lnTo>
                    <a:pt x="466" y="15370"/>
                  </a:lnTo>
                  <a:lnTo>
                    <a:pt x="0" y="16719"/>
                  </a:lnTo>
                  <a:lnTo>
                    <a:pt x="0" y="17797"/>
                  </a:lnTo>
                  <a:lnTo>
                    <a:pt x="466" y="19146"/>
                  </a:lnTo>
                  <a:lnTo>
                    <a:pt x="1400" y="20224"/>
                  </a:lnTo>
                  <a:lnTo>
                    <a:pt x="3268" y="21842"/>
                  </a:lnTo>
                  <a:lnTo>
                    <a:pt x="3735" y="22921"/>
                  </a:lnTo>
                  <a:lnTo>
                    <a:pt x="4202" y="24269"/>
                  </a:lnTo>
                  <a:lnTo>
                    <a:pt x="4202" y="26426"/>
                  </a:lnTo>
                  <a:lnTo>
                    <a:pt x="2801" y="28044"/>
                  </a:lnTo>
                  <a:lnTo>
                    <a:pt x="2334" y="29662"/>
                  </a:lnTo>
                  <a:lnTo>
                    <a:pt x="2334" y="31550"/>
                  </a:lnTo>
                  <a:lnTo>
                    <a:pt x="1867" y="32359"/>
                  </a:lnTo>
                  <a:lnTo>
                    <a:pt x="933" y="32898"/>
                  </a:lnTo>
                  <a:lnTo>
                    <a:pt x="1400" y="33977"/>
                  </a:lnTo>
                  <a:lnTo>
                    <a:pt x="3268" y="35865"/>
                  </a:lnTo>
                  <a:lnTo>
                    <a:pt x="5136" y="39101"/>
                  </a:lnTo>
                  <a:lnTo>
                    <a:pt x="7003" y="41258"/>
                  </a:lnTo>
                  <a:lnTo>
                    <a:pt x="7937" y="42067"/>
                  </a:lnTo>
                  <a:lnTo>
                    <a:pt x="7937" y="43415"/>
                  </a:lnTo>
                  <a:lnTo>
                    <a:pt x="7470" y="44224"/>
                  </a:lnTo>
                  <a:lnTo>
                    <a:pt x="6536" y="44764"/>
                  </a:lnTo>
                  <a:lnTo>
                    <a:pt x="6536" y="45573"/>
                  </a:lnTo>
                  <a:lnTo>
                    <a:pt x="8404" y="45573"/>
                  </a:lnTo>
                  <a:lnTo>
                    <a:pt x="9338" y="46382"/>
                  </a:lnTo>
                  <a:lnTo>
                    <a:pt x="10739" y="47460"/>
                  </a:lnTo>
                  <a:lnTo>
                    <a:pt x="11206" y="48000"/>
                  </a:lnTo>
                  <a:lnTo>
                    <a:pt x="12607" y="48269"/>
                  </a:lnTo>
                  <a:lnTo>
                    <a:pt x="13540" y="47191"/>
                  </a:lnTo>
                  <a:lnTo>
                    <a:pt x="13540" y="45842"/>
                  </a:lnTo>
                  <a:lnTo>
                    <a:pt x="15875" y="45573"/>
                  </a:lnTo>
                  <a:lnTo>
                    <a:pt x="17276" y="46382"/>
                  </a:lnTo>
                  <a:lnTo>
                    <a:pt x="20544" y="46382"/>
                  </a:lnTo>
                  <a:lnTo>
                    <a:pt x="22412" y="47460"/>
                  </a:lnTo>
                  <a:lnTo>
                    <a:pt x="23813" y="47730"/>
                  </a:lnTo>
                  <a:lnTo>
                    <a:pt x="24747" y="48000"/>
                  </a:lnTo>
                  <a:lnTo>
                    <a:pt x="23813" y="48539"/>
                  </a:lnTo>
                  <a:lnTo>
                    <a:pt x="22879" y="48269"/>
                  </a:lnTo>
                  <a:lnTo>
                    <a:pt x="21011" y="47730"/>
                  </a:lnTo>
                  <a:lnTo>
                    <a:pt x="20544" y="47730"/>
                  </a:lnTo>
                  <a:lnTo>
                    <a:pt x="18677" y="47460"/>
                  </a:lnTo>
                  <a:lnTo>
                    <a:pt x="17743" y="47191"/>
                  </a:lnTo>
                  <a:lnTo>
                    <a:pt x="16342" y="46921"/>
                  </a:lnTo>
                  <a:lnTo>
                    <a:pt x="15408" y="47191"/>
                  </a:lnTo>
                  <a:lnTo>
                    <a:pt x="15408" y="47730"/>
                  </a:lnTo>
                  <a:lnTo>
                    <a:pt x="15408" y="49617"/>
                  </a:lnTo>
                  <a:lnTo>
                    <a:pt x="16342" y="50426"/>
                  </a:lnTo>
                  <a:lnTo>
                    <a:pt x="15875" y="52314"/>
                  </a:lnTo>
                  <a:lnTo>
                    <a:pt x="15408" y="52314"/>
                  </a:lnTo>
                  <a:lnTo>
                    <a:pt x="14007" y="51775"/>
                  </a:lnTo>
                  <a:lnTo>
                    <a:pt x="13540" y="51235"/>
                  </a:lnTo>
                  <a:lnTo>
                    <a:pt x="13540" y="50157"/>
                  </a:lnTo>
                  <a:lnTo>
                    <a:pt x="13540" y="49887"/>
                  </a:lnTo>
                  <a:lnTo>
                    <a:pt x="13073" y="49617"/>
                  </a:lnTo>
                  <a:lnTo>
                    <a:pt x="11673" y="49348"/>
                  </a:lnTo>
                  <a:lnTo>
                    <a:pt x="11206" y="50426"/>
                  </a:lnTo>
                  <a:lnTo>
                    <a:pt x="10739" y="50966"/>
                  </a:lnTo>
                  <a:lnTo>
                    <a:pt x="10739" y="52584"/>
                  </a:lnTo>
                  <a:lnTo>
                    <a:pt x="10739" y="55011"/>
                  </a:lnTo>
                  <a:lnTo>
                    <a:pt x="10739" y="56359"/>
                  </a:lnTo>
                  <a:lnTo>
                    <a:pt x="12140" y="57707"/>
                  </a:lnTo>
                  <a:lnTo>
                    <a:pt x="14007" y="58516"/>
                  </a:lnTo>
                  <a:lnTo>
                    <a:pt x="15875" y="59325"/>
                  </a:lnTo>
                  <a:lnTo>
                    <a:pt x="16342" y="60674"/>
                  </a:lnTo>
                  <a:lnTo>
                    <a:pt x="16342" y="61752"/>
                  </a:lnTo>
                  <a:lnTo>
                    <a:pt x="15875" y="62831"/>
                  </a:lnTo>
                  <a:lnTo>
                    <a:pt x="14474" y="63101"/>
                  </a:lnTo>
                  <a:lnTo>
                    <a:pt x="13073" y="63101"/>
                  </a:lnTo>
                  <a:lnTo>
                    <a:pt x="13073" y="65797"/>
                  </a:lnTo>
                  <a:lnTo>
                    <a:pt x="13540" y="66606"/>
                  </a:lnTo>
                  <a:lnTo>
                    <a:pt x="15875" y="68764"/>
                  </a:lnTo>
                  <a:lnTo>
                    <a:pt x="16342" y="70382"/>
                  </a:lnTo>
                  <a:lnTo>
                    <a:pt x="18677" y="72269"/>
                  </a:lnTo>
                  <a:lnTo>
                    <a:pt x="19610" y="74157"/>
                  </a:lnTo>
                  <a:lnTo>
                    <a:pt x="21011" y="75505"/>
                  </a:lnTo>
                  <a:lnTo>
                    <a:pt x="22412" y="77393"/>
                  </a:lnTo>
                  <a:lnTo>
                    <a:pt x="23346" y="77662"/>
                  </a:lnTo>
                  <a:lnTo>
                    <a:pt x="23346" y="79011"/>
                  </a:lnTo>
                  <a:lnTo>
                    <a:pt x="23346" y="79820"/>
                  </a:lnTo>
                  <a:lnTo>
                    <a:pt x="23346" y="80359"/>
                  </a:lnTo>
                  <a:lnTo>
                    <a:pt x="24280" y="80898"/>
                  </a:lnTo>
                  <a:lnTo>
                    <a:pt x="24747" y="81707"/>
                  </a:lnTo>
                  <a:lnTo>
                    <a:pt x="24747" y="82786"/>
                  </a:lnTo>
                  <a:lnTo>
                    <a:pt x="24280" y="85213"/>
                  </a:lnTo>
                  <a:lnTo>
                    <a:pt x="23813" y="86831"/>
                  </a:lnTo>
                  <a:lnTo>
                    <a:pt x="23346" y="88179"/>
                  </a:lnTo>
                  <a:lnTo>
                    <a:pt x="27548" y="89528"/>
                  </a:lnTo>
                  <a:lnTo>
                    <a:pt x="31284" y="90337"/>
                  </a:lnTo>
                  <a:lnTo>
                    <a:pt x="34085" y="91415"/>
                  </a:lnTo>
                  <a:lnTo>
                    <a:pt x="38287" y="92224"/>
                  </a:lnTo>
                  <a:lnTo>
                    <a:pt x="39688" y="93033"/>
                  </a:lnTo>
                  <a:lnTo>
                    <a:pt x="42490" y="95730"/>
                  </a:lnTo>
                  <a:lnTo>
                    <a:pt x="46225" y="97617"/>
                  </a:lnTo>
                  <a:lnTo>
                    <a:pt x="51828" y="98426"/>
                  </a:lnTo>
                  <a:lnTo>
                    <a:pt x="52295" y="100853"/>
                  </a:lnTo>
                  <a:lnTo>
                    <a:pt x="53229" y="101932"/>
                  </a:lnTo>
                  <a:lnTo>
                    <a:pt x="56498" y="102471"/>
                  </a:lnTo>
                  <a:lnTo>
                    <a:pt x="59766" y="104629"/>
                  </a:lnTo>
                  <a:lnTo>
                    <a:pt x="63501" y="107865"/>
                  </a:lnTo>
                  <a:lnTo>
                    <a:pt x="65369" y="109213"/>
                  </a:lnTo>
                  <a:lnTo>
                    <a:pt x="66770" y="111640"/>
                  </a:lnTo>
                  <a:lnTo>
                    <a:pt x="65369" y="113797"/>
                  </a:lnTo>
                  <a:lnTo>
                    <a:pt x="65369" y="115146"/>
                  </a:lnTo>
                  <a:lnTo>
                    <a:pt x="66770" y="117033"/>
                  </a:lnTo>
                  <a:lnTo>
                    <a:pt x="68638" y="117303"/>
                  </a:lnTo>
                  <a:lnTo>
                    <a:pt x="105058" y="120000"/>
                  </a:lnTo>
                  <a:lnTo>
                    <a:pt x="105525" y="119730"/>
                  </a:lnTo>
                  <a:lnTo>
                    <a:pt x="108793" y="118921"/>
                  </a:lnTo>
                  <a:close/>
                </a:path>
              </a:pathLst>
            </a:custGeom>
            <a:solidFill>
              <a:srgbClr val="FBA110"/>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699" name="Google Shape;699;p123"/>
            <p:cNvSpPr/>
            <p:nvPr/>
          </p:nvSpPr>
          <p:spPr>
            <a:xfrm>
              <a:off x="6303357" y="2660630"/>
              <a:ext cx="474000" cy="254700"/>
            </a:xfrm>
            <a:custGeom>
              <a:rect b="b" l="l" r="r" t="t"/>
              <a:pathLst>
                <a:path extrusionOk="0" h="120000" w="120000">
                  <a:moveTo>
                    <a:pt x="0" y="16853"/>
                  </a:moveTo>
                  <a:cubicBezTo>
                    <a:pt x="0" y="18876"/>
                    <a:pt x="0" y="18876"/>
                    <a:pt x="0" y="18876"/>
                  </a:cubicBezTo>
                  <a:cubicBezTo>
                    <a:pt x="0" y="16853"/>
                    <a:pt x="0" y="16853"/>
                    <a:pt x="0" y="16853"/>
                  </a:cubicBezTo>
                  <a:cubicBezTo>
                    <a:pt x="42650" y="21573"/>
                    <a:pt x="42650" y="21573"/>
                    <a:pt x="42650" y="21573"/>
                  </a:cubicBezTo>
                  <a:cubicBezTo>
                    <a:pt x="40843" y="82921"/>
                    <a:pt x="40843" y="82921"/>
                    <a:pt x="40843" y="82921"/>
                  </a:cubicBezTo>
                  <a:cubicBezTo>
                    <a:pt x="43734" y="88314"/>
                    <a:pt x="43734" y="88314"/>
                    <a:pt x="43734" y="88314"/>
                  </a:cubicBezTo>
                  <a:cubicBezTo>
                    <a:pt x="44819" y="90337"/>
                    <a:pt x="44819" y="90337"/>
                    <a:pt x="44819" y="90337"/>
                  </a:cubicBezTo>
                  <a:cubicBezTo>
                    <a:pt x="45903" y="90337"/>
                    <a:pt x="45903" y="90337"/>
                    <a:pt x="45903" y="90337"/>
                  </a:cubicBezTo>
                  <a:cubicBezTo>
                    <a:pt x="47349" y="89662"/>
                    <a:pt x="47349" y="89662"/>
                    <a:pt x="47349" y="89662"/>
                  </a:cubicBezTo>
                  <a:cubicBezTo>
                    <a:pt x="48433" y="90337"/>
                    <a:pt x="48433" y="90337"/>
                    <a:pt x="48433" y="90337"/>
                  </a:cubicBezTo>
                  <a:cubicBezTo>
                    <a:pt x="49518" y="89662"/>
                    <a:pt x="49518" y="89662"/>
                    <a:pt x="49518" y="89662"/>
                  </a:cubicBezTo>
                  <a:cubicBezTo>
                    <a:pt x="50963" y="91011"/>
                    <a:pt x="50963" y="91011"/>
                    <a:pt x="50963" y="91011"/>
                  </a:cubicBezTo>
                  <a:cubicBezTo>
                    <a:pt x="52048" y="97078"/>
                    <a:pt x="52048" y="97078"/>
                    <a:pt x="52048" y="97078"/>
                  </a:cubicBezTo>
                  <a:cubicBezTo>
                    <a:pt x="55301" y="97078"/>
                    <a:pt x="55301" y="97078"/>
                    <a:pt x="55301" y="97078"/>
                  </a:cubicBezTo>
                  <a:cubicBezTo>
                    <a:pt x="57831" y="99775"/>
                    <a:pt x="57831" y="99775"/>
                    <a:pt x="57831" y="99775"/>
                  </a:cubicBezTo>
                  <a:cubicBezTo>
                    <a:pt x="59999" y="99101"/>
                    <a:pt x="59999" y="99101"/>
                    <a:pt x="59999" y="99101"/>
                  </a:cubicBezTo>
                  <a:cubicBezTo>
                    <a:pt x="60361" y="99101"/>
                    <a:pt x="60361" y="99101"/>
                    <a:pt x="60361" y="99101"/>
                  </a:cubicBezTo>
                  <a:cubicBezTo>
                    <a:pt x="61807" y="101797"/>
                    <a:pt x="61807" y="101797"/>
                    <a:pt x="61807" y="101797"/>
                  </a:cubicBezTo>
                  <a:cubicBezTo>
                    <a:pt x="63253" y="99775"/>
                    <a:pt x="63253" y="99775"/>
                    <a:pt x="63253" y="99775"/>
                  </a:cubicBezTo>
                  <a:cubicBezTo>
                    <a:pt x="66506" y="100449"/>
                    <a:pt x="66506" y="100449"/>
                    <a:pt x="66506" y="100449"/>
                  </a:cubicBezTo>
                  <a:cubicBezTo>
                    <a:pt x="67951" y="105168"/>
                    <a:pt x="67951" y="105168"/>
                    <a:pt x="67951" y="105168"/>
                  </a:cubicBezTo>
                  <a:cubicBezTo>
                    <a:pt x="69036" y="105168"/>
                    <a:pt x="69036" y="105168"/>
                    <a:pt x="69036" y="105168"/>
                  </a:cubicBezTo>
                  <a:cubicBezTo>
                    <a:pt x="69397" y="109213"/>
                    <a:pt x="69397" y="109213"/>
                    <a:pt x="69397" y="109213"/>
                  </a:cubicBezTo>
                  <a:cubicBezTo>
                    <a:pt x="70843" y="109887"/>
                    <a:pt x="70843" y="109887"/>
                    <a:pt x="70843" y="109887"/>
                  </a:cubicBezTo>
                  <a:cubicBezTo>
                    <a:pt x="72289" y="107865"/>
                    <a:pt x="72289" y="107865"/>
                    <a:pt x="72289" y="107865"/>
                  </a:cubicBezTo>
                  <a:cubicBezTo>
                    <a:pt x="73012" y="105842"/>
                    <a:pt x="73012" y="105842"/>
                    <a:pt x="73012" y="105842"/>
                  </a:cubicBezTo>
                  <a:cubicBezTo>
                    <a:pt x="73734" y="105842"/>
                    <a:pt x="73734" y="105842"/>
                    <a:pt x="73734" y="105842"/>
                  </a:cubicBezTo>
                  <a:cubicBezTo>
                    <a:pt x="76265" y="109213"/>
                    <a:pt x="76265" y="109213"/>
                    <a:pt x="76265" y="109213"/>
                  </a:cubicBezTo>
                  <a:cubicBezTo>
                    <a:pt x="76987" y="111910"/>
                    <a:pt x="76987" y="111910"/>
                    <a:pt x="76987" y="111910"/>
                  </a:cubicBezTo>
                  <a:cubicBezTo>
                    <a:pt x="79518" y="109213"/>
                    <a:pt x="79518" y="109213"/>
                    <a:pt x="79518" y="109213"/>
                  </a:cubicBezTo>
                  <a:cubicBezTo>
                    <a:pt x="80240" y="110561"/>
                    <a:pt x="80240" y="110561"/>
                    <a:pt x="80240" y="110561"/>
                  </a:cubicBezTo>
                  <a:cubicBezTo>
                    <a:pt x="80602" y="114606"/>
                    <a:pt x="80602" y="114606"/>
                    <a:pt x="80602" y="114606"/>
                  </a:cubicBezTo>
                  <a:cubicBezTo>
                    <a:pt x="81325" y="113932"/>
                    <a:pt x="81325" y="113932"/>
                    <a:pt x="81325" y="113932"/>
                  </a:cubicBezTo>
                  <a:cubicBezTo>
                    <a:pt x="82409" y="110561"/>
                    <a:pt x="82409" y="110561"/>
                    <a:pt x="82409" y="110561"/>
                  </a:cubicBezTo>
                  <a:cubicBezTo>
                    <a:pt x="84216" y="109887"/>
                    <a:pt x="84216" y="109887"/>
                    <a:pt x="84216" y="109887"/>
                  </a:cubicBezTo>
                  <a:cubicBezTo>
                    <a:pt x="86385" y="111910"/>
                    <a:pt x="86385" y="111910"/>
                    <a:pt x="86385" y="111910"/>
                  </a:cubicBezTo>
                  <a:cubicBezTo>
                    <a:pt x="89638" y="111235"/>
                    <a:pt x="89638" y="111235"/>
                    <a:pt x="89638" y="111235"/>
                  </a:cubicBezTo>
                  <a:cubicBezTo>
                    <a:pt x="91084" y="113932"/>
                    <a:pt x="91084" y="113932"/>
                    <a:pt x="91084" y="113932"/>
                  </a:cubicBezTo>
                  <a:cubicBezTo>
                    <a:pt x="91807" y="115955"/>
                    <a:pt x="91807" y="115955"/>
                    <a:pt x="91807" y="115955"/>
                  </a:cubicBezTo>
                  <a:cubicBezTo>
                    <a:pt x="93614" y="115280"/>
                    <a:pt x="93614" y="115280"/>
                    <a:pt x="93614" y="115280"/>
                  </a:cubicBezTo>
                  <a:cubicBezTo>
                    <a:pt x="95421" y="112584"/>
                    <a:pt x="95421" y="112584"/>
                    <a:pt x="95421" y="112584"/>
                  </a:cubicBezTo>
                  <a:cubicBezTo>
                    <a:pt x="96506" y="110561"/>
                    <a:pt x="96506" y="110561"/>
                    <a:pt x="96506" y="110561"/>
                  </a:cubicBezTo>
                  <a:cubicBezTo>
                    <a:pt x="97951" y="110561"/>
                    <a:pt x="97951" y="110561"/>
                    <a:pt x="97951" y="110561"/>
                  </a:cubicBezTo>
                  <a:cubicBezTo>
                    <a:pt x="99397" y="111910"/>
                    <a:pt x="99397" y="111910"/>
                    <a:pt x="99397" y="111910"/>
                  </a:cubicBezTo>
                  <a:cubicBezTo>
                    <a:pt x="100481" y="111235"/>
                    <a:pt x="100481" y="111235"/>
                    <a:pt x="100481" y="111235"/>
                  </a:cubicBezTo>
                  <a:cubicBezTo>
                    <a:pt x="101927" y="109213"/>
                    <a:pt x="101927" y="109213"/>
                    <a:pt x="101927" y="109213"/>
                  </a:cubicBezTo>
                  <a:cubicBezTo>
                    <a:pt x="104096" y="109887"/>
                    <a:pt x="104096" y="109887"/>
                    <a:pt x="104096" y="109887"/>
                  </a:cubicBezTo>
                  <a:cubicBezTo>
                    <a:pt x="105180" y="110561"/>
                    <a:pt x="105180" y="110561"/>
                    <a:pt x="105180" y="110561"/>
                  </a:cubicBezTo>
                  <a:cubicBezTo>
                    <a:pt x="108433" y="108539"/>
                    <a:pt x="108433" y="108539"/>
                    <a:pt x="108433" y="108539"/>
                  </a:cubicBezTo>
                  <a:cubicBezTo>
                    <a:pt x="110602" y="109887"/>
                    <a:pt x="110602" y="109887"/>
                    <a:pt x="110602" y="109887"/>
                  </a:cubicBezTo>
                  <a:cubicBezTo>
                    <a:pt x="112409" y="113258"/>
                    <a:pt x="112409" y="113258"/>
                    <a:pt x="112409" y="113258"/>
                  </a:cubicBezTo>
                  <a:cubicBezTo>
                    <a:pt x="114939" y="116629"/>
                    <a:pt x="114939" y="116629"/>
                    <a:pt x="114939" y="116629"/>
                  </a:cubicBezTo>
                  <a:cubicBezTo>
                    <a:pt x="117108" y="116629"/>
                    <a:pt x="117108" y="116629"/>
                    <a:pt x="117108" y="116629"/>
                  </a:cubicBezTo>
                  <a:cubicBezTo>
                    <a:pt x="118554" y="118651"/>
                    <a:pt x="118554" y="118651"/>
                    <a:pt x="118554" y="118651"/>
                  </a:cubicBezTo>
                  <a:cubicBezTo>
                    <a:pt x="119638" y="120000"/>
                    <a:pt x="119638" y="120000"/>
                    <a:pt x="119638" y="120000"/>
                  </a:cubicBezTo>
                  <a:cubicBezTo>
                    <a:pt x="119999" y="59325"/>
                    <a:pt x="119999" y="59325"/>
                    <a:pt x="119999" y="59325"/>
                  </a:cubicBezTo>
                  <a:cubicBezTo>
                    <a:pt x="117108" y="24943"/>
                    <a:pt x="117108" y="24943"/>
                    <a:pt x="117108" y="24943"/>
                  </a:cubicBezTo>
                  <a:cubicBezTo>
                    <a:pt x="117108" y="8089"/>
                    <a:pt x="117108" y="8089"/>
                    <a:pt x="117108" y="8089"/>
                  </a:cubicBezTo>
                  <a:cubicBezTo>
                    <a:pt x="117108" y="8089"/>
                    <a:pt x="76265" y="6741"/>
                    <a:pt x="63253" y="6067"/>
                  </a:cubicBezTo>
                  <a:cubicBezTo>
                    <a:pt x="47349" y="4719"/>
                    <a:pt x="1445" y="0"/>
                    <a:pt x="1445" y="0"/>
                  </a:cubicBezTo>
                  <a:cubicBezTo>
                    <a:pt x="1084" y="16853"/>
                    <a:pt x="1084" y="16853"/>
                    <a:pt x="1084" y="16853"/>
                  </a:cubicBezTo>
                  <a:lnTo>
                    <a:pt x="0" y="16853"/>
                  </a:lnTo>
                  <a:close/>
                </a:path>
              </a:pathLst>
            </a:custGeom>
            <a:solidFill>
              <a:srgbClr val="1E4E7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00" name="Google Shape;700;p123"/>
            <p:cNvSpPr/>
            <p:nvPr/>
          </p:nvSpPr>
          <p:spPr>
            <a:xfrm>
              <a:off x="6364069" y="2454883"/>
              <a:ext cx="401400" cy="222600"/>
            </a:xfrm>
            <a:custGeom>
              <a:rect b="b" l="l" r="r" t="t"/>
              <a:pathLst>
                <a:path extrusionOk="0" h="120000" w="120000">
                  <a:moveTo>
                    <a:pt x="120000" y="120000"/>
                  </a:moveTo>
                  <a:cubicBezTo>
                    <a:pt x="120000" y="40000"/>
                    <a:pt x="120000" y="40000"/>
                    <a:pt x="120000" y="40000"/>
                  </a:cubicBezTo>
                  <a:cubicBezTo>
                    <a:pt x="117446" y="37692"/>
                    <a:pt x="117446" y="37692"/>
                    <a:pt x="117446" y="37692"/>
                  </a:cubicBezTo>
                  <a:cubicBezTo>
                    <a:pt x="116170" y="36153"/>
                    <a:pt x="116170" y="36153"/>
                    <a:pt x="116170" y="36153"/>
                  </a:cubicBezTo>
                  <a:cubicBezTo>
                    <a:pt x="115319" y="31538"/>
                    <a:pt x="115319" y="31538"/>
                    <a:pt x="115319" y="31538"/>
                  </a:cubicBezTo>
                  <a:cubicBezTo>
                    <a:pt x="112765" y="26923"/>
                    <a:pt x="112765" y="26923"/>
                    <a:pt x="112765" y="26923"/>
                  </a:cubicBezTo>
                  <a:cubicBezTo>
                    <a:pt x="114042" y="23076"/>
                    <a:pt x="114042" y="23076"/>
                    <a:pt x="114042" y="23076"/>
                  </a:cubicBezTo>
                  <a:cubicBezTo>
                    <a:pt x="115319" y="18461"/>
                    <a:pt x="115319" y="18461"/>
                    <a:pt x="115319" y="18461"/>
                  </a:cubicBezTo>
                  <a:cubicBezTo>
                    <a:pt x="115319" y="14615"/>
                    <a:pt x="115319" y="14615"/>
                    <a:pt x="115319" y="14615"/>
                  </a:cubicBezTo>
                  <a:cubicBezTo>
                    <a:pt x="114468" y="14615"/>
                    <a:pt x="114468" y="14615"/>
                    <a:pt x="114468" y="14615"/>
                  </a:cubicBezTo>
                  <a:cubicBezTo>
                    <a:pt x="110638" y="14615"/>
                    <a:pt x="110638" y="14615"/>
                    <a:pt x="110638" y="14615"/>
                  </a:cubicBezTo>
                  <a:cubicBezTo>
                    <a:pt x="109787" y="11538"/>
                    <a:pt x="109787" y="11538"/>
                    <a:pt x="109787" y="11538"/>
                  </a:cubicBezTo>
                  <a:cubicBezTo>
                    <a:pt x="108085" y="6923"/>
                    <a:pt x="108085" y="6923"/>
                    <a:pt x="108085" y="6923"/>
                  </a:cubicBezTo>
                  <a:cubicBezTo>
                    <a:pt x="108085" y="6923"/>
                    <a:pt x="79574" y="5384"/>
                    <a:pt x="70212" y="4615"/>
                  </a:cubicBezTo>
                  <a:cubicBezTo>
                    <a:pt x="53617" y="3846"/>
                    <a:pt x="4255" y="0"/>
                    <a:pt x="4255" y="0"/>
                  </a:cubicBezTo>
                  <a:cubicBezTo>
                    <a:pt x="0" y="112307"/>
                    <a:pt x="0" y="112307"/>
                    <a:pt x="0" y="112307"/>
                  </a:cubicBezTo>
                  <a:cubicBezTo>
                    <a:pt x="17446" y="113846"/>
                    <a:pt x="44255" y="116153"/>
                    <a:pt x="56595" y="117692"/>
                  </a:cubicBezTo>
                  <a:cubicBezTo>
                    <a:pt x="71914" y="118461"/>
                    <a:pt x="120000" y="120000"/>
                    <a:pt x="120000" y="120000"/>
                  </a:cubicBezTo>
                  <a:close/>
                </a:path>
              </a:pathLst>
            </a:custGeom>
            <a:solidFill>
              <a:srgbClr val="1E4E7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01" name="Google Shape;701;p123"/>
            <p:cNvSpPr/>
            <p:nvPr/>
          </p:nvSpPr>
          <p:spPr>
            <a:xfrm>
              <a:off x="6279748" y="2242391"/>
              <a:ext cx="447000" cy="225900"/>
            </a:xfrm>
            <a:custGeom>
              <a:rect b="b" l="l" r="r" t="t"/>
              <a:pathLst>
                <a:path extrusionOk="0" h="120000" w="120000">
                  <a:moveTo>
                    <a:pt x="120000" y="120000"/>
                  </a:moveTo>
                  <a:cubicBezTo>
                    <a:pt x="120000" y="120000"/>
                    <a:pt x="120000" y="120000"/>
                    <a:pt x="120000" y="120000"/>
                  </a:cubicBezTo>
                  <a:cubicBezTo>
                    <a:pt x="120000" y="120000"/>
                    <a:pt x="120000" y="120000"/>
                    <a:pt x="120000" y="120000"/>
                  </a:cubicBezTo>
                  <a:cubicBezTo>
                    <a:pt x="119233" y="116962"/>
                    <a:pt x="119233" y="116962"/>
                    <a:pt x="119233" y="116962"/>
                  </a:cubicBezTo>
                  <a:cubicBezTo>
                    <a:pt x="118849" y="112405"/>
                    <a:pt x="118849" y="112405"/>
                    <a:pt x="118849" y="112405"/>
                  </a:cubicBezTo>
                  <a:cubicBezTo>
                    <a:pt x="118849" y="112405"/>
                    <a:pt x="116932" y="111645"/>
                    <a:pt x="116549" y="110886"/>
                  </a:cubicBezTo>
                  <a:cubicBezTo>
                    <a:pt x="116166" y="110126"/>
                    <a:pt x="116549" y="110126"/>
                    <a:pt x="116549" y="110126"/>
                  </a:cubicBezTo>
                  <a:cubicBezTo>
                    <a:pt x="115782" y="107848"/>
                    <a:pt x="115782" y="107848"/>
                    <a:pt x="115782" y="107848"/>
                  </a:cubicBezTo>
                  <a:cubicBezTo>
                    <a:pt x="116549" y="106329"/>
                    <a:pt x="116549" y="106329"/>
                    <a:pt x="116549" y="106329"/>
                  </a:cubicBezTo>
                  <a:cubicBezTo>
                    <a:pt x="116166" y="102531"/>
                    <a:pt x="116166" y="102531"/>
                    <a:pt x="116166" y="102531"/>
                  </a:cubicBezTo>
                  <a:cubicBezTo>
                    <a:pt x="115015" y="101012"/>
                    <a:pt x="115015" y="101012"/>
                    <a:pt x="115015" y="101012"/>
                  </a:cubicBezTo>
                  <a:cubicBezTo>
                    <a:pt x="114632" y="98734"/>
                    <a:pt x="114632" y="98734"/>
                    <a:pt x="114632" y="98734"/>
                  </a:cubicBezTo>
                  <a:cubicBezTo>
                    <a:pt x="113865" y="93417"/>
                    <a:pt x="113865" y="93417"/>
                    <a:pt x="113865" y="93417"/>
                  </a:cubicBezTo>
                  <a:cubicBezTo>
                    <a:pt x="113865" y="85822"/>
                    <a:pt x="113865" y="85822"/>
                    <a:pt x="113865" y="85822"/>
                  </a:cubicBezTo>
                  <a:cubicBezTo>
                    <a:pt x="113482" y="84303"/>
                    <a:pt x="113482" y="84303"/>
                    <a:pt x="113482" y="84303"/>
                  </a:cubicBezTo>
                  <a:cubicBezTo>
                    <a:pt x="112715" y="82025"/>
                    <a:pt x="112715" y="82025"/>
                    <a:pt x="112715" y="82025"/>
                  </a:cubicBezTo>
                  <a:cubicBezTo>
                    <a:pt x="113099" y="78987"/>
                    <a:pt x="113099" y="78987"/>
                    <a:pt x="113099" y="78987"/>
                  </a:cubicBezTo>
                  <a:cubicBezTo>
                    <a:pt x="113099" y="71392"/>
                    <a:pt x="113099" y="71392"/>
                    <a:pt x="113099" y="71392"/>
                  </a:cubicBezTo>
                  <a:cubicBezTo>
                    <a:pt x="112332" y="66075"/>
                    <a:pt x="112332" y="66075"/>
                    <a:pt x="112332" y="66075"/>
                  </a:cubicBezTo>
                  <a:cubicBezTo>
                    <a:pt x="111565" y="64556"/>
                    <a:pt x="111565" y="64556"/>
                    <a:pt x="111565" y="64556"/>
                  </a:cubicBezTo>
                  <a:cubicBezTo>
                    <a:pt x="110798" y="64556"/>
                    <a:pt x="110798" y="64556"/>
                    <a:pt x="110798" y="64556"/>
                  </a:cubicBezTo>
                  <a:cubicBezTo>
                    <a:pt x="110415" y="63037"/>
                    <a:pt x="110415" y="63037"/>
                    <a:pt x="110415" y="63037"/>
                  </a:cubicBezTo>
                  <a:cubicBezTo>
                    <a:pt x="110031" y="59240"/>
                    <a:pt x="110031" y="59240"/>
                    <a:pt x="110031" y="59240"/>
                  </a:cubicBezTo>
                  <a:cubicBezTo>
                    <a:pt x="109648" y="56202"/>
                    <a:pt x="109648" y="56202"/>
                    <a:pt x="109648" y="56202"/>
                  </a:cubicBezTo>
                  <a:cubicBezTo>
                    <a:pt x="110798" y="55443"/>
                    <a:pt x="110798" y="55443"/>
                    <a:pt x="110798" y="55443"/>
                  </a:cubicBezTo>
                  <a:cubicBezTo>
                    <a:pt x="110798" y="54683"/>
                    <a:pt x="110798" y="54683"/>
                    <a:pt x="110798" y="54683"/>
                  </a:cubicBezTo>
                  <a:cubicBezTo>
                    <a:pt x="110415" y="53924"/>
                    <a:pt x="110415" y="53924"/>
                    <a:pt x="110415" y="53924"/>
                  </a:cubicBezTo>
                  <a:cubicBezTo>
                    <a:pt x="110031" y="51645"/>
                    <a:pt x="110031" y="51645"/>
                    <a:pt x="110031" y="51645"/>
                  </a:cubicBezTo>
                  <a:cubicBezTo>
                    <a:pt x="109265" y="49367"/>
                    <a:pt x="109265" y="49367"/>
                    <a:pt x="109265" y="49367"/>
                  </a:cubicBezTo>
                  <a:cubicBezTo>
                    <a:pt x="108498" y="45569"/>
                    <a:pt x="108498" y="45569"/>
                    <a:pt x="108498" y="45569"/>
                  </a:cubicBezTo>
                  <a:cubicBezTo>
                    <a:pt x="107731" y="41012"/>
                    <a:pt x="107731" y="41012"/>
                    <a:pt x="107731" y="41012"/>
                  </a:cubicBezTo>
                  <a:cubicBezTo>
                    <a:pt x="106581" y="37215"/>
                    <a:pt x="106581" y="37215"/>
                    <a:pt x="106581" y="37215"/>
                  </a:cubicBezTo>
                  <a:cubicBezTo>
                    <a:pt x="105431" y="30379"/>
                    <a:pt x="105431" y="30379"/>
                    <a:pt x="105431" y="30379"/>
                  </a:cubicBezTo>
                  <a:cubicBezTo>
                    <a:pt x="104281" y="27341"/>
                    <a:pt x="104281" y="27341"/>
                    <a:pt x="104281" y="27341"/>
                  </a:cubicBezTo>
                  <a:cubicBezTo>
                    <a:pt x="103897" y="26582"/>
                    <a:pt x="103897" y="26582"/>
                    <a:pt x="103897" y="26582"/>
                  </a:cubicBezTo>
                  <a:cubicBezTo>
                    <a:pt x="102364" y="24303"/>
                    <a:pt x="102364" y="24303"/>
                    <a:pt x="102364" y="24303"/>
                  </a:cubicBezTo>
                  <a:cubicBezTo>
                    <a:pt x="99680" y="20506"/>
                    <a:pt x="99680" y="20506"/>
                    <a:pt x="99680" y="20506"/>
                  </a:cubicBezTo>
                  <a:cubicBezTo>
                    <a:pt x="97763" y="18987"/>
                    <a:pt x="97763" y="18987"/>
                    <a:pt x="97763" y="18987"/>
                  </a:cubicBezTo>
                  <a:cubicBezTo>
                    <a:pt x="95846" y="17468"/>
                    <a:pt x="95846" y="17468"/>
                    <a:pt x="95846" y="17468"/>
                  </a:cubicBezTo>
                  <a:cubicBezTo>
                    <a:pt x="94313" y="14430"/>
                    <a:pt x="94313" y="14430"/>
                    <a:pt x="94313" y="14430"/>
                  </a:cubicBezTo>
                  <a:cubicBezTo>
                    <a:pt x="91629" y="13670"/>
                    <a:pt x="91629" y="13670"/>
                    <a:pt x="91629" y="13670"/>
                  </a:cubicBezTo>
                  <a:cubicBezTo>
                    <a:pt x="88178" y="14430"/>
                    <a:pt x="88178" y="14430"/>
                    <a:pt x="88178" y="14430"/>
                  </a:cubicBezTo>
                  <a:cubicBezTo>
                    <a:pt x="87028" y="14430"/>
                    <a:pt x="87028" y="14430"/>
                    <a:pt x="87028" y="14430"/>
                  </a:cubicBezTo>
                  <a:cubicBezTo>
                    <a:pt x="85878" y="15189"/>
                    <a:pt x="85878" y="15189"/>
                    <a:pt x="85878" y="15189"/>
                  </a:cubicBezTo>
                  <a:cubicBezTo>
                    <a:pt x="85111" y="16708"/>
                    <a:pt x="85111" y="16708"/>
                    <a:pt x="85111" y="16708"/>
                  </a:cubicBezTo>
                  <a:cubicBezTo>
                    <a:pt x="83961" y="15949"/>
                    <a:pt x="83961" y="15949"/>
                    <a:pt x="83961" y="15949"/>
                  </a:cubicBezTo>
                  <a:cubicBezTo>
                    <a:pt x="82811" y="14430"/>
                    <a:pt x="82811" y="14430"/>
                    <a:pt x="82811" y="14430"/>
                  </a:cubicBezTo>
                  <a:cubicBezTo>
                    <a:pt x="80511" y="12151"/>
                    <a:pt x="80511" y="12151"/>
                    <a:pt x="80511" y="12151"/>
                  </a:cubicBezTo>
                  <a:cubicBezTo>
                    <a:pt x="77444" y="9113"/>
                    <a:pt x="77444" y="9113"/>
                    <a:pt x="77444" y="9113"/>
                  </a:cubicBezTo>
                  <a:cubicBezTo>
                    <a:pt x="3833" y="0"/>
                    <a:pt x="3833" y="0"/>
                    <a:pt x="3833" y="0"/>
                  </a:cubicBezTo>
                  <a:cubicBezTo>
                    <a:pt x="0" y="72151"/>
                    <a:pt x="0" y="72151"/>
                    <a:pt x="0" y="72151"/>
                  </a:cubicBezTo>
                  <a:cubicBezTo>
                    <a:pt x="27987" y="77468"/>
                    <a:pt x="27987" y="77468"/>
                    <a:pt x="27987" y="77468"/>
                  </a:cubicBezTo>
                  <a:cubicBezTo>
                    <a:pt x="26453" y="113164"/>
                    <a:pt x="26453" y="113164"/>
                    <a:pt x="26453" y="113164"/>
                  </a:cubicBezTo>
                  <a:cubicBezTo>
                    <a:pt x="26453" y="113164"/>
                    <a:pt x="26453" y="113164"/>
                    <a:pt x="26453" y="113164"/>
                  </a:cubicBezTo>
                  <a:cubicBezTo>
                    <a:pt x="28753" y="113164"/>
                    <a:pt x="71309" y="116962"/>
                    <a:pt x="85878" y="117721"/>
                  </a:cubicBezTo>
                  <a:cubicBezTo>
                    <a:pt x="94313" y="118481"/>
                    <a:pt x="120000" y="120000"/>
                    <a:pt x="120000" y="120000"/>
                  </a:cubicBezTo>
                  <a:close/>
                </a:path>
              </a:pathLst>
            </a:custGeom>
            <a:solidFill>
              <a:srgbClr val="1E4E7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02" name="Google Shape;702;p123"/>
            <p:cNvSpPr/>
            <p:nvPr/>
          </p:nvSpPr>
          <p:spPr>
            <a:xfrm>
              <a:off x="6293239" y="2040018"/>
              <a:ext cx="384600" cy="256200"/>
            </a:xfrm>
            <a:custGeom>
              <a:rect b="b" l="l" r="r" t="t"/>
              <a:pathLst>
                <a:path extrusionOk="0" h="120000" w="120000">
                  <a:moveTo>
                    <a:pt x="89219" y="105333"/>
                  </a:moveTo>
                  <a:cubicBezTo>
                    <a:pt x="91895" y="107333"/>
                    <a:pt x="91895" y="107333"/>
                    <a:pt x="91895" y="107333"/>
                  </a:cubicBezTo>
                  <a:cubicBezTo>
                    <a:pt x="93234" y="108666"/>
                    <a:pt x="93234" y="108666"/>
                    <a:pt x="93234" y="108666"/>
                  </a:cubicBezTo>
                  <a:cubicBezTo>
                    <a:pt x="94572" y="109333"/>
                    <a:pt x="94572" y="109333"/>
                    <a:pt x="94572" y="109333"/>
                  </a:cubicBezTo>
                  <a:cubicBezTo>
                    <a:pt x="95464" y="108000"/>
                    <a:pt x="95464" y="108000"/>
                    <a:pt x="95464" y="108000"/>
                  </a:cubicBezTo>
                  <a:cubicBezTo>
                    <a:pt x="96802" y="107333"/>
                    <a:pt x="96802" y="107333"/>
                    <a:pt x="96802" y="107333"/>
                  </a:cubicBezTo>
                  <a:cubicBezTo>
                    <a:pt x="98141" y="107333"/>
                    <a:pt x="98141" y="107333"/>
                    <a:pt x="98141" y="107333"/>
                  </a:cubicBezTo>
                  <a:cubicBezTo>
                    <a:pt x="102156" y="106666"/>
                    <a:pt x="102156" y="106666"/>
                    <a:pt x="102156" y="106666"/>
                  </a:cubicBezTo>
                  <a:cubicBezTo>
                    <a:pt x="105278" y="107333"/>
                    <a:pt x="105278" y="107333"/>
                    <a:pt x="105278" y="107333"/>
                  </a:cubicBezTo>
                  <a:cubicBezTo>
                    <a:pt x="107063" y="110000"/>
                    <a:pt x="107063" y="110000"/>
                    <a:pt x="107063" y="110000"/>
                  </a:cubicBezTo>
                  <a:cubicBezTo>
                    <a:pt x="109293" y="111333"/>
                    <a:pt x="109293" y="111333"/>
                    <a:pt x="109293" y="111333"/>
                  </a:cubicBezTo>
                  <a:cubicBezTo>
                    <a:pt x="111524" y="112666"/>
                    <a:pt x="111524" y="112666"/>
                    <a:pt x="111524" y="112666"/>
                  </a:cubicBezTo>
                  <a:cubicBezTo>
                    <a:pt x="114646" y="116000"/>
                    <a:pt x="114646" y="116000"/>
                    <a:pt x="114646" y="116000"/>
                  </a:cubicBezTo>
                  <a:cubicBezTo>
                    <a:pt x="116431" y="118000"/>
                    <a:pt x="116431" y="118000"/>
                    <a:pt x="116431" y="118000"/>
                  </a:cubicBezTo>
                  <a:cubicBezTo>
                    <a:pt x="116877" y="118666"/>
                    <a:pt x="116877" y="118666"/>
                    <a:pt x="116877" y="118666"/>
                  </a:cubicBezTo>
                  <a:cubicBezTo>
                    <a:pt x="117323" y="120000"/>
                    <a:pt x="117323" y="120000"/>
                    <a:pt x="117323" y="120000"/>
                  </a:cubicBezTo>
                  <a:cubicBezTo>
                    <a:pt x="117323" y="120000"/>
                    <a:pt x="117323" y="120000"/>
                    <a:pt x="117323" y="120000"/>
                  </a:cubicBezTo>
                  <a:cubicBezTo>
                    <a:pt x="117323" y="118000"/>
                    <a:pt x="117323" y="118000"/>
                    <a:pt x="117323" y="118000"/>
                  </a:cubicBezTo>
                  <a:cubicBezTo>
                    <a:pt x="117323" y="115333"/>
                    <a:pt x="117323" y="115333"/>
                    <a:pt x="117323" y="115333"/>
                  </a:cubicBezTo>
                  <a:cubicBezTo>
                    <a:pt x="115539" y="113333"/>
                    <a:pt x="115539" y="113333"/>
                    <a:pt x="115539" y="113333"/>
                  </a:cubicBezTo>
                  <a:cubicBezTo>
                    <a:pt x="115539" y="111333"/>
                    <a:pt x="115539" y="111333"/>
                    <a:pt x="115539" y="111333"/>
                  </a:cubicBezTo>
                  <a:cubicBezTo>
                    <a:pt x="115985" y="109333"/>
                    <a:pt x="115985" y="109333"/>
                    <a:pt x="115985" y="109333"/>
                  </a:cubicBezTo>
                  <a:cubicBezTo>
                    <a:pt x="117323" y="108666"/>
                    <a:pt x="117323" y="108666"/>
                    <a:pt x="117323" y="108666"/>
                  </a:cubicBezTo>
                  <a:cubicBezTo>
                    <a:pt x="117323" y="104000"/>
                    <a:pt x="117323" y="104000"/>
                    <a:pt x="117323" y="104000"/>
                  </a:cubicBezTo>
                  <a:cubicBezTo>
                    <a:pt x="117769" y="102000"/>
                    <a:pt x="117769" y="102000"/>
                    <a:pt x="117769" y="102000"/>
                  </a:cubicBezTo>
                  <a:cubicBezTo>
                    <a:pt x="118661" y="101333"/>
                    <a:pt x="118661" y="101333"/>
                    <a:pt x="118661" y="101333"/>
                  </a:cubicBezTo>
                  <a:cubicBezTo>
                    <a:pt x="118661" y="98666"/>
                    <a:pt x="118661" y="98666"/>
                    <a:pt x="118661" y="98666"/>
                  </a:cubicBezTo>
                  <a:cubicBezTo>
                    <a:pt x="117769" y="95333"/>
                    <a:pt x="117769" y="95333"/>
                    <a:pt x="117769" y="95333"/>
                  </a:cubicBezTo>
                  <a:cubicBezTo>
                    <a:pt x="116877" y="94666"/>
                    <a:pt x="116877" y="94666"/>
                    <a:pt x="116877" y="94666"/>
                  </a:cubicBezTo>
                  <a:cubicBezTo>
                    <a:pt x="117323" y="91333"/>
                    <a:pt x="117323" y="91333"/>
                    <a:pt x="117323" y="91333"/>
                  </a:cubicBezTo>
                  <a:cubicBezTo>
                    <a:pt x="117323" y="89333"/>
                    <a:pt x="117323" y="89333"/>
                    <a:pt x="117323" y="89333"/>
                  </a:cubicBezTo>
                  <a:cubicBezTo>
                    <a:pt x="118661" y="89333"/>
                    <a:pt x="118661" y="89333"/>
                    <a:pt x="118661" y="89333"/>
                  </a:cubicBezTo>
                  <a:cubicBezTo>
                    <a:pt x="120000" y="31333"/>
                    <a:pt x="120000" y="31333"/>
                    <a:pt x="120000" y="31333"/>
                  </a:cubicBezTo>
                  <a:cubicBezTo>
                    <a:pt x="118661" y="29333"/>
                    <a:pt x="118661" y="29333"/>
                    <a:pt x="118661" y="29333"/>
                  </a:cubicBezTo>
                  <a:cubicBezTo>
                    <a:pt x="117769" y="27333"/>
                    <a:pt x="117769" y="27333"/>
                    <a:pt x="117769" y="27333"/>
                  </a:cubicBezTo>
                  <a:cubicBezTo>
                    <a:pt x="115539" y="26000"/>
                    <a:pt x="115539" y="26000"/>
                    <a:pt x="115539" y="26000"/>
                  </a:cubicBezTo>
                  <a:cubicBezTo>
                    <a:pt x="115092" y="24000"/>
                    <a:pt x="115092" y="24000"/>
                    <a:pt x="115092" y="24000"/>
                  </a:cubicBezTo>
                  <a:cubicBezTo>
                    <a:pt x="113754" y="22000"/>
                    <a:pt x="113754" y="22000"/>
                    <a:pt x="113754" y="22000"/>
                  </a:cubicBezTo>
                  <a:cubicBezTo>
                    <a:pt x="113308" y="20666"/>
                    <a:pt x="113308" y="20666"/>
                    <a:pt x="113308" y="20666"/>
                  </a:cubicBezTo>
                  <a:cubicBezTo>
                    <a:pt x="113308" y="19333"/>
                    <a:pt x="113308" y="19333"/>
                    <a:pt x="113308" y="19333"/>
                  </a:cubicBezTo>
                  <a:cubicBezTo>
                    <a:pt x="113308" y="18000"/>
                    <a:pt x="113308" y="18000"/>
                    <a:pt x="113308" y="18000"/>
                  </a:cubicBezTo>
                  <a:cubicBezTo>
                    <a:pt x="114646" y="16000"/>
                    <a:pt x="114646" y="16000"/>
                    <a:pt x="114646" y="16000"/>
                  </a:cubicBezTo>
                  <a:cubicBezTo>
                    <a:pt x="115985" y="14000"/>
                    <a:pt x="115985" y="14000"/>
                    <a:pt x="115985" y="14000"/>
                  </a:cubicBezTo>
                  <a:cubicBezTo>
                    <a:pt x="117769" y="11333"/>
                    <a:pt x="117769" y="11333"/>
                    <a:pt x="117769" y="11333"/>
                  </a:cubicBezTo>
                  <a:cubicBezTo>
                    <a:pt x="117323" y="10000"/>
                    <a:pt x="117323" y="10000"/>
                    <a:pt x="117323" y="10000"/>
                  </a:cubicBezTo>
                  <a:cubicBezTo>
                    <a:pt x="117323" y="9333"/>
                    <a:pt x="117323" y="9333"/>
                    <a:pt x="117323" y="9333"/>
                  </a:cubicBezTo>
                  <a:cubicBezTo>
                    <a:pt x="117323" y="9333"/>
                    <a:pt x="74498" y="6666"/>
                    <a:pt x="60669" y="5333"/>
                  </a:cubicBezTo>
                  <a:cubicBezTo>
                    <a:pt x="46840" y="4000"/>
                    <a:pt x="6245" y="0"/>
                    <a:pt x="6245" y="0"/>
                  </a:cubicBezTo>
                  <a:cubicBezTo>
                    <a:pt x="0" y="94666"/>
                    <a:pt x="0" y="94666"/>
                    <a:pt x="0" y="94666"/>
                  </a:cubicBezTo>
                  <a:cubicBezTo>
                    <a:pt x="85650" y="102666"/>
                    <a:pt x="85650" y="102666"/>
                    <a:pt x="85650" y="102666"/>
                  </a:cubicBezTo>
                  <a:lnTo>
                    <a:pt x="89219" y="105333"/>
                  </a:lnTo>
                  <a:close/>
                </a:path>
              </a:pathLst>
            </a:custGeom>
            <a:solidFill>
              <a:srgbClr val="1E4E7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03" name="Google Shape;703;p123"/>
            <p:cNvSpPr/>
            <p:nvPr/>
          </p:nvSpPr>
          <p:spPr>
            <a:xfrm>
              <a:off x="5922221" y="2058568"/>
              <a:ext cx="386100" cy="318600"/>
            </a:xfrm>
            <a:custGeom>
              <a:rect b="b" l="l" r="r" t="t"/>
              <a:pathLst>
                <a:path extrusionOk="0" h="120000" w="120000">
                  <a:moveTo>
                    <a:pt x="119999" y="17142"/>
                  </a:moveTo>
                  <a:lnTo>
                    <a:pt x="119475" y="17142"/>
                  </a:lnTo>
                  <a:lnTo>
                    <a:pt x="14672" y="0"/>
                  </a:lnTo>
                  <a:lnTo>
                    <a:pt x="12576" y="14603"/>
                  </a:lnTo>
                  <a:lnTo>
                    <a:pt x="3668" y="77460"/>
                  </a:lnTo>
                  <a:lnTo>
                    <a:pt x="0" y="102857"/>
                  </a:lnTo>
                  <a:lnTo>
                    <a:pt x="31965" y="109206"/>
                  </a:lnTo>
                  <a:lnTo>
                    <a:pt x="111091" y="120000"/>
                  </a:lnTo>
                  <a:lnTo>
                    <a:pt x="115283" y="69206"/>
                  </a:lnTo>
                  <a:lnTo>
                    <a:pt x="119999" y="17142"/>
                  </a:lnTo>
                  <a:close/>
                </a:path>
              </a:pathLst>
            </a:custGeom>
            <a:solidFill>
              <a:srgbClr val="FBA110"/>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04" name="Google Shape;704;p123"/>
            <p:cNvSpPr/>
            <p:nvPr/>
          </p:nvSpPr>
          <p:spPr>
            <a:xfrm>
              <a:off x="6313476" y="1829213"/>
              <a:ext cx="359100" cy="231000"/>
            </a:xfrm>
            <a:custGeom>
              <a:rect b="b" l="l" r="r" t="t"/>
              <a:pathLst>
                <a:path extrusionOk="0" h="120000" w="120000">
                  <a:moveTo>
                    <a:pt x="119043" y="119259"/>
                  </a:moveTo>
                  <a:cubicBezTo>
                    <a:pt x="119043" y="120000"/>
                    <a:pt x="119043" y="120000"/>
                    <a:pt x="119043" y="120000"/>
                  </a:cubicBezTo>
                  <a:cubicBezTo>
                    <a:pt x="119043" y="120000"/>
                    <a:pt x="119043" y="120000"/>
                    <a:pt x="119043" y="120000"/>
                  </a:cubicBezTo>
                  <a:cubicBezTo>
                    <a:pt x="120000" y="118518"/>
                    <a:pt x="120000" y="118518"/>
                    <a:pt x="120000" y="118518"/>
                  </a:cubicBezTo>
                  <a:cubicBezTo>
                    <a:pt x="120000" y="114814"/>
                    <a:pt x="120000" y="114814"/>
                    <a:pt x="120000" y="114814"/>
                  </a:cubicBezTo>
                  <a:cubicBezTo>
                    <a:pt x="120000" y="111111"/>
                    <a:pt x="120000" y="111111"/>
                    <a:pt x="120000" y="111111"/>
                  </a:cubicBezTo>
                  <a:cubicBezTo>
                    <a:pt x="119521" y="106666"/>
                    <a:pt x="119521" y="106666"/>
                    <a:pt x="119521" y="106666"/>
                  </a:cubicBezTo>
                  <a:cubicBezTo>
                    <a:pt x="118565" y="104444"/>
                    <a:pt x="118565" y="104444"/>
                    <a:pt x="118565" y="104444"/>
                  </a:cubicBezTo>
                  <a:cubicBezTo>
                    <a:pt x="117131" y="102222"/>
                    <a:pt x="117131" y="102222"/>
                    <a:pt x="117131" y="102222"/>
                  </a:cubicBezTo>
                  <a:cubicBezTo>
                    <a:pt x="117131" y="97037"/>
                    <a:pt x="117131" y="97037"/>
                    <a:pt x="117131" y="97037"/>
                  </a:cubicBezTo>
                  <a:cubicBezTo>
                    <a:pt x="116653" y="95555"/>
                    <a:pt x="116653" y="95555"/>
                    <a:pt x="116653" y="95555"/>
                  </a:cubicBezTo>
                  <a:cubicBezTo>
                    <a:pt x="115697" y="93333"/>
                    <a:pt x="115697" y="93333"/>
                    <a:pt x="115697" y="93333"/>
                  </a:cubicBezTo>
                  <a:cubicBezTo>
                    <a:pt x="115697" y="86666"/>
                    <a:pt x="115697" y="86666"/>
                    <a:pt x="115697" y="86666"/>
                  </a:cubicBezTo>
                  <a:cubicBezTo>
                    <a:pt x="115697" y="76296"/>
                    <a:pt x="115697" y="76296"/>
                    <a:pt x="115697" y="76296"/>
                  </a:cubicBezTo>
                  <a:cubicBezTo>
                    <a:pt x="115219" y="63703"/>
                    <a:pt x="115219" y="63703"/>
                    <a:pt x="115219" y="63703"/>
                  </a:cubicBezTo>
                  <a:cubicBezTo>
                    <a:pt x="115219" y="57037"/>
                    <a:pt x="115219" y="57037"/>
                    <a:pt x="115219" y="57037"/>
                  </a:cubicBezTo>
                  <a:cubicBezTo>
                    <a:pt x="113306" y="51851"/>
                    <a:pt x="113306" y="51851"/>
                    <a:pt x="113306" y="51851"/>
                  </a:cubicBezTo>
                  <a:cubicBezTo>
                    <a:pt x="111872" y="44444"/>
                    <a:pt x="111872" y="44444"/>
                    <a:pt x="111872" y="44444"/>
                  </a:cubicBezTo>
                  <a:cubicBezTo>
                    <a:pt x="110916" y="40000"/>
                    <a:pt x="110916" y="40000"/>
                    <a:pt x="110916" y="40000"/>
                  </a:cubicBezTo>
                  <a:cubicBezTo>
                    <a:pt x="111872" y="34814"/>
                    <a:pt x="111872" y="34814"/>
                    <a:pt x="111872" y="34814"/>
                  </a:cubicBezTo>
                  <a:cubicBezTo>
                    <a:pt x="111394" y="30370"/>
                    <a:pt x="111394" y="30370"/>
                    <a:pt x="111394" y="30370"/>
                  </a:cubicBezTo>
                  <a:cubicBezTo>
                    <a:pt x="110916" y="28888"/>
                    <a:pt x="110916" y="28888"/>
                    <a:pt x="110916" y="28888"/>
                  </a:cubicBezTo>
                  <a:cubicBezTo>
                    <a:pt x="110916" y="25185"/>
                    <a:pt x="110916" y="25185"/>
                    <a:pt x="110916" y="25185"/>
                  </a:cubicBezTo>
                  <a:cubicBezTo>
                    <a:pt x="110916" y="24444"/>
                    <a:pt x="110916" y="24444"/>
                    <a:pt x="110916" y="24444"/>
                  </a:cubicBezTo>
                  <a:cubicBezTo>
                    <a:pt x="111872" y="22962"/>
                    <a:pt x="111872" y="22962"/>
                    <a:pt x="111872" y="22962"/>
                  </a:cubicBezTo>
                  <a:cubicBezTo>
                    <a:pt x="112350" y="21481"/>
                    <a:pt x="112350" y="21481"/>
                    <a:pt x="112350" y="21481"/>
                  </a:cubicBezTo>
                  <a:cubicBezTo>
                    <a:pt x="112350" y="18518"/>
                    <a:pt x="112350" y="18518"/>
                    <a:pt x="112350" y="18518"/>
                  </a:cubicBezTo>
                  <a:cubicBezTo>
                    <a:pt x="110916" y="16296"/>
                    <a:pt x="110916" y="16296"/>
                    <a:pt x="110916" y="16296"/>
                  </a:cubicBezTo>
                  <a:cubicBezTo>
                    <a:pt x="110916" y="15555"/>
                    <a:pt x="110916" y="15555"/>
                    <a:pt x="110916" y="15555"/>
                  </a:cubicBezTo>
                  <a:cubicBezTo>
                    <a:pt x="110438" y="13333"/>
                    <a:pt x="110438" y="13333"/>
                    <a:pt x="110438" y="13333"/>
                  </a:cubicBezTo>
                  <a:cubicBezTo>
                    <a:pt x="109960" y="9629"/>
                    <a:pt x="109960" y="9629"/>
                    <a:pt x="109960" y="9629"/>
                  </a:cubicBezTo>
                  <a:cubicBezTo>
                    <a:pt x="109960" y="9629"/>
                    <a:pt x="62151" y="6666"/>
                    <a:pt x="46374" y="5185"/>
                  </a:cubicBezTo>
                  <a:cubicBezTo>
                    <a:pt x="36334" y="4444"/>
                    <a:pt x="6693" y="0"/>
                    <a:pt x="6693" y="0"/>
                  </a:cubicBezTo>
                  <a:cubicBezTo>
                    <a:pt x="0" y="108888"/>
                    <a:pt x="0" y="108888"/>
                    <a:pt x="0" y="108888"/>
                  </a:cubicBezTo>
                  <a:cubicBezTo>
                    <a:pt x="0" y="108888"/>
                    <a:pt x="43505" y="113333"/>
                    <a:pt x="58326" y="114814"/>
                  </a:cubicBezTo>
                  <a:cubicBezTo>
                    <a:pt x="73147" y="116296"/>
                    <a:pt x="119043" y="119259"/>
                    <a:pt x="119043" y="119259"/>
                  </a:cubicBezTo>
                  <a:close/>
                </a:path>
              </a:pathLst>
            </a:custGeom>
            <a:solidFill>
              <a:srgbClr val="1E4E7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05" name="Google Shape;705;p123"/>
            <p:cNvSpPr/>
            <p:nvPr/>
          </p:nvSpPr>
          <p:spPr>
            <a:xfrm>
              <a:off x="5982933" y="2348638"/>
              <a:ext cx="401400" cy="315300"/>
            </a:xfrm>
            <a:custGeom>
              <a:rect b="b" l="l" r="r" t="t"/>
              <a:pathLst>
                <a:path extrusionOk="0" h="120000" w="120000">
                  <a:moveTo>
                    <a:pt x="114021" y="120000"/>
                  </a:moveTo>
                  <a:cubicBezTo>
                    <a:pt x="118291" y="40723"/>
                    <a:pt x="118291" y="40723"/>
                    <a:pt x="118291" y="40723"/>
                  </a:cubicBezTo>
                  <a:cubicBezTo>
                    <a:pt x="118291" y="40723"/>
                    <a:pt x="118291" y="40723"/>
                    <a:pt x="118291" y="40723"/>
                  </a:cubicBezTo>
                  <a:cubicBezTo>
                    <a:pt x="118291" y="40723"/>
                    <a:pt x="118291" y="40723"/>
                    <a:pt x="118291" y="40723"/>
                  </a:cubicBezTo>
                  <a:cubicBezTo>
                    <a:pt x="120000" y="15203"/>
                    <a:pt x="120000" y="15203"/>
                    <a:pt x="120000" y="15203"/>
                  </a:cubicBezTo>
                  <a:cubicBezTo>
                    <a:pt x="88825" y="11402"/>
                    <a:pt x="88825" y="11402"/>
                    <a:pt x="88825" y="11402"/>
                  </a:cubicBezTo>
                  <a:cubicBezTo>
                    <a:pt x="12811" y="0"/>
                    <a:pt x="12811" y="0"/>
                    <a:pt x="12811" y="0"/>
                  </a:cubicBezTo>
                  <a:cubicBezTo>
                    <a:pt x="0" y="104253"/>
                    <a:pt x="0" y="104253"/>
                    <a:pt x="0" y="104253"/>
                  </a:cubicBezTo>
                  <a:cubicBezTo>
                    <a:pt x="97793" y="118914"/>
                    <a:pt x="97793" y="118914"/>
                    <a:pt x="97793" y="118914"/>
                  </a:cubicBezTo>
                  <a:cubicBezTo>
                    <a:pt x="97793" y="118914"/>
                    <a:pt x="104626" y="119457"/>
                    <a:pt x="114021" y="120000"/>
                  </a:cubicBezTo>
                  <a:close/>
                </a:path>
              </a:pathLst>
            </a:custGeom>
            <a:solidFill>
              <a:srgbClr val="FBA110"/>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06" name="Google Shape;706;p123"/>
            <p:cNvSpPr/>
            <p:nvPr/>
          </p:nvSpPr>
          <p:spPr>
            <a:xfrm>
              <a:off x="5716476" y="2235646"/>
              <a:ext cx="308700" cy="386100"/>
            </a:xfrm>
            <a:custGeom>
              <a:rect b="b" l="l" r="r" t="t"/>
              <a:pathLst>
                <a:path extrusionOk="0" h="120000" w="120000">
                  <a:moveTo>
                    <a:pt x="120000" y="35109"/>
                  </a:moveTo>
                  <a:lnTo>
                    <a:pt x="80000" y="29868"/>
                  </a:lnTo>
                  <a:lnTo>
                    <a:pt x="84590" y="8908"/>
                  </a:lnTo>
                  <a:lnTo>
                    <a:pt x="25573" y="0"/>
                  </a:lnTo>
                  <a:lnTo>
                    <a:pt x="0" y="105327"/>
                  </a:lnTo>
                  <a:lnTo>
                    <a:pt x="103606" y="119999"/>
                  </a:lnTo>
                  <a:lnTo>
                    <a:pt x="120000" y="35109"/>
                  </a:lnTo>
                  <a:close/>
                </a:path>
              </a:pathLst>
            </a:custGeom>
            <a:solidFill>
              <a:srgbClr val="FBA110"/>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07" name="Google Shape;707;p123"/>
            <p:cNvSpPr/>
            <p:nvPr/>
          </p:nvSpPr>
          <p:spPr>
            <a:xfrm>
              <a:off x="5428094" y="2164816"/>
              <a:ext cx="354300" cy="536400"/>
            </a:xfrm>
            <a:custGeom>
              <a:rect b="b" l="l" r="r" t="t"/>
              <a:pathLst>
                <a:path extrusionOk="0" h="120000" w="120000">
                  <a:moveTo>
                    <a:pt x="2419" y="41920"/>
                  </a:moveTo>
                  <a:cubicBezTo>
                    <a:pt x="483" y="42240"/>
                    <a:pt x="483" y="42240"/>
                    <a:pt x="483" y="42240"/>
                  </a:cubicBezTo>
                  <a:cubicBezTo>
                    <a:pt x="0" y="43200"/>
                    <a:pt x="0" y="43200"/>
                    <a:pt x="0" y="43200"/>
                  </a:cubicBezTo>
                  <a:cubicBezTo>
                    <a:pt x="483" y="44480"/>
                    <a:pt x="483" y="44480"/>
                    <a:pt x="483" y="44480"/>
                  </a:cubicBezTo>
                  <a:cubicBezTo>
                    <a:pt x="967" y="45440"/>
                    <a:pt x="967" y="45440"/>
                    <a:pt x="967" y="45440"/>
                  </a:cubicBezTo>
                  <a:cubicBezTo>
                    <a:pt x="1451" y="45760"/>
                    <a:pt x="1451" y="45760"/>
                    <a:pt x="1451" y="45760"/>
                  </a:cubicBezTo>
                  <a:cubicBezTo>
                    <a:pt x="3387" y="46400"/>
                    <a:pt x="3387" y="46400"/>
                    <a:pt x="3387" y="46400"/>
                  </a:cubicBezTo>
                  <a:cubicBezTo>
                    <a:pt x="77419" y="120000"/>
                    <a:pt x="77419" y="120000"/>
                    <a:pt x="77419" y="120000"/>
                  </a:cubicBezTo>
                  <a:cubicBezTo>
                    <a:pt x="78870" y="118720"/>
                    <a:pt x="78870" y="118720"/>
                    <a:pt x="78870" y="118720"/>
                  </a:cubicBezTo>
                  <a:cubicBezTo>
                    <a:pt x="79354" y="117440"/>
                    <a:pt x="79354" y="117440"/>
                    <a:pt x="79354" y="117440"/>
                  </a:cubicBezTo>
                  <a:cubicBezTo>
                    <a:pt x="79354" y="113280"/>
                    <a:pt x="79354" y="113280"/>
                    <a:pt x="79354" y="113280"/>
                  </a:cubicBezTo>
                  <a:cubicBezTo>
                    <a:pt x="79354" y="108800"/>
                    <a:pt x="79354" y="108800"/>
                    <a:pt x="79354" y="108800"/>
                  </a:cubicBezTo>
                  <a:cubicBezTo>
                    <a:pt x="79354" y="105280"/>
                    <a:pt x="79354" y="105280"/>
                    <a:pt x="79354" y="105280"/>
                  </a:cubicBezTo>
                  <a:cubicBezTo>
                    <a:pt x="80806" y="104320"/>
                    <a:pt x="80806" y="104320"/>
                    <a:pt x="80806" y="104320"/>
                  </a:cubicBezTo>
                  <a:cubicBezTo>
                    <a:pt x="84193" y="103680"/>
                    <a:pt x="84193" y="103680"/>
                    <a:pt x="84193" y="103680"/>
                  </a:cubicBezTo>
                  <a:cubicBezTo>
                    <a:pt x="85161" y="104960"/>
                    <a:pt x="85161" y="104960"/>
                    <a:pt x="85161" y="104960"/>
                  </a:cubicBezTo>
                  <a:cubicBezTo>
                    <a:pt x="87096" y="104320"/>
                    <a:pt x="87096" y="104320"/>
                    <a:pt x="87096" y="104320"/>
                  </a:cubicBezTo>
                  <a:cubicBezTo>
                    <a:pt x="89516" y="105600"/>
                    <a:pt x="89516" y="105600"/>
                    <a:pt x="89516" y="105600"/>
                  </a:cubicBezTo>
                  <a:cubicBezTo>
                    <a:pt x="90967" y="106240"/>
                    <a:pt x="90967" y="106240"/>
                    <a:pt x="90967" y="106240"/>
                  </a:cubicBezTo>
                  <a:cubicBezTo>
                    <a:pt x="92419" y="105600"/>
                    <a:pt x="92419" y="105600"/>
                    <a:pt x="92419" y="105600"/>
                  </a:cubicBezTo>
                  <a:cubicBezTo>
                    <a:pt x="92419" y="105600"/>
                    <a:pt x="94354" y="101120"/>
                    <a:pt x="95322" y="99840"/>
                  </a:cubicBezTo>
                  <a:cubicBezTo>
                    <a:pt x="95806" y="97920"/>
                    <a:pt x="97741" y="91840"/>
                    <a:pt x="97741" y="91840"/>
                  </a:cubicBezTo>
                  <a:cubicBezTo>
                    <a:pt x="120000" y="15680"/>
                    <a:pt x="120000" y="15680"/>
                    <a:pt x="120000" y="15680"/>
                  </a:cubicBezTo>
                  <a:cubicBezTo>
                    <a:pt x="120000" y="15680"/>
                    <a:pt x="78870" y="9920"/>
                    <a:pt x="64838" y="7680"/>
                  </a:cubicBezTo>
                  <a:cubicBezTo>
                    <a:pt x="53709" y="6080"/>
                    <a:pt x="20322" y="0"/>
                    <a:pt x="20322" y="0"/>
                  </a:cubicBezTo>
                  <a:cubicBezTo>
                    <a:pt x="3870" y="41600"/>
                    <a:pt x="3870" y="41600"/>
                    <a:pt x="3870" y="41600"/>
                  </a:cubicBezTo>
                  <a:lnTo>
                    <a:pt x="2419" y="41920"/>
                  </a:lnTo>
                  <a:close/>
                </a:path>
              </a:pathLst>
            </a:custGeom>
            <a:solidFill>
              <a:srgbClr val="FBA110"/>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08" name="Google Shape;708;p123"/>
            <p:cNvSpPr/>
            <p:nvPr/>
          </p:nvSpPr>
          <p:spPr>
            <a:xfrm>
              <a:off x="5278001" y="1830900"/>
              <a:ext cx="440100" cy="372600"/>
            </a:xfrm>
            <a:custGeom>
              <a:rect b="b" l="l" r="r" t="t"/>
              <a:pathLst>
                <a:path extrusionOk="0" h="120000" w="120000">
                  <a:moveTo>
                    <a:pt x="97792" y="120000"/>
                  </a:moveTo>
                  <a:cubicBezTo>
                    <a:pt x="104805" y="83678"/>
                    <a:pt x="104805" y="83678"/>
                    <a:pt x="104805" y="83678"/>
                  </a:cubicBezTo>
                  <a:cubicBezTo>
                    <a:pt x="104805" y="81379"/>
                    <a:pt x="104805" y="81379"/>
                    <a:pt x="104805" y="81379"/>
                  </a:cubicBezTo>
                  <a:cubicBezTo>
                    <a:pt x="105194" y="80459"/>
                    <a:pt x="105194" y="80459"/>
                    <a:pt x="105194" y="80459"/>
                  </a:cubicBezTo>
                  <a:cubicBezTo>
                    <a:pt x="107142" y="79540"/>
                    <a:pt x="107142" y="79540"/>
                    <a:pt x="107142" y="79540"/>
                  </a:cubicBezTo>
                  <a:cubicBezTo>
                    <a:pt x="107142" y="78620"/>
                    <a:pt x="107142" y="78620"/>
                    <a:pt x="107142" y="78620"/>
                  </a:cubicBezTo>
                  <a:cubicBezTo>
                    <a:pt x="107532" y="76781"/>
                    <a:pt x="107532" y="76781"/>
                    <a:pt x="107532" y="76781"/>
                  </a:cubicBezTo>
                  <a:cubicBezTo>
                    <a:pt x="107532" y="73103"/>
                    <a:pt x="107532" y="73103"/>
                    <a:pt x="107532" y="73103"/>
                  </a:cubicBezTo>
                  <a:cubicBezTo>
                    <a:pt x="107922" y="72183"/>
                    <a:pt x="107922" y="72183"/>
                    <a:pt x="107922" y="72183"/>
                  </a:cubicBezTo>
                  <a:cubicBezTo>
                    <a:pt x="106753" y="70804"/>
                    <a:pt x="106753" y="70804"/>
                    <a:pt x="106753" y="70804"/>
                  </a:cubicBezTo>
                  <a:cubicBezTo>
                    <a:pt x="106363" y="70804"/>
                    <a:pt x="106363" y="70804"/>
                    <a:pt x="106363" y="70804"/>
                  </a:cubicBezTo>
                  <a:cubicBezTo>
                    <a:pt x="105584" y="70344"/>
                    <a:pt x="105584" y="70344"/>
                    <a:pt x="105584" y="70344"/>
                  </a:cubicBezTo>
                  <a:cubicBezTo>
                    <a:pt x="104805" y="68965"/>
                    <a:pt x="104805" y="68965"/>
                    <a:pt x="104805" y="68965"/>
                  </a:cubicBezTo>
                  <a:cubicBezTo>
                    <a:pt x="105194" y="66666"/>
                    <a:pt x="105194" y="66666"/>
                    <a:pt x="105194" y="66666"/>
                  </a:cubicBezTo>
                  <a:cubicBezTo>
                    <a:pt x="105584" y="65287"/>
                    <a:pt x="105584" y="65287"/>
                    <a:pt x="105584" y="65287"/>
                  </a:cubicBezTo>
                  <a:cubicBezTo>
                    <a:pt x="107922" y="62988"/>
                    <a:pt x="107922" y="62988"/>
                    <a:pt x="107922" y="62988"/>
                  </a:cubicBezTo>
                  <a:cubicBezTo>
                    <a:pt x="111038" y="59310"/>
                    <a:pt x="111038" y="59310"/>
                    <a:pt x="111038" y="59310"/>
                  </a:cubicBezTo>
                  <a:cubicBezTo>
                    <a:pt x="112207" y="57471"/>
                    <a:pt x="112207" y="57471"/>
                    <a:pt x="112207" y="57471"/>
                  </a:cubicBezTo>
                  <a:cubicBezTo>
                    <a:pt x="112597" y="55632"/>
                    <a:pt x="112597" y="55632"/>
                    <a:pt x="112597" y="55632"/>
                  </a:cubicBezTo>
                  <a:cubicBezTo>
                    <a:pt x="113376" y="55172"/>
                    <a:pt x="113376" y="55172"/>
                    <a:pt x="113376" y="55172"/>
                  </a:cubicBezTo>
                  <a:cubicBezTo>
                    <a:pt x="114155" y="52873"/>
                    <a:pt x="114155" y="52873"/>
                    <a:pt x="114155" y="52873"/>
                  </a:cubicBezTo>
                  <a:cubicBezTo>
                    <a:pt x="115714" y="51034"/>
                    <a:pt x="115714" y="51034"/>
                    <a:pt x="115714" y="51034"/>
                  </a:cubicBezTo>
                  <a:cubicBezTo>
                    <a:pt x="116883" y="49195"/>
                    <a:pt x="116883" y="49195"/>
                    <a:pt x="116883" y="49195"/>
                  </a:cubicBezTo>
                  <a:cubicBezTo>
                    <a:pt x="118441" y="47816"/>
                    <a:pt x="118441" y="47816"/>
                    <a:pt x="118441" y="47816"/>
                  </a:cubicBezTo>
                  <a:cubicBezTo>
                    <a:pt x="118831" y="45517"/>
                    <a:pt x="118831" y="45517"/>
                    <a:pt x="118831" y="45517"/>
                  </a:cubicBezTo>
                  <a:cubicBezTo>
                    <a:pt x="120000" y="45057"/>
                    <a:pt x="120000" y="45057"/>
                    <a:pt x="120000" y="45057"/>
                  </a:cubicBezTo>
                  <a:cubicBezTo>
                    <a:pt x="120000" y="43218"/>
                    <a:pt x="120000" y="43218"/>
                    <a:pt x="120000" y="43218"/>
                  </a:cubicBezTo>
                  <a:cubicBezTo>
                    <a:pt x="119610" y="41379"/>
                    <a:pt x="119610" y="41379"/>
                    <a:pt x="119610" y="41379"/>
                  </a:cubicBezTo>
                  <a:cubicBezTo>
                    <a:pt x="118831" y="40000"/>
                    <a:pt x="118831" y="40000"/>
                    <a:pt x="118831" y="40000"/>
                  </a:cubicBezTo>
                  <a:cubicBezTo>
                    <a:pt x="116883" y="38160"/>
                    <a:pt x="116883" y="38160"/>
                    <a:pt x="116883" y="38160"/>
                  </a:cubicBezTo>
                  <a:cubicBezTo>
                    <a:pt x="115714" y="35862"/>
                    <a:pt x="115714" y="35862"/>
                    <a:pt x="115714" y="35862"/>
                  </a:cubicBezTo>
                  <a:cubicBezTo>
                    <a:pt x="115714" y="34022"/>
                    <a:pt x="115714" y="34022"/>
                    <a:pt x="115714" y="34022"/>
                  </a:cubicBezTo>
                  <a:cubicBezTo>
                    <a:pt x="90000" y="26206"/>
                    <a:pt x="90000" y="26206"/>
                    <a:pt x="90000" y="26206"/>
                  </a:cubicBezTo>
                  <a:cubicBezTo>
                    <a:pt x="85714" y="25747"/>
                    <a:pt x="85714" y="25747"/>
                    <a:pt x="85714" y="25747"/>
                  </a:cubicBezTo>
                  <a:cubicBezTo>
                    <a:pt x="84155" y="26206"/>
                    <a:pt x="84155" y="26206"/>
                    <a:pt x="84155" y="26206"/>
                  </a:cubicBezTo>
                  <a:cubicBezTo>
                    <a:pt x="82207" y="25747"/>
                    <a:pt x="82207" y="25747"/>
                    <a:pt x="82207" y="25747"/>
                  </a:cubicBezTo>
                  <a:cubicBezTo>
                    <a:pt x="80649" y="26206"/>
                    <a:pt x="80649" y="26206"/>
                    <a:pt x="80649" y="26206"/>
                  </a:cubicBezTo>
                  <a:cubicBezTo>
                    <a:pt x="69350" y="26666"/>
                    <a:pt x="69350" y="26666"/>
                    <a:pt x="69350" y="26666"/>
                  </a:cubicBezTo>
                  <a:cubicBezTo>
                    <a:pt x="68181" y="25747"/>
                    <a:pt x="68181" y="25747"/>
                    <a:pt x="68181" y="25747"/>
                  </a:cubicBezTo>
                  <a:cubicBezTo>
                    <a:pt x="67012" y="26206"/>
                    <a:pt x="67012" y="26206"/>
                    <a:pt x="67012" y="26206"/>
                  </a:cubicBezTo>
                  <a:cubicBezTo>
                    <a:pt x="65844" y="26666"/>
                    <a:pt x="65844" y="26666"/>
                    <a:pt x="65844" y="26666"/>
                  </a:cubicBezTo>
                  <a:cubicBezTo>
                    <a:pt x="65064" y="26666"/>
                    <a:pt x="65064" y="26666"/>
                    <a:pt x="65064" y="26666"/>
                  </a:cubicBezTo>
                  <a:cubicBezTo>
                    <a:pt x="63896" y="26206"/>
                    <a:pt x="63896" y="26206"/>
                    <a:pt x="63896" y="26206"/>
                  </a:cubicBezTo>
                  <a:cubicBezTo>
                    <a:pt x="63896" y="25747"/>
                    <a:pt x="63896" y="25747"/>
                    <a:pt x="63896" y="25747"/>
                  </a:cubicBezTo>
                  <a:cubicBezTo>
                    <a:pt x="61948" y="25747"/>
                    <a:pt x="61948" y="25747"/>
                    <a:pt x="61948" y="25747"/>
                  </a:cubicBezTo>
                  <a:cubicBezTo>
                    <a:pt x="60779" y="25287"/>
                    <a:pt x="60779" y="25287"/>
                    <a:pt x="60779" y="25287"/>
                  </a:cubicBezTo>
                  <a:cubicBezTo>
                    <a:pt x="60389" y="24367"/>
                    <a:pt x="60389" y="24367"/>
                    <a:pt x="60389" y="24367"/>
                  </a:cubicBezTo>
                  <a:cubicBezTo>
                    <a:pt x="60389" y="23908"/>
                    <a:pt x="60389" y="23908"/>
                    <a:pt x="60389" y="23908"/>
                  </a:cubicBezTo>
                  <a:cubicBezTo>
                    <a:pt x="58831" y="23448"/>
                    <a:pt x="58831" y="23448"/>
                    <a:pt x="58831" y="23448"/>
                  </a:cubicBezTo>
                  <a:cubicBezTo>
                    <a:pt x="55714" y="22528"/>
                    <a:pt x="55714" y="22528"/>
                    <a:pt x="55714" y="22528"/>
                  </a:cubicBezTo>
                  <a:cubicBezTo>
                    <a:pt x="53766" y="21609"/>
                    <a:pt x="53766" y="21609"/>
                    <a:pt x="53766" y="21609"/>
                  </a:cubicBezTo>
                  <a:cubicBezTo>
                    <a:pt x="52987" y="21149"/>
                    <a:pt x="52987" y="21149"/>
                    <a:pt x="52987" y="21149"/>
                  </a:cubicBezTo>
                  <a:cubicBezTo>
                    <a:pt x="50649" y="21609"/>
                    <a:pt x="50649" y="21609"/>
                    <a:pt x="50649" y="21609"/>
                  </a:cubicBezTo>
                  <a:cubicBezTo>
                    <a:pt x="47142" y="22528"/>
                    <a:pt x="47142" y="22528"/>
                    <a:pt x="47142" y="22528"/>
                  </a:cubicBezTo>
                  <a:cubicBezTo>
                    <a:pt x="42857" y="21149"/>
                    <a:pt x="42857" y="21149"/>
                    <a:pt x="42857" y="21149"/>
                  </a:cubicBezTo>
                  <a:cubicBezTo>
                    <a:pt x="40129" y="18390"/>
                    <a:pt x="40129" y="18390"/>
                    <a:pt x="40129" y="18390"/>
                  </a:cubicBezTo>
                  <a:cubicBezTo>
                    <a:pt x="40129" y="18390"/>
                    <a:pt x="41298" y="15172"/>
                    <a:pt x="40909" y="11034"/>
                  </a:cubicBezTo>
                  <a:cubicBezTo>
                    <a:pt x="40519" y="6436"/>
                    <a:pt x="38571" y="5517"/>
                    <a:pt x="38571" y="5517"/>
                  </a:cubicBezTo>
                  <a:cubicBezTo>
                    <a:pt x="36623" y="5517"/>
                    <a:pt x="36623" y="5517"/>
                    <a:pt x="36623" y="5517"/>
                  </a:cubicBezTo>
                  <a:cubicBezTo>
                    <a:pt x="35064" y="4597"/>
                    <a:pt x="35064" y="4597"/>
                    <a:pt x="35064" y="4597"/>
                  </a:cubicBezTo>
                  <a:cubicBezTo>
                    <a:pt x="35064" y="4597"/>
                    <a:pt x="35064" y="1839"/>
                    <a:pt x="33116" y="1839"/>
                  </a:cubicBezTo>
                  <a:cubicBezTo>
                    <a:pt x="31168" y="1839"/>
                    <a:pt x="31168" y="1839"/>
                    <a:pt x="31168" y="1839"/>
                  </a:cubicBezTo>
                  <a:cubicBezTo>
                    <a:pt x="28831" y="1379"/>
                    <a:pt x="28831" y="1379"/>
                    <a:pt x="28831" y="1379"/>
                  </a:cubicBezTo>
                  <a:cubicBezTo>
                    <a:pt x="27272" y="0"/>
                    <a:pt x="27272" y="0"/>
                    <a:pt x="27272" y="0"/>
                  </a:cubicBezTo>
                  <a:cubicBezTo>
                    <a:pt x="27272" y="3218"/>
                    <a:pt x="27272" y="3218"/>
                    <a:pt x="27272" y="3218"/>
                  </a:cubicBezTo>
                  <a:cubicBezTo>
                    <a:pt x="26493" y="5977"/>
                    <a:pt x="26493" y="5977"/>
                    <a:pt x="26493" y="5977"/>
                  </a:cubicBezTo>
                  <a:cubicBezTo>
                    <a:pt x="24545" y="10114"/>
                    <a:pt x="24545" y="10114"/>
                    <a:pt x="24545" y="10114"/>
                  </a:cubicBezTo>
                  <a:cubicBezTo>
                    <a:pt x="24935" y="12873"/>
                    <a:pt x="24935" y="12873"/>
                    <a:pt x="24935" y="12873"/>
                  </a:cubicBezTo>
                  <a:cubicBezTo>
                    <a:pt x="24545" y="15172"/>
                    <a:pt x="24545" y="15172"/>
                    <a:pt x="24545" y="15172"/>
                  </a:cubicBezTo>
                  <a:cubicBezTo>
                    <a:pt x="23376" y="17471"/>
                    <a:pt x="23376" y="17471"/>
                    <a:pt x="23376" y="17471"/>
                  </a:cubicBezTo>
                  <a:cubicBezTo>
                    <a:pt x="22597" y="19770"/>
                    <a:pt x="22597" y="19770"/>
                    <a:pt x="22597" y="19770"/>
                  </a:cubicBezTo>
                  <a:cubicBezTo>
                    <a:pt x="21428" y="22988"/>
                    <a:pt x="21428" y="22988"/>
                    <a:pt x="21428" y="22988"/>
                  </a:cubicBezTo>
                  <a:cubicBezTo>
                    <a:pt x="20649" y="25287"/>
                    <a:pt x="20649" y="25287"/>
                    <a:pt x="20649" y="25287"/>
                  </a:cubicBezTo>
                  <a:cubicBezTo>
                    <a:pt x="18311" y="30804"/>
                    <a:pt x="18311" y="30804"/>
                    <a:pt x="18311" y="30804"/>
                  </a:cubicBezTo>
                  <a:cubicBezTo>
                    <a:pt x="15584" y="39080"/>
                    <a:pt x="15584" y="39080"/>
                    <a:pt x="15584" y="39080"/>
                  </a:cubicBezTo>
                  <a:cubicBezTo>
                    <a:pt x="13636" y="45057"/>
                    <a:pt x="13636" y="45057"/>
                    <a:pt x="13636" y="45057"/>
                  </a:cubicBezTo>
                  <a:cubicBezTo>
                    <a:pt x="11688" y="51034"/>
                    <a:pt x="11688" y="51034"/>
                    <a:pt x="11688" y="51034"/>
                  </a:cubicBezTo>
                  <a:cubicBezTo>
                    <a:pt x="9350" y="55172"/>
                    <a:pt x="9350" y="55172"/>
                    <a:pt x="9350" y="55172"/>
                  </a:cubicBezTo>
                  <a:cubicBezTo>
                    <a:pt x="8571" y="57011"/>
                    <a:pt x="8571" y="57011"/>
                    <a:pt x="8571" y="57011"/>
                  </a:cubicBezTo>
                  <a:cubicBezTo>
                    <a:pt x="7012" y="59770"/>
                    <a:pt x="7012" y="59770"/>
                    <a:pt x="7012" y="59770"/>
                  </a:cubicBezTo>
                  <a:cubicBezTo>
                    <a:pt x="5844" y="61149"/>
                    <a:pt x="5844" y="61149"/>
                    <a:pt x="5844" y="61149"/>
                  </a:cubicBezTo>
                  <a:cubicBezTo>
                    <a:pt x="5454" y="62528"/>
                    <a:pt x="5454" y="62528"/>
                    <a:pt x="5454" y="62528"/>
                  </a:cubicBezTo>
                  <a:cubicBezTo>
                    <a:pt x="4285" y="64827"/>
                    <a:pt x="4285" y="64827"/>
                    <a:pt x="4285" y="64827"/>
                  </a:cubicBezTo>
                  <a:cubicBezTo>
                    <a:pt x="1948" y="68045"/>
                    <a:pt x="1948" y="68045"/>
                    <a:pt x="1948" y="68045"/>
                  </a:cubicBezTo>
                  <a:cubicBezTo>
                    <a:pt x="1168" y="69885"/>
                    <a:pt x="1168" y="69885"/>
                    <a:pt x="1168" y="69885"/>
                  </a:cubicBezTo>
                  <a:cubicBezTo>
                    <a:pt x="1948" y="73563"/>
                    <a:pt x="1948" y="73563"/>
                    <a:pt x="1948" y="73563"/>
                  </a:cubicBezTo>
                  <a:cubicBezTo>
                    <a:pt x="1948" y="74482"/>
                    <a:pt x="1948" y="74482"/>
                    <a:pt x="1948" y="74482"/>
                  </a:cubicBezTo>
                  <a:cubicBezTo>
                    <a:pt x="1948" y="75402"/>
                    <a:pt x="1948" y="75402"/>
                    <a:pt x="1948" y="75402"/>
                  </a:cubicBezTo>
                  <a:cubicBezTo>
                    <a:pt x="1558" y="75862"/>
                    <a:pt x="1558" y="75862"/>
                    <a:pt x="1558" y="75862"/>
                  </a:cubicBezTo>
                  <a:cubicBezTo>
                    <a:pt x="1168" y="77701"/>
                    <a:pt x="1168" y="77701"/>
                    <a:pt x="1168" y="77701"/>
                  </a:cubicBezTo>
                  <a:cubicBezTo>
                    <a:pt x="389" y="78160"/>
                    <a:pt x="389" y="78160"/>
                    <a:pt x="389" y="78160"/>
                  </a:cubicBezTo>
                  <a:cubicBezTo>
                    <a:pt x="389" y="80000"/>
                    <a:pt x="389" y="80000"/>
                    <a:pt x="389" y="80000"/>
                  </a:cubicBezTo>
                  <a:cubicBezTo>
                    <a:pt x="0" y="83678"/>
                    <a:pt x="0" y="83678"/>
                    <a:pt x="0" y="83678"/>
                  </a:cubicBezTo>
                  <a:cubicBezTo>
                    <a:pt x="0" y="85977"/>
                    <a:pt x="0" y="85977"/>
                    <a:pt x="0" y="85977"/>
                  </a:cubicBezTo>
                  <a:cubicBezTo>
                    <a:pt x="779" y="87356"/>
                    <a:pt x="779" y="87356"/>
                    <a:pt x="779" y="87356"/>
                  </a:cubicBezTo>
                  <a:cubicBezTo>
                    <a:pt x="1168" y="88735"/>
                    <a:pt x="1168" y="88735"/>
                    <a:pt x="1168" y="88735"/>
                  </a:cubicBezTo>
                  <a:cubicBezTo>
                    <a:pt x="57272" y="107586"/>
                    <a:pt x="57272" y="107586"/>
                    <a:pt x="57272" y="107586"/>
                  </a:cubicBezTo>
                  <a:cubicBezTo>
                    <a:pt x="57272" y="107586"/>
                    <a:pt x="84155" y="116321"/>
                    <a:pt x="93116" y="118620"/>
                  </a:cubicBezTo>
                  <a:cubicBezTo>
                    <a:pt x="94285" y="119080"/>
                    <a:pt x="95844" y="119540"/>
                    <a:pt x="97792" y="120000"/>
                  </a:cubicBezTo>
                  <a:close/>
                </a:path>
              </a:pathLst>
            </a:custGeom>
            <a:solidFill>
              <a:srgbClr val="FBA110"/>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09" name="Google Shape;709;p123"/>
            <p:cNvSpPr/>
            <p:nvPr/>
          </p:nvSpPr>
          <p:spPr>
            <a:xfrm>
              <a:off x="5637212" y="1731400"/>
              <a:ext cx="325500" cy="532800"/>
            </a:xfrm>
            <a:custGeom>
              <a:rect b="b" l="l" r="r" t="t"/>
              <a:pathLst>
                <a:path extrusionOk="0" h="120000" w="120000">
                  <a:moveTo>
                    <a:pt x="25263" y="42466"/>
                  </a:moveTo>
                  <a:cubicBezTo>
                    <a:pt x="25263" y="44396"/>
                    <a:pt x="24210" y="46005"/>
                    <a:pt x="24210" y="46005"/>
                  </a:cubicBezTo>
                  <a:cubicBezTo>
                    <a:pt x="24210" y="47292"/>
                    <a:pt x="24210" y="47292"/>
                    <a:pt x="24210" y="47292"/>
                  </a:cubicBezTo>
                  <a:cubicBezTo>
                    <a:pt x="25789" y="48900"/>
                    <a:pt x="25789" y="48900"/>
                    <a:pt x="25789" y="48900"/>
                  </a:cubicBezTo>
                  <a:cubicBezTo>
                    <a:pt x="28421" y="50187"/>
                    <a:pt x="28421" y="50187"/>
                    <a:pt x="28421" y="50187"/>
                  </a:cubicBezTo>
                  <a:cubicBezTo>
                    <a:pt x="29473" y="51152"/>
                    <a:pt x="29473" y="51152"/>
                    <a:pt x="29473" y="51152"/>
                  </a:cubicBezTo>
                  <a:cubicBezTo>
                    <a:pt x="29999" y="52439"/>
                    <a:pt x="29999" y="52439"/>
                    <a:pt x="29999" y="52439"/>
                  </a:cubicBezTo>
                  <a:cubicBezTo>
                    <a:pt x="29999" y="53726"/>
                    <a:pt x="29999" y="53726"/>
                    <a:pt x="29999" y="53726"/>
                  </a:cubicBezTo>
                  <a:cubicBezTo>
                    <a:pt x="28421" y="54048"/>
                    <a:pt x="28421" y="54048"/>
                    <a:pt x="28421" y="54048"/>
                  </a:cubicBezTo>
                  <a:cubicBezTo>
                    <a:pt x="27894" y="55656"/>
                    <a:pt x="27894" y="55656"/>
                    <a:pt x="27894" y="55656"/>
                  </a:cubicBezTo>
                  <a:cubicBezTo>
                    <a:pt x="25789" y="56621"/>
                    <a:pt x="25789" y="56621"/>
                    <a:pt x="25789" y="56621"/>
                  </a:cubicBezTo>
                  <a:cubicBezTo>
                    <a:pt x="24210" y="57908"/>
                    <a:pt x="24210" y="57908"/>
                    <a:pt x="24210" y="57908"/>
                  </a:cubicBezTo>
                  <a:cubicBezTo>
                    <a:pt x="22105" y="59195"/>
                    <a:pt x="22105" y="59195"/>
                    <a:pt x="22105" y="59195"/>
                  </a:cubicBezTo>
                  <a:cubicBezTo>
                    <a:pt x="21052" y="60804"/>
                    <a:pt x="21052" y="60804"/>
                    <a:pt x="21052" y="60804"/>
                  </a:cubicBezTo>
                  <a:cubicBezTo>
                    <a:pt x="20000" y="61126"/>
                    <a:pt x="20000" y="61126"/>
                    <a:pt x="20000" y="61126"/>
                  </a:cubicBezTo>
                  <a:cubicBezTo>
                    <a:pt x="19473" y="62412"/>
                    <a:pt x="19473" y="62412"/>
                    <a:pt x="19473" y="62412"/>
                  </a:cubicBezTo>
                  <a:cubicBezTo>
                    <a:pt x="17894" y="63699"/>
                    <a:pt x="17894" y="63699"/>
                    <a:pt x="17894" y="63699"/>
                  </a:cubicBezTo>
                  <a:cubicBezTo>
                    <a:pt x="13684" y="66273"/>
                    <a:pt x="13684" y="66273"/>
                    <a:pt x="13684" y="66273"/>
                  </a:cubicBezTo>
                  <a:cubicBezTo>
                    <a:pt x="10526" y="67882"/>
                    <a:pt x="10526" y="67882"/>
                    <a:pt x="10526" y="67882"/>
                  </a:cubicBezTo>
                  <a:cubicBezTo>
                    <a:pt x="10000" y="68847"/>
                    <a:pt x="10000" y="68847"/>
                    <a:pt x="10000" y="68847"/>
                  </a:cubicBezTo>
                  <a:cubicBezTo>
                    <a:pt x="9473" y="70455"/>
                    <a:pt x="9473" y="70455"/>
                    <a:pt x="9473" y="70455"/>
                  </a:cubicBezTo>
                  <a:cubicBezTo>
                    <a:pt x="10526" y="71420"/>
                    <a:pt x="10526" y="71420"/>
                    <a:pt x="10526" y="71420"/>
                  </a:cubicBezTo>
                  <a:cubicBezTo>
                    <a:pt x="11578" y="71742"/>
                    <a:pt x="11578" y="71742"/>
                    <a:pt x="11578" y="71742"/>
                  </a:cubicBezTo>
                  <a:cubicBezTo>
                    <a:pt x="12105" y="71742"/>
                    <a:pt x="12105" y="71742"/>
                    <a:pt x="12105" y="71742"/>
                  </a:cubicBezTo>
                  <a:cubicBezTo>
                    <a:pt x="13684" y="72707"/>
                    <a:pt x="13684" y="72707"/>
                    <a:pt x="13684" y="72707"/>
                  </a:cubicBezTo>
                  <a:cubicBezTo>
                    <a:pt x="13157" y="73351"/>
                    <a:pt x="13157" y="73351"/>
                    <a:pt x="13157" y="73351"/>
                  </a:cubicBezTo>
                  <a:cubicBezTo>
                    <a:pt x="13157" y="75924"/>
                    <a:pt x="13157" y="75924"/>
                    <a:pt x="13157" y="75924"/>
                  </a:cubicBezTo>
                  <a:cubicBezTo>
                    <a:pt x="12631" y="77211"/>
                    <a:pt x="12631" y="77211"/>
                    <a:pt x="12631" y="77211"/>
                  </a:cubicBezTo>
                  <a:cubicBezTo>
                    <a:pt x="12631" y="77855"/>
                    <a:pt x="12631" y="77855"/>
                    <a:pt x="12631" y="77855"/>
                  </a:cubicBezTo>
                  <a:cubicBezTo>
                    <a:pt x="10000" y="78498"/>
                    <a:pt x="10000" y="78498"/>
                    <a:pt x="10000" y="78498"/>
                  </a:cubicBezTo>
                  <a:cubicBezTo>
                    <a:pt x="9473" y="79142"/>
                    <a:pt x="9473" y="79142"/>
                    <a:pt x="9473" y="79142"/>
                  </a:cubicBezTo>
                  <a:cubicBezTo>
                    <a:pt x="9473" y="80750"/>
                    <a:pt x="9473" y="80750"/>
                    <a:pt x="9473" y="80750"/>
                  </a:cubicBezTo>
                  <a:cubicBezTo>
                    <a:pt x="0" y="106166"/>
                    <a:pt x="0" y="106166"/>
                    <a:pt x="0" y="106166"/>
                  </a:cubicBezTo>
                  <a:cubicBezTo>
                    <a:pt x="18421" y="108739"/>
                    <a:pt x="53684" y="113243"/>
                    <a:pt x="53684" y="113243"/>
                  </a:cubicBezTo>
                  <a:cubicBezTo>
                    <a:pt x="109473" y="119999"/>
                    <a:pt x="109473" y="119999"/>
                    <a:pt x="109473" y="119999"/>
                  </a:cubicBezTo>
                  <a:cubicBezTo>
                    <a:pt x="119999" y="82359"/>
                    <a:pt x="119999" y="82359"/>
                    <a:pt x="119999" y="82359"/>
                  </a:cubicBezTo>
                  <a:cubicBezTo>
                    <a:pt x="118947" y="81715"/>
                    <a:pt x="118947" y="81715"/>
                    <a:pt x="118947" y="81715"/>
                  </a:cubicBezTo>
                  <a:cubicBezTo>
                    <a:pt x="117894" y="81072"/>
                    <a:pt x="117894" y="81072"/>
                    <a:pt x="117894" y="81072"/>
                  </a:cubicBezTo>
                  <a:cubicBezTo>
                    <a:pt x="117894" y="80750"/>
                    <a:pt x="117894" y="80750"/>
                    <a:pt x="117894" y="80750"/>
                  </a:cubicBezTo>
                  <a:cubicBezTo>
                    <a:pt x="117368" y="79463"/>
                    <a:pt x="117368" y="79463"/>
                    <a:pt x="117368" y="79463"/>
                  </a:cubicBezTo>
                  <a:cubicBezTo>
                    <a:pt x="116315" y="78498"/>
                    <a:pt x="116315" y="78498"/>
                    <a:pt x="116315" y="78498"/>
                  </a:cubicBezTo>
                  <a:cubicBezTo>
                    <a:pt x="114736" y="77533"/>
                    <a:pt x="114736" y="77533"/>
                    <a:pt x="114736" y="77533"/>
                  </a:cubicBezTo>
                  <a:cubicBezTo>
                    <a:pt x="112631" y="77533"/>
                    <a:pt x="112631" y="77533"/>
                    <a:pt x="112631" y="77533"/>
                  </a:cubicBezTo>
                  <a:cubicBezTo>
                    <a:pt x="112105" y="79142"/>
                    <a:pt x="112105" y="79142"/>
                    <a:pt x="112105" y="79142"/>
                  </a:cubicBezTo>
                  <a:cubicBezTo>
                    <a:pt x="111578" y="80107"/>
                    <a:pt x="111578" y="80107"/>
                    <a:pt x="111578" y="80107"/>
                  </a:cubicBezTo>
                  <a:cubicBezTo>
                    <a:pt x="106315" y="79785"/>
                    <a:pt x="106315" y="79785"/>
                    <a:pt x="106315" y="79785"/>
                  </a:cubicBezTo>
                  <a:cubicBezTo>
                    <a:pt x="103684" y="79142"/>
                    <a:pt x="103684" y="79142"/>
                    <a:pt x="103684" y="79142"/>
                  </a:cubicBezTo>
                  <a:cubicBezTo>
                    <a:pt x="99473" y="78820"/>
                    <a:pt x="99473" y="78820"/>
                    <a:pt x="99473" y="78820"/>
                  </a:cubicBezTo>
                  <a:cubicBezTo>
                    <a:pt x="97368" y="78820"/>
                    <a:pt x="97368" y="78820"/>
                    <a:pt x="97368" y="78820"/>
                  </a:cubicBezTo>
                  <a:cubicBezTo>
                    <a:pt x="96842" y="79463"/>
                    <a:pt x="96842" y="79463"/>
                    <a:pt x="96842" y="79463"/>
                  </a:cubicBezTo>
                  <a:cubicBezTo>
                    <a:pt x="96842" y="80107"/>
                    <a:pt x="96842" y="80107"/>
                    <a:pt x="96842" y="80107"/>
                  </a:cubicBezTo>
                  <a:cubicBezTo>
                    <a:pt x="94210" y="79463"/>
                    <a:pt x="94210" y="79463"/>
                    <a:pt x="94210" y="79463"/>
                  </a:cubicBezTo>
                  <a:cubicBezTo>
                    <a:pt x="91578" y="78498"/>
                    <a:pt x="91578" y="78498"/>
                    <a:pt x="91578" y="78498"/>
                  </a:cubicBezTo>
                  <a:cubicBezTo>
                    <a:pt x="89999" y="78498"/>
                    <a:pt x="89999" y="78498"/>
                    <a:pt x="89999" y="78498"/>
                  </a:cubicBezTo>
                  <a:cubicBezTo>
                    <a:pt x="88947" y="78498"/>
                    <a:pt x="88947" y="78498"/>
                    <a:pt x="88947" y="78498"/>
                  </a:cubicBezTo>
                  <a:cubicBezTo>
                    <a:pt x="88421" y="79463"/>
                    <a:pt x="88421" y="79463"/>
                    <a:pt x="88421" y="79463"/>
                  </a:cubicBezTo>
                  <a:cubicBezTo>
                    <a:pt x="88421" y="80107"/>
                    <a:pt x="88421" y="80107"/>
                    <a:pt x="88421" y="80107"/>
                  </a:cubicBezTo>
                  <a:cubicBezTo>
                    <a:pt x="86315" y="80107"/>
                    <a:pt x="86315" y="80107"/>
                    <a:pt x="86315" y="80107"/>
                  </a:cubicBezTo>
                  <a:cubicBezTo>
                    <a:pt x="85263" y="78820"/>
                    <a:pt x="85263" y="78820"/>
                    <a:pt x="85263" y="78820"/>
                  </a:cubicBezTo>
                  <a:cubicBezTo>
                    <a:pt x="85263" y="77855"/>
                    <a:pt x="85263" y="77855"/>
                    <a:pt x="85263" y="77855"/>
                  </a:cubicBezTo>
                  <a:cubicBezTo>
                    <a:pt x="85263" y="76568"/>
                    <a:pt x="85263" y="76568"/>
                    <a:pt x="85263" y="76568"/>
                  </a:cubicBezTo>
                  <a:cubicBezTo>
                    <a:pt x="84210" y="74638"/>
                    <a:pt x="84210" y="74638"/>
                    <a:pt x="84210" y="74638"/>
                  </a:cubicBezTo>
                  <a:cubicBezTo>
                    <a:pt x="84210" y="72707"/>
                    <a:pt x="84210" y="72707"/>
                    <a:pt x="84210" y="72707"/>
                  </a:cubicBezTo>
                  <a:cubicBezTo>
                    <a:pt x="82105" y="72707"/>
                    <a:pt x="82105" y="72707"/>
                    <a:pt x="82105" y="72707"/>
                  </a:cubicBezTo>
                  <a:cubicBezTo>
                    <a:pt x="79473" y="71742"/>
                    <a:pt x="79473" y="71742"/>
                    <a:pt x="79473" y="71742"/>
                  </a:cubicBezTo>
                  <a:cubicBezTo>
                    <a:pt x="78421" y="70777"/>
                    <a:pt x="78421" y="70777"/>
                    <a:pt x="78421" y="70777"/>
                  </a:cubicBezTo>
                  <a:cubicBezTo>
                    <a:pt x="78421" y="70134"/>
                    <a:pt x="78421" y="70134"/>
                    <a:pt x="78421" y="70134"/>
                  </a:cubicBezTo>
                  <a:cubicBezTo>
                    <a:pt x="78421" y="68525"/>
                    <a:pt x="78421" y="68525"/>
                    <a:pt x="78421" y="68525"/>
                  </a:cubicBezTo>
                  <a:cubicBezTo>
                    <a:pt x="78421" y="66916"/>
                    <a:pt x="78421" y="66916"/>
                    <a:pt x="78421" y="66916"/>
                  </a:cubicBezTo>
                  <a:cubicBezTo>
                    <a:pt x="76315" y="65630"/>
                    <a:pt x="76315" y="65630"/>
                    <a:pt x="76315" y="65630"/>
                  </a:cubicBezTo>
                  <a:cubicBezTo>
                    <a:pt x="76315" y="64664"/>
                    <a:pt x="76315" y="64664"/>
                    <a:pt x="76315" y="64664"/>
                  </a:cubicBezTo>
                  <a:cubicBezTo>
                    <a:pt x="76315" y="62734"/>
                    <a:pt x="76315" y="62734"/>
                    <a:pt x="76315" y="62734"/>
                  </a:cubicBezTo>
                  <a:cubicBezTo>
                    <a:pt x="75789" y="60160"/>
                    <a:pt x="75789" y="60160"/>
                    <a:pt x="75789" y="60160"/>
                  </a:cubicBezTo>
                  <a:cubicBezTo>
                    <a:pt x="74736" y="58873"/>
                    <a:pt x="74736" y="58873"/>
                    <a:pt x="74736" y="58873"/>
                  </a:cubicBezTo>
                  <a:cubicBezTo>
                    <a:pt x="74210" y="57587"/>
                    <a:pt x="74210" y="57587"/>
                    <a:pt x="74210" y="57587"/>
                  </a:cubicBezTo>
                  <a:cubicBezTo>
                    <a:pt x="73157" y="57587"/>
                    <a:pt x="73157" y="57587"/>
                    <a:pt x="73157" y="57587"/>
                  </a:cubicBezTo>
                  <a:cubicBezTo>
                    <a:pt x="71052" y="58552"/>
                    <a:pt x="71052" y="58552"/>
                    <a:pt x="71052" y="58552"/>
                  </a:cubicBezTo>
                  <a:cubicBezTo>
                    <a:pt x="70000" y="58552"/>
                    <a:pt x="70000" y="58552"/>
                    <a:pt x="70000" y="58552"/>
                  </a:cubicBezTo>
                  <a:cubicBezTo>
                    <a:pt x="68421" y="58873"/>
                    <a:pt x="68421" y="58873"/>
                    <a:pt x="68421" y="58873"/>
                  </a:cubicBezTo>
                  <a:cubicBezTo>
                    <a:pt x="66842" y="59839"/>
                    <a:pt x="66842" y="59839"/>
                    <a:pt x="66842" y="59839"/>
                  </a:cubicBezTo>
                  <a:cubicBezTo>
                    <a:pt x="65789" y="59839"/>
                    <a:pt x="65789" y="59839"/>
                    <a:pt x="65789" y="59839"/>
                  </a:cubicBezTo>
                  <a:cubicBezTo>
                    <a:pt x="65789" y="58873"/>
                    <a:pt x="65789" y="58873"/>
                    <a:pt x="65789" y="58873"/>
                  </a:cubicBezTo>
                  <a:cubicBezTo>
                    <a:pt x="63684" y="58230"/>
                    <a:pt x="63684" y="58230"/>
                    <a:pt x="63684" y="58230"/>
                  </a:cubicBezTo>
                  <a:cubicBezTo>
                    <a:pt x="62631" y="57587"/>
                    <a:pt x="62631" y="57587"/>
                    <a:pt x="62631" y="57587"/>
                  </a:cubicBezTo>
                  <a:cubicBezTo>
                    <a:pt x="64210" y="55335"/>
                    <a:pt x="64210" y="55335"/>
                    <a:pt x="64210" y="55335"/>
                  </a:cubicBezTo>
                  <a:cubicBezTo>
                    <a:pt x="65789" y="54048"/>
                    <a:pt x="65789" y="54048"/>
                    <a:pt x="65789" y="54048"/>
                  </a:cubicBezTo>
                  <a:cubicBezTo>
                    <a:pt x="67368" y="54048"/>
                    <a:pt x="67368" y="54048"/>
                    <a:pt x="67368" y="54048"/>
                  </a:cubicBezTo>
                  <a:cubicBezTo>
                    <a:pt x="67894" y="53404"/>
                    <a:pt x="67894" y="53404"/>
                    <a:pt x="67894" y="53404"/>
                  </a:cubicBezTo>
                  <a:cubicBezTo>
                    <a:pt x="66842" y="51474"/>
                    <a:pt x="66842" y="51474"/>
                    <a:pt x="66842" y="51474"/>
                  </a:cubicBezTo>
                  <a:cubicBezTo>
                    <a:pt x="67368" y="49544"/>
                    <a:pt x="67368" y="49544"/>
                    <a:pt x="67368" y="49544"/>
                  </a:cubicBezTo>
                  <a:cubicBezTo>
                    <a:pt x="68947" y="47292"/>
                    <a:pt x="68947" y="47292"/>
                    <a:pt x="68947" y="47292"/>
                  </a:cubicBezTo>
                  <a:cubicBezTo>
                    <a:pt x="70526" y="45361"/>
                    <a:pt x="70526" y="45361"/>
                    <a:pt x="70526" y="45361"/>
                  </a:cubicBezTo>
                  <a:cubicBezTo>
                    <a:pt x="72105" y="43431"/>
                    <a:pt x="72105" y="43431"/>
                    <a:pt x="72105" y="43431"/>
                  </a:cubicBezTo>
                  <a:cubicBezTo>
                    <a:pt x="72105" y="42144"/>
                    <a:pt x="72105" y="42144"/>
                    <a:pt x="72105" y="42144"/>
                  </a:cubicBezTo>
                  <a:cubicBezTo>
                    <a:pt x="67368" y="41501"/>
                    <a:pt x="67368" y="41501"/>
                    <a:pt x="67368" y="41501"/>
                  </a:cubicBezTo>
                  <a:cubicBezTo>
                    <a:pt x="67368" y="41179"/>
                    <a:pt x="67368" y="41179"/>
                    <a:pt x="67368" y="41179"/>
                  </a:cubicBezTo>
                  <a:cubicBezTo>
                    <a:pt x="65789" y="39892"/>
                    <a:pt x="65789" y="39892"/>
                    <a:pt x="65789" y="39892"/>
                  </a:cubicBezTo>
                  <a:cubicBezTo>
                    <a:pt x="64736" y="37962"/>
                    <a:pt x="64736" y="37962"/>
                    <a:pt x="64736" y="37962"/>
                  </a:cubicBezTo>
                  <a:cubicBezTo>
                    <a:pt x="64210" y="35710"/>
                    <a:pt x="64210" y="35710"/>
                    <a:pt x="64210" y="35710"/>
                  </a:cubicBezTo>
                  <a:cubicBezTo>
                    <a:pt x="62631" y="34101"/>
                    <a:pt x="62631" y="34101"/>
                    <a:pt x="62631" y="34101"/>
                  </a:cubicBezTo>
                  <a:cubicBezTo>
                    <a:pt x="59999" y="32493"/>
                    <a:pt x="59999" y="32493"/>
                    <a:pt x="59999" y="32493"/>
                  </a:cubicBezTo>
                  <a:cubicBezTo>
                    <a:pt x="57368" y="29919"/>
                    <a:pt x="57368" y="29919"/>
                    <a:pt x="57368" y="29919"/>
                  </a:cubicBezTo>
                  <a:cubicBezTo>
                    <a:pt x="56842" y="28310"/>
                    <a:pt x="56842" y="28310"/>
                    <a:pt x="56842" y="28310"/>
                  </a:cubicBezTo>
                  <a:cubicBezTo>
                    <a:pt x="54736" y="26380"/>
                    <a:pt x="54736" y="26380"/>
                    <a:pt x="54736" y="26380"/>
                  </a:cubicBezTo>
                  <a:cubicBezTo>
                    <a:pt x="54736" y="25415"/>
                    <a:pt x="54736" y="25415"/>
                    <a:pt x="54736" y="25415"/>
                  </a:cubicBezTo>
                  <a:cubicBezTo>
                    <a:pt x="53157" y="24450"/>
                    <a:pt x="53157" y="24450"/>
                    <a:pt x="53157" y="24450"/>
                  </a:cubicBezTo>
                  <a:cubicBezTo>
                    <a:pt x="53157" y="23163"/>
                    <a:pt x="53157" y="23163"/>
                    <a:pt x="53157" y="23163"/>
                  </a:cubicBezTo>
                  <a:cubicBezTo>
                    <a:pt x="53157" y="22198"/>
                    <a:pt x="53157" y="22198"/>
                    <a:pt x="53157" y="22198"/>
                  </a:cubicBezTo>
                  <a:cubicBezTo>
                    <a:pt x="52105" y="20589"/>
                    <a:pt x="52105" y="20589"/>
                    <a:pt x="52105" y="20589"/>
                  </a:cubicBezTo>
                  <a:cubicBezTo>
                    <a:pt x="51052" y="19946"/>
                    <a:pt x="51052" y="19946"/>
                    <a:pt x="51052" y="19946"/>
                  </a:cubicBezTo>
                  <a:cubicBezTo>
                    <a:pt x="51052" y="18981"/>
                    <a:pt x="51052" y="18981"/>
                    <a:pt x="51052" y="18981"/>
                  </a:cubicBezTo>
                  <a:cubicBezTo>
                    <a:pt x="51578" y="15442"/>
                    <a:pt x="51578" y="15442"/>
                    <a:pt x="51578" y="15442"/>
                  </a:cubicBezTo>
                  <a:cubicBezTo>
                    <a:pt x="53157" y="11581"/>
                    <a:pt x="53157" y="11581"/>
                    <a:pt x="53157" y="11581"/>
                  </a:cubicBezTo>
                  <a:cubicBezTo>
                    <a:pt x="54736" y="8042"/>
                    <a:pt x="54736" y="8042"/>
                    <a:pt x="54736" y="8042"/>
                  </a:cubicBezTo>
                  <a:cubicBezTo>
                    <a:pt x="55789" y="5790"/>
                    <a:pt x="55789" y="5790"/>
                    <a:pt x="55789" y="5790"/>
                  </a:cubicBezTo>
                  <a:cubicBezTo>
                    <a:pt x="56842" y="2573"/>
                    <a:pt x="56842" y="2573"/>
                    <a:pt x="56842" y="2573"/>
                  </a:cubicBezTo>
                  <a:cubicBezTo>
                    <a:pt x="40000" y="0"/>
                    <a:pt x="40000" y="0"/>
                    <a:pt x="40000" y="0"/>
                  </a:cubicBezTo>
                  <a:cubicBezTo>
                    <a:pt x="40000" y="0"/>
                    <a:pt x="27368" y="36675"/>
                    <a:pt x="24736" y="38605"/>
                  </a:cubicBezTo>
                  <a:cubicBezTo>
                    <a:pt x="22631" y="40857"/>
                    <a:pt x="25263" y="40214"/>
                    <a:pt x="25263" y="42466"/>
                  </a:cubicBezTo>
                  <a:close/>
                </a:path>
              </a:pathLst>
            </a:custGeom>
            <a:solidFill>
              <a:srgbClr val="FBA110"/>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10" name="Google Shape;710;p123"/>
            <p:cNvSpPr/>
            <p:nvPr/>
          </p:nvSpPr>
          <p:spPr>
            <a:xfrm>
              <a:off x="5775501" y="1743205"/>
              <a:ext cx="558300" cy="360900"/>
            </a:xfrm>
            <a:custGeom>
              <a:rect b="b" l="l" r="r" t="t"/>
              <a:pathLst>
                <a:path extrusionOk="0" h="120000" w="120000">
                  <a:moveTo>
                    <a:pt x="120000" y="28571"/>
                  </a:moveTo>
                  <a:cubicBezTo>
                    <a:pt x="120000" y="28571"/>
                    <a:pt x="74578" y="20000"/>
                    <a:pt x="56470" y="15714"/>
                  </a:cubicBezTo>
                  <a:cubicBezTo>
                    <a:pt x="34373" y="10476"/>
                    <a:pt x="3375" y="0"/>
                    <a:pt x="3375" y="0"/>
                  </a:cubicBezTo>
                  <a:cubicBezTo>
                    <a:pt x="2762" y="4761"/>
                    <a:pt x="2762" y="4761"/>
                    <a:pt x="2762" y="4761"/>
                  </a:cubicBezTo>
                  <a:cubicBezTo>
                    <a:pt x="2148" y="8095"/>
                    <a:pt x="2148" y="8095"/>
                    <a:pt x="2148" y="8095"/>
                  </a:cubicBezTo>
                  <a:cubicBezTo>
                    <a:pt x="1227" y="13333"/>
                    <a:pt x="1227" y="13333"/>
                    <a:pt x="1227" y="13333"/>
                  </a:cubicBezTo>
                  <a:cubicBezTo>
                    <a:pt x="306" y="19047"/>
                    <a:pt x="306" y="19047"/>
                    <a:pt x="306" y="19047"/>
                  </a:cubicBezTo>
                  <a:cubicBezTo>
                    <a:pt x="0" y="24285"/>
                    <a:pt x="0" y="24285"/>
                    <a:pt x="0" y="24285"/>
                  </a:cubicBezTo>
                  <a:cubicBezTo>
                    <a:pt x="0" y="25714"/>
                    <a:pt x="0" y="25714"/>
                    <a:pt x="0" y="25714"/>
                  </a:cubicBezTo>
                  <a:cubicBezTo>
                    <a:pt x="613" y="26666"/>
                    <a:pt x="613" y="26666"/>
                    <a:pt x="613" y="26666"/>
                  </a:cubicBezTo>
                  <a:cubicBezTo>
                    <a:pt x="1227" y="29047"/>
                    <a:pt x="1227" y="29047"/>
                    <a:pt x="1227" y="29047"/>
                  </a:cubicBezTo>
                  <a:cubicBezTo>
                    <a:pt x="1227" y="30476"/>
                    <a:pt x="1227" y="30476"/>
                    <a:pt x="1227" y="30476"/>
                  </a:cubicBezTo>
                  <a:cubicBezTo>
                    <a:pt x="1227" y="32380"/>
                    <a:pt x="1227" y="32380"/>
                    <a:pt x="1227" y="32380"/>
                  </a:cubicBezTo>
                  <a:cubicBezTo>
                    <a:pt x="2148" y="33809"/>
                    <a:pt x="2148" y="33809"/>
                    <a:pt x="2148" y="33809"/>
                  </a:cubicBezTo>
                  <a:cubicBezTo>
                    <a:pt x="2148" y="35238"/>
                    <a:pt x="2148" y="35238"/>
                    <a:pt x="2148" y="35238"/>
                  </a:cubicBezTo>
                  <a:cubicBezTo>
                    <a:pt x="3375" y="38095"/>
                    <a:pt x="3375" y="38095"/>
                    <a:pt x="3375" y="38095"/>
                  </a:cubicBezTo>
                  <a:cubicBezTo>
                    <a:pt x="3682" y="40476"/>
                    <a:pt x="3682" y="40476"/>
                    <a:pt x="3682" y="40476"/>
                  </a:cubicBezTo>
                  <a:cubicBezTo>
                    <a:pt x="5217" y="44285"/>
                    <a:pt x="5217" y="44285"/>
                    <a:pt x="5217" y="44285"/>
                  </a:cubicBezTo>
                  <a:cubicBezTo>
                    <a:pt x="6751" y="46666"/>
                    <a:pt x="6751" y="46666"/>
                    <a:pt x="6751" y="46666"/>
                  </a:cubicBezTo>
                  <a:cubicBezTo>
                    <a:pt x="7672" y="49047"/>
                    <a:pt x="7672" y="49047"/>
                    <a:pt x="7672" y="49047"/>
                  </a:cubicBezTo>
                  <a:cubicBezTo>
                    <a:pt x="7979" y="52380"/>
                    <a:pt x="7979" y="52380"/>
                    <a:pt x="7979" y="52380"/>
                  </a:cubicBezTo>
                  <a:cubicBezTo>
                    <a:pt x="8593" y="55238"/>
                    <a:pt x="8593" y="55238"/>
                    <a:pt x="8593" y="55238"/>
                  </a:cubicBezTo>
                  <a:cubicBezTo>
                    <a:pt x="9514" y="57142"/>
                    <a:pt x="9514" y="57142"/>
                    <a:pt x="9514" y="57142"/>
                  </a:cubicBezTo>
                  <a:cubicBezTo>
                    <a:pt x="9514" y="57619"/>
                    <a:pt x="9514" y="57619"/>
                    <a:pt x="9514" y="57619"/>
                  </a:cubicBezTo>
                  <a:cubicBezTo>
                    <a:pt x="12276" y="58571"/>
                    <a:pt x="12276" y="58571"/>
                    <a:pt x="12276" y="58571"/>
                  </a:cubicBezTo>
                  <a:cubicBezTo>
                    <a:pt x="12276" y="60476"/>
                    <a:pt x="12276" y="60476"/>
                    <a:pt x="12276" y="60476"/>
                  </a:cubicBezTo>
                  <a:cubicBezTo>
                    <a:pt x="11355" y="63333"/>
                    <a:pt x="11355" y="63333"/>
                    <a:pt x="11355" y="63333"/>
                  </a:cubicBezTo>
                  <a:cubicBezTo>
                    <a:pt x="10434" y="66190"/>
                    <a:pt x="10434" y="66190"/>
                    <a:pt x="10434" y="66190"/>
                  </a:cubicBezTo>
                  <a:cubicBezTo>
                    <a:pt x="9514" y="69523"/>
                    <a:pt x="9514" y="69523"/>
                    <a:pt x="9514" y="69523"/>
                  </a:cubicBezTo>
                  <a:cubicBezTo>
                    <a:pt x="9207" y="72380"/>
                    <a:pt x="9207" y="72380"/>
                    <a:pt x="9207" y="72380"/>
                  </a:cubicBezTo>
                  <a:cubicBezTo>
                    <a:pt x="9820" y="75238"/>
                    <a:pt x="9820" y="75238"/>
                    <a:pt x="9820" y="75238"/>
                  </a:cubicBezTo>
                  <a:cubicBezTo>
                    <a:pt x="9514" y="76190"/>
                    <a:pt x="9514" y="76190"/>
                    <a:pt x="9514" y="76190"/>
                  </a:cubicBezTo>
                  <a:cubicBezTo>
                    <a:pt x="8593" y="76190"/>
                    <a:pt x="8593" y="76190"/>
                    <a:pt x="8593" y="76190"/>
                  </a:cubicBezTo>
                  <a:cubicBezTo>
                    <a:pt x="7672" y="78095"/>
                    <a:pt x="7672" y="78095"/>
                    <a:pt x="7672" y="78095"/>
                  </a:cubicBezTo>
                  <a:cubicBezTo>
                    <a:pt x="6751" y="81428"/>
                    <a:pt x="6751" y="81428"/>
                    <a:pt x="6751" y="81428"/>
                  </a:cubicBezTo>
                  <a:cubicBezTo>
                    <a:pt x="7365" y="82380"/>
                    <a:pt x="7365" y="82380"/>
                    <a:pt x="7365" y="82380"/>
                  </a:cubicBezTo>
                  <a:cubicBezTo>
                    <a:pt x="8593" y="83333"/>
                    <a:pt x="8593" y="83333"/>
                    <a:pt x="8593" y="83333"/>
                  </a:cubicBezTo>
                  <a:cubicBezTo>
                    <a:pt x="8593" y="84761"/>
                    <a:pt x="8593" y="84761"/>
                    <a:pt x="8593" y="84761"/>
                  </a:cubicBezTo>
                  <a:cubicBezTo>
                    <a:pt x="9207" y="84761"/>
                    <a:pt x="9207" y="84761"/>
                    <a:pt x="9207" y="84761"/>
                  </a:cubicBezTo>
                  <a:cubicBezTo>
                    <a:pt x="10127" y="83333"/>
                    <a:pt x="10127" y="83333"/>
                    <a:pt x="10127" y="83333"/>
                  </a:cubicBezTo>
                  <a:cubicBezTo>
                    <a:pt x="11048" y="82857"/>
                    <a:pt x="11048" y="82857"/>
                    <a:pt x="11048" y="82857"/>
                  </a:cubicBezTo>
                  <a:cubicBezTo>
                    <a:pt x="11662" y="82857"/>
                    <a:pt x="11662" y="82857"/>
                    <a:pt x="11662" y="82857"/>
                  </a:cubicBezTo>
                  <a:cubicBezTo>
                    <a:pt x="12890" y="81428"/>
                    <a:pt x="12890" y="81428"/>
                    <a:pt x="12890" y="81428"/>
                  </a:cubicBezTo>
                  <a:cubicBezTo>
                    <a:pt x="13503" y="81428"/>
                    <a:pt x="13503" y="81428"/>
                    <a:pt x="13503" y="81428"/>
                  </a:cubicBezTo>
                  <a:cubicBezTo>
                    <a:pt x="13810" y="83333"/>
                    <a:pt x="13810" y="83333"/>
                    <a:pt x="13810" y="83333"/>
                  </a:cubicBezTo>
                  <a:cubicBezTo>
                    <a:pt x="14424" y="85238"/>
                    <a:pt x="14424" y="85238"/>
                    <a:pt x="14424" y="85238"/>
                  </a:cubicBezTo>
                  <a:cubicBezTo>
                    <a:pt x="14731" y="89047"/>
                    <a:pt x="14731" y="89047"/>
                    <a:pt x="14731" y="89047"/>
                  </a:cubicBezTo>
                  <a:cubicBezTo>
                    <a:pt x="14731" y="91904"/>
                    <a:pt x="14731" y="91904"/>
                    <a:pt x="14731" y="91904"/>
                  </a:cubicBezTo>
                  <a:cubicBezTo>
                    <a:pt x="14731" y="93333"/>
                    <a:pt x="14731" y="93333"/>
                    <a:pt x="14731" y="93333"/>
                  </a:cubicBezTo>
                  <a:cubicBezTo>
                    <a:pt x="15959" y="95238"/>
                    <a:pt x="15959" y="95238"/>
                    <a:pt x="15959" y="95238"/>
                  </a:cubicBezTo>
                  <a:cubicBezTo>
                    <a:pt x="15959" y="97619"/>
                    <a:pt x="15959" y="97619"/>
                    <a:pt x="15959" y="97619"/>
                  </a:cubicBezTo>
                  <a:cubicBezTo>
                    <a:pt x="15959" y="100000"/>
                    <a:pt x="15959" y="100000"/>
                    <a:pt x="15959" y="100000"/>
                  </a:cubicBezTo>
                  <a:cubicBezTo>
                    <a:pt x="15959" y="100952"/>
                    <a:pt x="15959" y="100952"/>
                    <a:pt x="15959" y="100952"/>
                  </a:cubicBezTo>
                  <a:cubicBezTo>
                    <a:pt x="16572" y="102380"/>
                    <a:pt x="16572" y="102380"/>
                    <a:pt x="16572" y="102380"/>
                  </a:cubicBezTo>
                  <a:cubicBezTo>
                    <a:pt x="18107" y="103809"/>
                    <a:pt x="18107" y="103809"/>
                    <a:pt x="18107" y="103809"/>
                  </a:cubicBezTo>
                  <a:cubicBezTo>
                    <a:pt x="19335" y="103809"/>
                    <a:pt x="19335" y="103809"/>
                    <a:pt x="19335" y="103809"/>
                  </a:cubicBezTo>
                  <a:cubicBezTo>
                    <a:pt x="19335" y="106666"/>
                    <a:pt x="19335" y="106666"/>
                    <a:pt x="19335" y="106666"/>
                  </a:cubicBezTo>
                  <a:cubicBezTo>
                    <a:pt x="19948" y="109523"/>
                    <a:pt x="19948" y="109523"/>
                    <a:pt x="19948" y="109523"/>
                  </a:cubicBezTo>
                  <a:cubicBezTo>
                    <a:pt x="19948" y="111428"/>
                    <a:pt x="19948" y="111428"/>
                    <a:pt x="19948" y="111428"/>
                  </a:cubicBezTo>
                  <a:cubicBezTo>
                    <a:pt x="19948" y="112857"/>
                    <a:pt x="19948" y="112857"/>
                    <a:pt x="19948" y="112857"/>
                  </a:cubicBezTo>
                  <a:cubicBezTo>
                    <a:pt x="20562" y="114761"/>
                    <a:pt x="20562" y="114761"/>
                    <a:pt x="20562" y="114761"/>
                  </a:cubicBezTo>
                  <a:cubicBezTo>
                    <a:pt x="21790" y="114761"/>
                    <a:pt x="21790" y="114761"/>
                    <a:pt x="21790" y="114761"/>
                  </a:cubicBezTo>
                  <a:cubicBezTo>
                    <a:pt x="21790" y="113809"/>
                    <a:pt x="21790" y="113809"/>
                    <a:pt x="21790" y="113809"/>
                  </a:cubicBezTo>
                  <a:cubicBezTo>
                    <a:pt x="22097" y="112380"/>
                    <a:pt x="22097" y="112380"/>
                    <a:pt x="22097" y="112380"/>
                  </a:cubicBezTo>
                  <a:cubicBezTo>
                    <a:pt x="22710" y="112380"/>
                    <a:pt x="22710" y="112380"/>
                    <a:pt x="22710" y="112380"/>
                  </a:cubicBezTo>
                  <a:cubicBezTo>
                    <a:pt x="23631" y="112380"/>
                    <a:pt x="23631" y="112380"/>
                    <a:pt x="23631" y="112380"/>
                  </a:cubicBezTo>
                  <a:cubicBezTo>
                    <a:pt x="25166" y="113809"/>
                    <a:pt x="25166" y="113809"/>
                    <a:pt x="25166" y="113809"/>
                  </a:cubicBezTo>
                  <a:cubicBezTo>
                    <a:pt x="26700" y="114761"/>
                    <a:pt x="26700" y="114761"/>
                    <a:pt x="26700" y="114761"/>
                  </a:cubicBezTo>
                  <a:cubicBezTo>
                    <a:pt x="26700" y="113809"/>
                    <a:pt x="26700" y="113809"/>
                    <a:pt x="26700" y="113809"/>
                  </a:cubicBezTo>
                  <a:cubicBezTo>
                    <a:pt x="27007" y="112857"/>
                    <a:pt x="27007" y="112857"/>
                    <a:pt x="27007" y="112857"/>
                  </a:cubicBezTo>
                  <a:cubicBezTo>
                    <a:pt x="28235" y="112857"/>
                    <a:pt x="28235" y="112857"/>
                    <a:pt x="28235" y="112857"/>
                  </a:cubicBezTo>
                  <a:cubicBezTo>
                    <a:pt x="30690" y="113333"/>
                    <a:pt x="30690" y="113333"/>
                    <a:pt x="30690" y="113333"/>
                  </a:cubicBezTo>
                  <a:cubicBezTo>
                    <a:pt x="32225" y="114285"/>
                    <a:pt x="32225" y="114285"/>
                    <a:pt x="32225" y="114285"/>
                  </a:cubicBezTo>
                  <a:cubicBezTo>
                    <a:pt x="35294" y="114761"/>
                    <a:pt x="35294" y="114761"/>
                    <a:pt x="35294" y="114761"/>
                  </a:cubicBezTo>
                  <a:cubicBezTo>
                    <a:pt x="35601" y="113333"/>
                    <a:pt x="35601" y="113333"/>
                    <a:pt x="35601" y="113333"/>
                  </a:cubicBezTo>
                  <a:cubicBezTo>
                    <a:pt x="35907" y="110952"/>
                    <a:pt x="35907" y="110952"/>
                    <a:pt x="35907" y="110952"/>
                  </a:cubicBezTo>
                  <a:cubicBezTo>
                    <a:pt x="37135" y="110952"/>
                    <a:pt x="37135" y="110952"/>
                    <a:pt x="37135" y="110952"/>
                  </a:cubicBezTo>
                  <a:cubicBezTo>
                    <a:pt x="38056" y="112380"/>
                    <a:pt x="38056" y="112380"/>
                    <a:pt x="38056" y="112380"/>
                  </a:cubicBezTo>
                  <a:cubicBezTo>
                    <a:pt x="38670" y="113809"/>
                    <a:pt x="38670" y="113809"/>
                    <a:pt x="38670" y="113809"/>
                  </a:cubicBezTo>
                  <a:cubicBezTo>
                    <a:pt x="38976" y="115714"/>
                    <a:pt x="38976" y="115714"/>
                    <a:pt x="38976" y="115714"/>
                  </a:cubicBezTo>
                  <a:cubicBezTo>
                    <a:pt x="38976" y="116190"/>
                    <a:pt x="38976" y="116190"/>
                    <a:pt x="38976" y="116190"/>
                  </a:cubicBezTo>
                  <a:cubicBezTo>
                    <a:pt x="39590" y="117142"/>
                    <a:pt x="39590" y="117142"/>
                    <a:pt x="39590" y="117142"/>
                  </a:cubicBezTo>
                  <a:cubicBezTo>
                    <a:pt x="40204" y="118095"/>
                    <a:pt x="40204" y="118095"/>
                    <a:pt x="40204" y="118095"/>
                  </a:cubicBezTo>
                  <a:cubicBezTo>
                    <a:pt x="41739" y="105238"/>
                    <a:pt x="41739" y="105238"/>
                    <a:pt x="41739" y="105238"/>
                  </a:cubicBezTo>
                  <a:cubicBezTo>
                    <a:pt x="114168" y="120000"/>
                    <a:pt x="114168" y="120000"/>
                    <a:pt x="114168" y="120000"/>
                  </a:cubicBezTo>
                  <a:cubicBezTo>
                    <a:pt x="114475" y="120000"/>
                    <a:pt x="114475" y="120000"/>
                    <a:pt x="114475" y="120000"/>
                  </a:cubicBezTo>
                  <a:cubicBezTo>
                    <a:pt x="115703" y="98571"/>
                    <a:pt x="115703" y="98571"/>
                    <a:pt x="115703" y="98571"/>
                  </a:cubicBezTo>
                  <a:lnTo>
                    <a:pt x="120000" y="28571"/>
                  </a:lnTo>
                  <a:close/>
                </a:path>
              </a:pathLst>
            </a:custGeom>
            <a:solidFill>
              <a:srgbClr val="FBA110"/>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Calibri"/>
                <a:ea typeface="Calibri"/>
                <a:cs typeface="Calibri"/>
                <a:sym typeface="Calibri"/>
              </a:endParaRPr>
            </a:p>
          </p:txBody>
        </p:sp>
        <p:sp>
          <p:nvSpPr>
            <p:cNvPr id="711" name="Google Shape;711;p123"/>
            <p:cNvSpPr/>
            <p:nvPr/>
          </p:nvSpPr>
          <p:spPr>
            <a:xfrm>
              <a:off x="7897045" y="1787052"/>
              <a:ext cx="197400" cy="315300"/>
            </a:xfrm>
            <a:custGeom>
              <a:rect b="b" l="l" r="r" t="t"/>
              <a:pathLst>
                <a:path extrusionOk="0" h="120000" w="120000">
                  <a:moveTo>
                    <a:pt x="33846" y="120000"/>
                  </a:moveTo>
                  <a:lnTo>
                    <a:pt x="33846" y="118716"/>
                  </a:lnTo>
                  <a:lnTo>
                    <a:pt x="34871" y="116791"/>
                  </a:lnTo>
                  <a:lnTo>
                    <a:pt x="34871" y="116149"/>
                  </a:lnTo>
                  <a:lnTo>
                    <a:pt x="34871" y="114224"/>
                  </a:lnTo>
                  <a:lnTo>
                    <a:pt x="34871" y="112941"/>
                  </a:lnTo>
                  <a:lnTo>
                    <a:pt x="35897" y="111657"/>
                  </a:lnTo>
                  <a:lnTo>
                    <a:pt x="37948" y="111657"/>
                  </a:lnTo>
                  <a:lnTo>
                    <a:pt x="37948" y="109732"/>
                  </a:lnTo>
                  <a:lnTo>
                    <a:pt x="38974" y="108449"/>
                  </a:lnTo>
                  <a:lnTo>
                    <a:pt x="38974" y="106524"/>
                  </a:lnTo>
                  <a:lnTo>
                    <a:pt x="41025" y="106524"/>
                  </a:lnTo>
                  <a:lnTo>
                    <a:pt x="42051" y="106524"/>
                  </a:lnTo>
                  <a:lnTo>
                    <a:pt x="45128" y="106524"/>
                  </a:lnTo>
                  <a:lnTo>
                    <a:pt x="45128" y="103315"/>
                  </a:lnTo>
                  <a:lnTo>
                    <a:pt x="42051" y="103315"/>
                  </a:lnTo>
                  <a:lnTo>
                    <a:pt x="41025" y="103315"/>
                  </a:lnTo>
                  <a:lnTo>
                    <a:pt x="41025" y="102032"/>
                  </a:lnTo>
                  <a:lnTo>
                    <a:pt x="41025" y="101390"/>
                  </a:lnTo>
                  <a:lnTo>
                    <a:pt x="43076" y="100106"/>
                  </a:lnTo>
                  <a:lnTo>
                    <a:pt x="43076" y="99465"/>
                  </a:lnTo>
                  <a:lnTo>
                    <a:pt x="45128" y="98181"/>
                  </a:lnTo>
                  <a:lnTo>
                    <a:pt x="46153" y="98823"/>
                  </a:lnTo>
                  <a:lnTo>
                    <a:pt x="46153" y="99465"/>
                  </a:lnTo>
                  <a:lnTo>
                    <a:pt x="48205" y="98823"/>
                  </a:lnTo>
                  <a:lnTo>
                    <a:pt x="49230" y="98181"/>
                  </a:lnTo>
                  <a:lnTo>
                    <a:pt x="49230" y="96256"/>
                  </a:lnTo>
                  <a:lnTo>
                    <a:pt x="51282" y="97540"/>
                  </a:lnTo>
                  <a:lnTo>
                    <a:pt x="52307" y="98181"/>
                  </a:lnTo>
                  <a:lnTo>
                    <a:pt x="53333" y="98181"/>
                  </a:lnTo>
                  <a:lnTo>
                    <a:pt x="53333" y="96256"/>
                  </a:lnTo>
                  <a:lnTo>
                    <a:pt x="53333" y="95614"/>
                  </a:lnTo>
                  <a:lnTo>
                    <a:pt x="52307" y="95614"/>
                  </a:lnTo>
                  <a:lnTo>
                    <a:pt x="51282" y="94331"/>
                  </a:lnTo>
                  <a:lnTo>
                    <a:pt x="55384" y="94331"/>
                  </a:lnTo>
                  <a:lnTo>
                    <a:pt x="57435" y="94973"/>
                  </a:lnTo>
                  <a:lnTo>
                    <a:pt x="60512" y="94331"/>
                  </a:lnTo>
                  <a:lnTo>
                    <a:pt x="61538" y="92406"/>
                  </a:lnTo>
                  <a:lnTo>
                    <a:pt x="60512" y="89197"/>
                  </a:lnTo>
                  <a:lnTo>
                    <a:pt x="62564" y="89197"/>
                  </a:lnTo>
                  <a:lnTo>
                    <a:pt x="65641" y="91122"/>
                  </a:lnTo>
                  <a:lnTo>
                    <a:pt x="68717" y="90481"/>
                  </a:lnTo>
                  <a:lnTo>
                    <a:pt x="69743" y="89197"/>
                  </a:lnTo>
                  <a:lnTo>
                    <a:pt x="70769" y="86631"/>
                  </a:lnTo>
                  <a:lnTo>
                    <a:pt x="69743" y="84705"/>
                  </a:lnTo>
                  <a:lnTo>
                    <a:pt x="70769" y="82139"/>
                  </a:lnTo>
                  <a:lnTo>
                    <a:pt x="70769" y="80855"/>
                  </a:lnTo>
                  <a:lnTo>
                    <a:pt x="69743" y="78930"/>
                  </a:lnTo>
                  <a:lnTo>
                    <a:pt x="69743" y="77647"/>
                  </a:lnTo>
                  <a:lnTo>
                    <a:pt x="70769" y="75721"/>
                  </a:lnTo>
                  <a:lnTo>
                    <a:pt x="70769" y="74438"/>
                  </a:lnTo>
                  <a:lnTo>
                    <a:pt x="74871" y="77005"/>
                  </a:lnTo>
                  <a:lnTo>
                    <a:pt x="75897" y="78288"/>
                  </a:lnTo>
                  <a:lnTo>
                    <a:pt x="81025" y="78288"/>
                  </a:lnTo>
                  <a:lnTo>
                    <a:pt x="81025" y="77005"/>
                  </a:lnTo>
                  <a:lnTo>
                    <a:pt x="81025" y="74438"/>
                  </a:lnTo>
                  <a:lnTo>
                    <a:pt x="83076" y="73796"/>
                  </a:lnTo>
                  <a:lnTo>
                    <a:pt x="86153" y="74438"/>
                  </a:lnTo>
                  <a:lnTo>
                    <a:pt x="86153" y="75721"/>
                  </a:lnTo>
                  <a:lnTo>
                    <a:pt x="86153" y="78288"/>
                  </a:lnTo>
                  <a:lnTo>
                    <a:pt x="89230" y="77647"/>
                  </a:lnTo>
                  <a:lnTo>
                    <a:pt x="92307" y="75721"/>
                  </a:lnTo>
                  <a:lnTo>
                    <a:pt x="90256" y="74438"/>
                  </a:lnTo>
                  <a:lnTo>
                    <a:pt x="88205" y="73155"/>
                  </a:lnTo>
                  <a:lnTo>
                    <a:pt x="88205" y="71871"/>
                  </a:lnTo>
                  <a:lnTo>
                    <a:pt x="89230" y="71229"/>
                  </a:lnTo>
                  <a:lnTo>
                    <a:pt x="92307" y="73155"/>
                  </a:lnTo>
                  <a:lnTo>
                    <a:pt x="95384" y="74438"/>
                  </a:lnTo>
                  <a:lnTo>
                    <a:pt x="97435" y="73796"/>
                  </a:lnTo>
                  <a:lnTo>
                    <a:pt x="96410" y="71229"/>
                  </a:lnTo>
                  <a:lnTo>
                    <a:pt x="97435" y="71229"/>
                  </a:lnTo>
                  <a:lnTo>
                    <a:pt x="99487" y="71229"/>
                  </a:lnTo>
                  <a:lnTo>
                    <a:pt x="99487" y="67379"/>
                  </a:lnTo>
                  <a:lnTo>
                    <a:pt x="103589" y="67379"/>
                  </a:lnTo>
                  <a:lnTo>
                    <a:pt x="105641" y="67379"/>
                  </a:lnTo>
                  <a:lnTo>
                    <a:pt x="106666" y="66737"/>
                  </a:lnTo>
                  <a:lnTo>
                    <a:pt x="106666" y="64812"/>
                  </a:lnTo>
                  <a:lnTo>
                    <a:pt x="108717" y="64812"/>
                  </a:lnTo>
                  <a:lnTo>
                    <a:pt x="109743" y="64171"/>
                  </a:lnTo>
                  <a:lnTo>
                    <a:pt x="112820" y="62245"/>
                  </a:lnTo>
                  <a:lnTo>
                    <a:pt x="116923" y="62245"/>
                  </a:lnTo>
                  <a:lnTo>
                    <a:pt x="118974" y="60962"/>
                  </a:lnTo>
                  <a:lnTo>
                    <a:pt x="120000" y="57112"/>
                  </a:lnTo>
                  <a:lnTo>
                    <a:pt x="118974" y="56470"/>
                  </a:lnTo>
                  <a:lnTo>
                    <a:pt x="117948" y="56470"/>
                  </a:lnTo>
                  <a:lnTo>
                    <a:pt x="115897" y="56470"/>
                  </a:lnTo>
                  <a:lnTo>
                    <a:pt x="114871" y="55187"/>
                  </a:lnTo>
                  <a:lnTo>
                    <a:pt x="116923" y="53903"/>
                  </a:lnTo>
                  <a:lnTo>
                    <a:pt x="116923" y="53262"/>
                  </a:lnTo>
                  <a:lnTo>
                    <a:pt x="114871" y="52620"/>
                  </a:lnTo>
                  <a:lnTo>
                    <a:pt x="112820" y="49411"/>
                  </a:lnTo>
                  <a:lnTo>
                    <a:pt x="108717" y="49411"/>
                  </a:lnTo>
                  <a:lnTo>
                    <a:pt x="106666" y="49411"/>
                  </a:lnTo>
                  <a:lnTo>
                    <a:pt x="104615" y="46844"/>
                  </a:lnTo>
                  <a:lnTo>
                    <a:pt x="103589" y="43636"/>
                  </a:lnTo>
                  <a:lnTo>
                    <a:pt x="103589" y="41069"/>
                  </a:lnTo>
                  <a:lnTo>
                    <a:pt x="102564" y="39144"/>
                  </a:lnTo>
                  <a:lnTo>
                    <a:pt x="99487" y="39786"/>
                  </a:lnTo>
                  <a:lnTo>
                    <a:pt x="97435" y="40427"/>
                  </a:lnTo>
                  <a:lnTo>
                    <a:pt x="93333" y="40427"/>
                  </a:lnTo>
                  <a:lnTo>
                    <a:pt x="89230" y="39144"/>
                  </a:lnTo>
                  <a:lnTo>
                    <a:pt x="86153" y="35935"/>
                  </a:lnTo>
                  <a:lnTo>
                    <a:pt x="85128" y="31443"/>
                  </a:lnTo>
                  <a:lnTo>
                    <a:pt x="81025" y="25668"/>
                  </a:lnTo>
                  <a:lnTo>
                    <a:pt x="78974" y="19893"/>
                  </a:lnTo>
                  <a:lnTo>
                    <a:pt x="76923" y="16684"/>
                  </a:lnTo>
                  <a:lnTo>
                    <a:pt x="74871" y="11550"/>
                  </a:lnTo>
                  <a:lnTo>
                    <a:pt x="72820" y="7058"/>
                  </a:lnTo>
                  <a:lnTo>
                    <a:pt x="70769" y="5133"/>
                  </a:lnTo>
                  <a:lnTo>
                    <a:pt x="57435" y="0"/>
                  </a:lnTo>
                  <a:lnTo>
                    <a:pt x="54358" y="1925"/>
                  </a:lnTo>
                  <a:lnTo>
                    <a:pt x="51282" y="4491"/>
                  </a:lnTo>
                  <a:lnTo>
                    <a:pt x="46153" y="7058"/>
                  </a:lnTo>
                  <a:lnTo>
                    <a:pt x="43076" y="7058"/>
                  </a:lnTo>
                  <a:lnTo>
                    <a:pt x="40000" y="5775"/>
                  </a:lnTo>
                  <a:lnTo>
                    <a:pt x="34871" y="3850"/>
                  </a:lnTo>
                  <a:lnTo>
                    <a:pt x="30769" y="3208"/>
                  </a:lnTo>
                  <a:lnTo>
                    <a:pt x="29743" y="3208"/>
                  </a:lnTo>
                  <a:lnTo>
                    <a:pt x="27692" y="4491"/>
                  </a:lnTo>
                  <a:lnTo>
                    <a:pt x="22564" y="14117"/>
                  </a:lnTo>
                  <a:lnTo>
                    <a:pt x="20512" y="21176"/>
                  </a:lnTo>
                  <a:lnTo>
                    <a:pt x="15384" y="28877"/>
                  </a:lnTo>
                  <a:lnTo>
                    <a:pt x="13333" y="34652"/>
                  </a:lnTo>
                  <a:lnTo>
                    <a:pt x="12307" y="41069"/>
                  </a:lnTo>
                  <a:lnTo>
                    <a:pt x="13333" y="44278"/>
                  </a:lnTo>
                  <a:lnTo>
                    <a:pt x="15384" y="45561"/>
                  </a:lnTo>
                  <a:lnTo>
                    <a:pt x="14358" y="46844"/>
                  </a:lnTo>
                  <a:lnTo>
                    <a:pt x="12307" y="48770"/>
                  </a:lnTo>
                  <a:lnTo>
                    <a:pt x="12307" y="52620"/>
                  </a:lnTo>
                  <a:lnTo>
                    <a:pt x="10256" y="55828"/>
                  </a:lnTo>
                  <a:lnTo>
                    <a:pt x="10256" y="60320"/>
                  </a:lnTo>
                  <a:lnTo>
                    <a:pt x="7179" y="60962"/>
                  </a:lnTo>
                  <a:lnTo>
                    <a:pt x="7179" y="64171"/>
                  </a:lnTo>
                  <a:lnTo>
                    <a:pt x="1025" y="64171"/>
                  </a:lnTo>
                  <a:lnTo>
                    <a:pt x="0" y="66096"/>
                  </a:lnTo>
                  <a:lnTo>
                    <a:pt x="23589" y="114224"/>
                  </a:lnTo>
                  <a:lnTo>
                    <a:pt x="33846" y="120000"/>
                  </a:lnTo>
                  <a:close/>
                </a:path>
              </a:pathLst>
            </a:custGeom>
            <a:solidFill>
              <a:srgbClr val="548135"/>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12" name="Google Shape;712;p123"/>
            <p:cNvSpPr/>
            <p:nvPr/>
          </p:nvSpPr>
          <p:spPr>
            <a:xfrm>
              <a:off x="7517596" y="2002917"/>
              <a:ext cx="408000" cy="300300"/>
            </a:xfrm>
            <a:custGeom>
              <a:rect b="b" l="l" r="r" t="t"/>
              <a:pathLst>
                <a:path extrusionOk="0" h="120000" w="120000">
                  <a:moveTo>
                    <a:pt x="0" y="98426"/>
                  </a:moveTo>
                  <a:lnTo>
                    <a:pt x="4958" y="91685"/>
                  </a:lnTo>
                  <a:lnTo>
                    <a:pt x="5950" y="89662"/>
                  </a:lnTo>
                  <a:lnTo>
                    <a:pt x="7933" y="86966"/>
                  </a:lnTo>
                  <a:lnTo>
                    <a:pt x="8925" y="85617"/>
                  </a:lnTo>
                  <a:lnTo>
                    <a:pt x="10909" y="83595"/>
                  </a:lnTo>
                  <a:lnTo>
                    <a:pt x="10909" y="81573"/>
                  </a:lnTo>
                  <a:lnTo>
                    <a:pt x="10909" y="80224"/>
                  </a:lnTo>
                  <a:lnTo>
                    <a:pt x="8429" y="73483"/>
                  </a:lnTo>
                  <a:lnTo>
                    <a:pt x="6942" y="68764"/>
                  </a:lnTo>
                  <a:lnTo>
                    <a:pt x="8925" y="66741"/>
                  </a:lnTo>
                  <a:lnTo>
                    <a:pt x="15371" y="64719"/>
                  </a:lnTo>
                  <a:lnTo>
                    <a:pt x="18842" y="64719"/>
                  </a:lnTo>
                  <a:lnTo>
                    <a:pt x="23305" y="64719"/>
                  </a:lnTo>
                  <a:lnTo>
                    <a:pt x="26280" y="64719"/>
                  </a:lnTo>
                  <a:lnTo>
                    <a:pt x="27768" y="64719"/>
                  </a:lnTo>
                  <a:lnTo>
                    <a:pt x="31239" y="62696"/>
                  </a:lnTo>
                  <a:lnTo>
                    <a:pt x="33223" y="62696"/>
                  </a:lnTo>
                  <a:lnTo>
                    <a:pt x="38181" y="60674"/>
                  </a:lnTo>
                  <a:lnTo>
                    <a:pt x="41157" y="55955"/>
                  </a:lnTo>
                  <a:lnTo>
                    <a:pt x="44132" y="53932"/>
                  </a:lnTo>
                  <a:lnTo>
                    <a:pt x="46115" y="51910"/>
                  </a:lnTo>
                  <a:lnTo>
                    <a:pt x="46115" y="50561"/>
                  </a:lnTo>
                  <a:lnTo>
                    <a:pt x="46115" y="47865"/>
                  </a:lnTo>
                  <a:lnTo>
                    <a:pt x="44132" y="44494"/>
                  </a:lnTo>
                  <a:lnTo>
                    <a:pt x="46115" y="42471"/>
                  </a:lnTo>
                  <a:lnTo>
                    <a:pt x="46611" y="39775"/>
                  </a:lnTo>
                  <a:lnTo>
                    <a:pt x="44132" y="41123"/>
                  </a:lnTo>
                  <a:lnTo>
                    <a:pt x="43140" y="39775"/>
                  </a:lnTo>
                  <a:lnTo>
                    <a:pt x="42148" y="37078"/>
                  </a:lnTo>
                  <a:lnTo>
                    <a:pt x="44628" y="34382"/>
                  </a:lnTo>
                  <a:lnTo>
                    <a:pt x="48595" y="29662"/>
                  </a:lnTo>
                  <a:lnTo>
                    <a:pt x="50082" y="25617"/>
                  </a:lnTo>
                  <a:lnTo>
                    <a:pt x="50578" y="22247"/>
                  </a:lnTo>
                  <a:lnTo>
                    <a:pt x="54545" y="15505"/>
                  </a:lnTo>
                  <a:lnTo>
                    <a:pt x="57520" y="10112"/>
                  </a:lnTo>
                  <a:lnTo>
                    <a:pt x="60991" y="6741"/>
                  </a:lnTo>
                  <a:lnTo>
                    <a:pt x="64462" y="5393"/>
                  </a:lnTo>
                  <a:lnTo>
                    <a:pt x="69917" y="3370"/>
                  </a:lnTo>
                  <a:lnTo>
                    <a:pt x="72892" y="1348"/>
                  </a:lnTo>
                  <a:lnTo>
                    <a:pt x="80826" y="0"/>
                  </a:lnTo>
                  <a:lnTo>
                    <a:pt x="80826" y="3370"/>
                  </a:lnTo>
                  <a:lnTo>
                    <a:pt x="80826" y="7415"/>
                  </a:lnTo>
                  <a:lnTo>
                    <a:pt x="81818" y="10786"/>
                  </a:lnTo>
                  <a:lnTo>
                    <a:pt x="83305" y="15505"/>
                  </a:lnTo>
                  <a:lnTo>
                    <a:pt x="84793" y="16179"/>
                  </a:lnTo>
                  <a:lnTo>
                    <a:pt x="86280" y="21573"/>
                  </a:lnTo>
                  <a:lnTo>
                    <a:pt x="84793" y="22921"/>
                  </a:lnTo>
                  <a:lnTo>
                    <a:pt x="84297" y="27640"/>
                  </a:lnTo>
                  <a:lnTo>
                    <a:pt x="86280" y="32359"/>
                  </a:lnTo>
                  <a:lnTo>
                    <a:pt x="87768" y="37752"/>
                  </a:lnTo>
                  <a:lnTo>
                    <a:pt x="89752" y="39775"/>
                  </a:lnTo>
                  <a:lnTo>
                    <a:pt x="90247" y="47191"/>
                  </a:lnTo>
                  <a:lnTo>
                    <a:pt x="91239" y="53258"/>
                  </a:lnTo>
                  <a:lnTo>
                    <a:pt x="93223" y="59325"/>
                  </a:lnTo>
                  <a:lnTo>
                    <a:pt x="93223" y="60000"/>
                  </a:lnTo>
                  <a:lnTo>
                    <a:pt x="93223" y="68764"/>
                  </a:lnTo>
                  <a:lnTo>
                    <a:pt x="93223" y="80898"/>
                  </a:lnTo>
                  <a:lnTo>
                    <a:pt x="95206" y="93707"/>
                  </a:lnTo>
                  <a:lnTo>
                    <a:pt x="95206" y="98426"/>
                  </a:lnTo>
                  <a:lnTo>
                    <a:pt x="97190" y="102471"/>
                  </a:lnTo>
                  <a:lnTo>
                    <a:pt x="95206" y="106516"/>
                  </a:lnTo>
                  <a:lnTo>
                    <a:pt x="95702" y="108539"/>
                  </a:lnTo>
                  <a:lnTo>
                    <a:pt x="92231" y="115280"/>
                  </a:lnTo>
                  <a:lnTo>
                    <a:pt x="95702" y="113258"/>
                  </a:lnTo>
                  <a:lnTo>
                    <a:pt x="98181" y="111910"/>
                  </a:lnTo>
                  <a:lnTo>
                    <a:pt x="101157" y="109213"/>
                  </a:lnTo>
                  <a:lnTo>
                    <a:pt x="102148" y="107865"/>
                  </a:lnTo>
                  <a:lnTo>
                    <a:pt x="105123" y="107191"/>
                  </a:lnTo>
                  <a:lnTo>
                    <a:pt x="107603" y="106516"/>
                  </a:lnTo>
                  <a:lnTo>
                    <a:pt x="108595" y="105168"/>
                  </a:lnTo>
                  <a:lnTo>
                    <a:pt x="111570" y="103146"/>
                  </a:lnTo>
                  <a:lnTo>
                    <a:pt x="114049" y="99101"/>
                  </a:lnTo>
                  <a:lnTo>
                    <a:pt x="111570" y="105842"/>
                  </a:lnTo>
                  <a:lnTo>
                    <a:pt x="114049" y="104494"/>
                  </a:lnTo>
                  <a:lnTo>
                    <a:pt x="115537" y="101797"/>
                  </a:lnTo>
                  <a:lnTo>
                    <a:pt x="117024" y="101123"/>
                  </a:lnTo>
                  <a:lnTo>
                    <a:pt x="119008" y="100449"/>
                  </a:lnTo>
                  <a:lnTo>
                    <a:pt x="120000" y="100449"/>
                  </a:lnTo>
                  <a:lnTo>
                    <a:pt x="115537" y="105842"/>
                  </a:lnTo>
                  <a:lnTo>
                    <a:pt x="111570" y="109887"/>
                  </a:lnTo>
                  <a:lnTo>
                    <a:pt x="108595" y="111910"/>
                  </a:lnTo>
                  <a:lnTo>
                    <a:pt x="106115" y="115280"/>
                  </a:lnTo>
                  <a:lnTo>
                    <a:pt x="102148" y="116629"/>
                  </a:lnTo>
                  <a:lnTo>
                    <a:pt x="97685" y="118651"/>
                  </a:lnTo>
                  <a:lnTo>
                    <a:pt x="93719" y="120000"/>
                  </a:lnTo>
                  <a:lnTo>
                    <a:pt x="91239" y="117977"/>
                  </a:lnTo>
                  <a:lnTo>
                    <a:pt x="90247" y="115280"/>
                  </a:lnTo>
                  <a:lnTo>
                    <a:pt x="90247" y="112584"/>
                  </a:lnTo>
                  <a:lnTo>
                    <a:pt x="89256" y="111235"/>
                  </a:lnTo>
                  <a:lnTo>
                    <a:pt x="82809" y="108539"/>
                  </a:lnTo>
                  <a:lnTo>
                    <a:pt x="76859" y="106516"/>
                  </a:lnTo>
                  <a:lnTo>
                    <a:pt x="77851" y="103146"/>
                  </a:lnTo>
                  <a:lnTo>
                    <a:pt x="76363" y="101797"/>
                  </a:lnTo>
                  <a:lnTo>
                    <a:pt x="74876" y="101797"/>
                  </a:lnTo>
                  <a:lnTo>
                    <a:pt x="73388" y="101123"/>
                  </a:lnTo>
                  <a:lnTo>
                    <a:pt x="71404" y="96404"/>
                  </a:lnTo>
                  <a:lnTo>
                    <a:pt x="69421" y="93033"/>
                  </a:lnTo>
                  <a:lnTo>
                    <a:pt x="65454" y="89662"/>
                  </a:lnTo>
                  <a:lnTo>
                    <a:pt x="991" y="105168"/>
                  </a:lnTo>
                  <a:lnTo>
                    <a:pt x="0" y="98426"/>
                  </a:lnTo>
                  <a:close/>
                </a:path>
              </a:pathLst>
            </a:custGeom>
            <a:solidFill>
              <a:srgbClr val="548135"/>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13" name="Google Shape;713;p123"/>
            <p:cNvSpPr/>
            <p:nvPr/>
          </p:nvSpPr>
          <p:spPr>
            <a:xfrm>
              <a:off x="7792485" y="1982680"/>
              <a:ext cx="94500" cy="170400"/>
            </a:xfrm>
            <a:custGeom>
              <a:rect b="b" l="l" r="r" t="t"/>
              <a:pathLst>
                <a:path extrusionOk="0" h="120000" w="120000">
                  <a:moveTo>
                    <a:pt x="0" y="27326"/>
                  </a:moveTo>
                  <a:lnTo>
                    <a:pt x="4285" y="33267"/>
                  </a:lnTo>
                  <a:lnTo>
                    <a:pt x="10714" y="41584"/>
                  </a:lnTo>
                  <a:lnTo>
                    <a:pt x="17142" y="42772"/>
                  </a:lnTo>
                  <a:lnTo>
                    <a:pt x="23571" y="52277"/>
                  </a:lnTo>
                  <a:lnTo>
                    <a:pt x="17142" y="54653"/>
                  </a:lnTo>
                  <a:lnTo>
                    <a:pt x="14999" y="62970"/>
                  </a:lnTo>
                  <a:lnTo>
                    <a:pt x="23571" y="71287"/>
                  </a:lnTo>
                  <a:lnTo>
                    <a:pt x="29999" y="80792"/>
                  </a:lnTo>
                  <a:lnTo>
                    <a:pt x="38571" y="84356"/>
                  </a:lnTo>
                  <a:lnTo>
                    <a:pt x="40714" y="97425"/>
                  </a:lnTo>
                  <a:lnTo>
                    <a:pt x="44999" y="108118"/>
                  </a:lnTo>
                  <a:lnTo>
                    <a:pt x="53571" y="118811"/>
                  </a:lnTo>
                  <a:lnTo>
                    <a:pt x="53571" y="120000"/>
                  </a:lnTo>
                  <a:lnTo>
                    <a:pt x="100714" y="116435"/>
                  </a:lnTo>
                  <a:lnTo>
                    <a:pt x="96428" y="108118"/>
                  </a:lnTo>
                  <a:lnTo>
                    <a:pt x="98571" y="97425"/>
                  </a:lnTo>
                  <a:lnTo>
                    <a:pt x="96428" y="84356"/>
                  </a:lnTo>
                  <a:lnTo>
                    <a:pt x="94285" y="71287"/>
                  </a:lnTo>
                  <a:lnTo>
                    <a:pt x="100714" y="53465"/>
                  </a:lnTo>
                  <a:lnTo>
                    <a:pt x="100714" y="38019"/>
                  </a:lnTo>
                  <a:lnTo>
                    <a:pt x="119999" y="29702"/>
                  </a:lnTo>
                  <a:lnTo>
                    <a:pt x="119999" y="24950"/>
                  </a:lnTo>
                  <a:lnTo>
                    <a:pt x="113571" y="20198"/>
                  </a:lnTo>
                  <a:lnTo>
                    <a:pt x="113571" y="14257"/>
                  </a:lnTo>
                  <a:lnTo>
                    <a:pt x="113571" y="4752"/>
                  </a:lnTo>
                  <a:lnTo>
                    <a:pt x="107142" y="0"/>
                  </a:lnTo>
                  <a:lnTo>
                    <a:pt x="92142" y="2376"/>
                  </a:lnTo>
                  <a:lnTo>
                    <a:pt x="77142" y="4752"/>
                  </a:lnTo>
                  <a:lnTo>
                    <a:pt x="47142" y="7128"/>
                  </a:lnTo>
                  <a:lnTo>
                    <a:pt x="32142" y="9504"/>
                  </a:lnTo>
                  <a:lnTo>
                    <a:pt x="10714" y="14257"/>
                  </a:lnTo>
                  <a:lnTo>
                    <a:pt x="0" y="14257"/>
                  </a:lnTo>
                  <a:lnTo>
                    <a:pt x="0" y="20198"/>
                  </a:lnTo>
                  <a:lnTo>
                    <a:pt x="0" y="27326"/>
                  </a:lnTo>
                  <a:close/>
                </a:path>
              </a:pathLst>
            </a:custGeom>
            <a:solidFill>
              <a:srgbClr val="548135"/>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14" name="Google Shape;714;p123"/>
            <p:cNvSpPr/>
            <p:nvPr/>
          </p:nvSpPr>
          <p:spPr>
            <a:xfrm>
              <a:off x="7866689" y="1960756"/>
              <a:ext cx="84300" cy="187200"/>
            </a:xfrm>
            <a:custGeom>
              <a:rect b="b" l="l" r="r" t="t"/>
              <a:pathLst>
                <a:path extrusionOk="0" h="120000" w="120000">
                  <a:moveTo>
                    <a:pt x="43200" y="0"/>
                  </a:moveTo>
                  <a:lnTo>
                    <a:pt x="33600" y="1081"/>
                  </a:lnTo>
                  <a:lnTo>
                    <a:pt x="21600" y="1081"/>
                  </a:lnTo>
                  <a:lnTo>
                    <a:pt x="21600" y="6486"/>
                  </a:lnTo>
                  <a:lnTo>
                    <a:pt x="19200" y="9729"/>
                  </a:lnTo>
                  <a:lnTo>
                    <a:pt x="14400" y="14054"/>
                  </a:lnTo>
                  <a:lnTo>
                    <a:pt x="21600" y="18378"/>
                  </a:lnTo>
                  <a:lnTo>
                    <a:pt x="21600" y="27027"/>
                  </a:lnTo>
                  <a:lnTo>
                    <a:pt x="21600" y="32432"/>
                  </a:lnTo>
                  <a:lnTo>
                    <a:pt x="28800" y="36756"/>
                  </a:lnTo>
                  <a:lnTo>
                    <a:pt x="28800" y="41081"/>
                  </a:lnTo>
                  <a:lnTo>
                    <a:pt x="7200" y="48648"/>
                  </a:lnTo>
                  <a:lnTo>
                    <a:pt x="7200" y="62702"/>
                  </a:lnTo>
                  <a:lnTo>
                    <a:pt x="0" y="78918"/>
                  </a:lnTo>
                  <a:lnTo>
                    <a:pt x="2400" y="90810"/>
                  </a:lnTo>
                  <a:lnTo>
                    <a:pt x="4800" y="102702"/>
                  </a:lnTo>
                  <a:lnTo>
                    <a:pt x="2400" y="112432"/>
                  </a:lnTo>
                  <a:lnTo>
                    <a:pt x="7200" y="120000"/>
                  </a:lnTo>
                  <a:lnTo>
                    <a:pt x="96000" y="110270"/>
                  </a:lnTo>
                  <a:lnTo>
                    <a:pt x="98400" y="104864"/>
                  </a:lnTo>
                  <a:lnTo>
                    <a:pt x="117600" y="101621"/>
                  </a:lnTo>
                  <a:lnTo>
                    <a:pt x="115200" y="98378"/>
                  </a:lnTo>
                  <a:lnTo>
                    <a:pt x="120000" y="89729"/>
                  </a:lnTo>
                  <a:lnTo>
                    <a:pt x="120000" y="89729"/>
                  </a:lnTo>
                  <a:lnTo>
                    <a:pt x="98400" y="81081"/>
                  </a:lnTo>
                  <a:lnTo>
                    <a:pt x="43200" y="0"/>
                  </a:lnTo>
                  <a:close/>
                </a:path>
              </a:pathLst>
            </a:custGeom>
            <a:solidFill>
              <a:srgbClr val="548135"/>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15" name="Google Shape;715;p123"/>
            <p:cNvSpPr/>
            <p:nvPr/>
          </p:nvSpPr>
          <p:spPr>
            <a:xfrm>
              <a:off x="7834647" y="2188425"/>
              <a:ext cx="94500" cy="86100"/>
            </a:xfrm>
            <a:custGeom>
              <a:rect b="b" l="l" r="r" t="t"/>
              <a:pathLst>
                <a:path extrusionOk="0" h="120000" w="120000">
                  <a:moveTo>
                    <a:pt x="8571" y="68235"/>
                  </a:moveTo>
                  <a:lnTo>
                    <a:pt x="8571" y="84705"/>
                  </a:lnTo>
                  <a:lnTo>
                    <a:pt x="17142" y="98823"/>
                  </a:lnTo>
                  <a:lnTo>
                    <a:pt x="8571" y="112941"/>
                  </a:lnTo>
                  <a:lnTo>
                    <a:pt x="10714" y="120000"/>
                  </a:lnTo>
                  <a:lnTo>
                    <a:pt x="19285" y="117647"/>
                  </a:lnTo>
                  <a:lnTo>
                    <a:pt x="27857" y="105882"/>
                  </a:lnTo>
                  <a:lnTo>
                    <a:pt x="32142" y="103529"/>
                  </a:lnTo>
                  <a:lnTo>
                    <a:pt x="42857" y="91764"/>
                  </a:lnTo>
                  <a:lnTo>
                    <a:pt x="53571" y="84705"/>
                  </a:lnTo>
                  <a:lnTo>
                    <a:pt x="70714" y="84705"/>
                  </a:lnTo>
                  <a:lnTo>
                    <a:pt x="79285" y="80000"/>
                  </a:lnTo>
                  <a:lnTo>
                    <a:pt x="83571" y="75294"/>
                  </a:lnTo>
                  <a:lnTo>
                    <a:pt x="94285" y="70588"/>
                  </a:lnTo>
                  <a:lnTo>
                    <a:pt x="104999" y="65882"/>
                  </a:lnTo>
                  <a:lnTo>
                    <a:pt x="117857" y="65882"/>
                  </a:lnTo>
                  <a:lnTo>
                    <a:pt x="119999" y="61176"/>
                  </a:lnTo>
                  <a:lnTo>
                    <a:pt x="107142" y="0"/>
                  </a:lnTo>
                  <a:lnTo>
                    <a:pt x="51428" y="11764"/>
                  </a:lnTo>
                  <a:lnTo>
                    <a:pt x="0" y="21176"/>
                  </a:lnTo>
                  <a:lnTo>
                    <a:pt x="0" y="23529"/>
                  </a:lnTo>
                  <a:lnTo>
                    <a:pt x="8571" y="68235"/>
                  </a:lnTo>
                  <a:close/>
                </a:path>
              </a:pathLst>
            </a:custGeom>
            <a:solidFill>
              <a:srgbClr val="548135"/>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16" name="Google Shape;716;p123"/>
            <p:cNvSpPr/>
            <p:nvPr/>
          </p:nvSpPr>
          <p:spPr>
            <a:xfrm>
              <a:off x="7918970" y="2179992"/>
              <a:ext cx="40500" cy="52200"/>
            </a:xfrm>
            <a:custGeom>
              <a:rect b="b" l="l" r="r" t="t"/>
              <a:pathLst>
                <a:path extrusionOk="0" h="120000" w="120000">
                  <a:moveTo>
                    <a:pt x="115000" y="58064"/>
                  </a:moveTo>
                  <a:lnTo>
                    <a:pt x="105000" y="50322"/>
                  </a:lnTo>
                  <a:lnTo>
                    <a:pt x="105000" y="46451"/>
                  </a:lnTo>
                  <a:lnTo>
                    <a:pt x="90000" y="42580"/>
                  </a:lnTo>
                  <a:lnTo>
                    <a:pt x="80000" y="38709"/>
                  </a:lnTo>
                  <a:lnTo>
                    <a:pt x="80000" y="27096"/>
                  </a:lnTo>
                  <a:lnTo>
                    <a:pt x="65000" y="19354"/>
                  </a:lnTo>
                  <a:lnTo>
                    <a:pt x="50000" y="0"/>
                  </a:lnTo>
                  <a:lnTo>
                    <a:pt x="0" y="19354"/>
                  </a:lnTo>
                  <a:lnTo>
                    <a:pt x="30000" y="120000"/>
                  </a:lnTo>
                  <a:lnTo>
                    <a:pt x="40000" y="112258"/>
                  </a:lnTo>
                  <a:lnTo>
                    <a:pt x="50000" y="108387"/>
                  </a:lnTo>
                  <a:lnTo>
                    <a:pt x="70000" y="100645"/>
                  </a:lnTo>
                  <a:lnTo>
                    <a:pt x="70000" y="89032"/>
                  </a:lnTo>
                  <a:lnTo>
                    <a:pt x="70000" y="85161"/>
                  </a:lnTo>
                  <a:lnTo>
                    <a:pt x="70000" y="77419"/>
                  </a:lnTo>
                  <a:lnTo>
                    <a:pt x="70000" y="65806"/>
                  </a:lnTo>
                  <a:lnTo>
                    <a:pt x="70000" y="58064"/>
                  </a:lnTo>
                  <a:lnTo>
                    <a:pt x="70000" y="54193"/>
                  </a:lnTo>
                  <a:lnTo>
                    <a:pt x="75000" y="50322"/>
                  </a:lnTo>
                  <a:lnTo>
                    <a:pt x="80000" y="50322"/>
                  </a:lnTo>
                  <a:lnTo>
                    <a:pt x="95000" y="54193"/>
                  </a:lnTo>
                  <a:lnTo>
                    <a:pt x="95000" y="61935"/>
                  </a:lnTo>
                  <a:lnTo>
                    <a:pt x="105000" y="77419"/>
                  </a:lnTo>
                  <a:lnTo>
                    <a:pt x="105000" y="81290"/>
                  </a:lnTo>
                  <a:lnTo>
                    <a:pt x="110000" y="85161"/>
                  </a:lnTo>
                  <a:lnTo>
                    <a:pt x="120000" y="81290"/>
                  </a:lnTo>
                  <a:lnTo>
                    <a:pt x="120000" y="77419"/>
                  </a:lnTo>
                  <a:lnTo>
                    <a:pt x="120000" y="73548"/>
                  </a:lnTo>
                  <a:lnTo>
                    <a:pt x="115000" y="58064"/>
                  </a:lnTo>
                  <a:close/>
                </a:path>
              </a:pathLst>
            </a:custGeom>
            <a:solidFill>
              <a:srgbClr val="548135"/>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17" name="Google Shape;717;p123"/>
            <p:cNvSpPr/>
            <p:nvPr/>
          </p:nvSpPr>
          <p:spPr>
            <a:xfrm>
              <a:off x="7834647" y="2119281"/>
              <a:ext cx="183900" cy="92700"/>
            </a:xfrm>
            <a:custGeom>
              <a:rect b="b" l="l" r="r" t="t"/>
              <a:pathLst>
                <a:path extrusionOk="0" h="120000" w="120000">
                  <a:moveTo>
                    <a:pt x="117798" y="76363"/>
                  </a:moveTo>
                  <a:lnTo>
                    <a:pt x="115596" y="69818"/>
                  </a:lnTo>
                  <a:lnTo>
                    <a:pt x="114495" y="67636"/>
                  </a:lnTo>
                  <a:lnTo>
                    <a:pt x="111192" y="63272"/>
                  </a:lnTo>
                  <a:lnTo>
                    <a:pt x="107889" y="58909"/>
                  </a:lnTo>
                  <a:lnTo>
                    <a:pt x="106788" y="54545"/>
                  </a:lnTo>
                  <a:lnTo>
                    <a:pt x="105688" y="58909"/>
                  </a:lnTo>
                  <a:lnTo>
                    <a:pt x="106788" y="63272"/>
                  </a:lnTo>
                  <a:lnTo>
                    <a:pt x="110091" y="69818"/>
                  </a:lnTo>
                  <a:lnTo>
                    <a:pt x="112293" y="76363"/>
                  </a:lnTo>
                  <a:lnTo>
                    <a:pt x="108990" y="78545"/>
                  </a:lnTo>
                  <a:lnTo>
                    <a:pt x="104587" y="78545"/>
                  </a:lnTo>
                  <a:lnTo>
                    <a:pt x="97981" y="85090"/>
                  </a:lnTo>
                  <a:lnTo>
                    <a:pt x="96880" y="80727"/>
                  </a:lnTo>
                  <a:lnTo>
                    <a:pt x="95779" y="78545"/>
                  </a:lnTo>
                  <a:lnTo>
                    <a:pt x="93577" y="76363"/>
                  </a:lnTo>
                  <a:lnTo>
                    <a:pt x="90275" y="72000"/>
                  </a:lnTo>
                  <a:lnTo>
                    <a:pt x="89174" y="69818"/>
                  </a:lnTo>
                  <a:lnTo>
                    <a:pt x="90275" y="65454"/>
                  </a:lnTo>
                  <a:lnTo>
                    <a:pt x="89174" y="58909"/>
                  </a:lnTo>
                  <a:lnTo>
                    <a:pt x="84770" y="52363"/>
                  </a:lnTo>
                  <a:lnTo>
                    <a:pt x="80366" y="48000"/>
                  </a:lnTo>
                  <a:lnTo>
                    <a:pt x="78165" y="48000"/>
                  </a:lnTo>
                  <a:lnTo>
                    <a:pt x="75963" y="48000"/>
                  </a:lnTo>
                  <a:lnTo>
                    <a:pt x="74862" y="43636"/>
                  </a:lnTo>
                  <a:lnTo>
                    <a:pt x="74862" y="34909"/>
                  </a:lnTo>
                  <a:lnTo>
                    <a:pt x="77064" y="30545"/>
                  </a:lnTo>
                  <a:lnTo>
                    <a:pt x="78165" y="28363"/>
                  </a:lnTo>
                  <a:lnTo>
                    <a:pt x="80366" y="24000"/>
                  </a:lnTo>
                  <a:lnTo>
                    <a:pt x="84770" y="19636"/>
                  </a:lnTo>
                  <a:lnTo>
                    <a:pt x="84770" y="17454"/>
                  </a:lnTo>
                  <a:lnTo>
                    <a:pt x="83669" y="13090"/>
                  </a:lnTo>
                  <a:lnTo>
                    <a:pt x="80366" y="13090"/>
                  </a:lnTo>
                  <a:lnTo>
                    <a:pt x="78165" y="13090"/>
                  </a:lnTo>
                  <a:lnTo>
                    <a:pt x="77064" y="6545"/>
                  </a:lnTo>
                  <a:lnTo>
                    <a:pt x="74862" y="0"/>
                  </a:lnTo>
                  <a:lnTo>
                    <a:pt x="66055" y="6545"/>
                  </a:lnTo>
                  <a:lnTo>
                    <a:pt x="64954" y="17454"/>
                  </a:lnTo>
                  <a:lnTo>
                    <a:pt x="24220" y="37090"/>
                  </a:lnTo>
                  <a:lnTo>
                    <a:pt x="0" y="43636"/>
                  </a:lnTo>
                  <a:lnTo>
                    <a:pt x="0" y="72000"/>
                  </a:lnTo>
                  <a:lnTo>
                    <a:pt x="0" y="109090"/>
                  </a:lnTo>
                  <a:lnTo>
                    <a:pt x="26422" y="100363"/>
                  </a:lnTo>
                  <a:lnTo>
                    <a:pt x="55045" y="89454"/>
                  </a:lnTo>
                  <a:lnTo>
                    <a:pt x="66055" y="78545"/>
                  </a:lnTo>
                  <a:lnTo>
                    <a:pt x="69357" y="89454"/>
                  </a:lnTo>
                  <a:lnTo>
                    <a:pt x="72660" y="93818"/>
                  </a:lnTo>
                  <a:lnTo>
                    <a:pt x="72660" y="100363"/>
                  </a:lnTo>
                  <a:lnTo>
                    <a:pt x="74862" y="102545"/>
                  </a:lnTo>
                  <a:lnTo>
                    <a:pt x="78165" y="104727"/>
                  </a:lnTo>
                  <a:lnTo>
                    <a:pt x="78165" y="106909"/>
                  </a:lnTo>
                  <a:lnTo>
                    <a:pt x="80366" y="111272"/>
                  </a:lnTo>
                  <a:lnTo>
                    <a:pt x="81467" y="120000"/>
                  </a:lnTo>
                  <a:lnTo>
                    <a:pt x="81467" y="120000"/>
                  </a:lnTo>
                  <a:lnTo>
                    <a:pt x="83669" y="120000"/>
                  </a:lnTo>
                  <a:lnTo>
                    <a:pt x="84770" y="120000"/>
                  </a:lnTo>
                  <a:lnTo>
                    <a:pt x="86972" y="115636"/>
                  </a:lnTo>
                  <a:lnTo>
                    <a:pt x="86972" y="106909"/>
                  </a:lnTo>
                  <a:lnTo>
                    <a:pt x="90275" y="102545"/>
                  </a:lnTo>
                  <a:lnTo>
                    <a:pt x="90275" y="98181"/>
                  </a:lnTo>
                  <a:lnTo>
                    <a:pt x="93577" y="93818"/>
                  </a:lnTo>
                  <a:lnTo>
                    <a:pt x="94678" y="100363"/>
                  </a:lnTo>
                  <a:lnTo>
                    <a:pt x="95779" y="106909"/>
                  </a:lnTo>
                  <a:lnTo>
                    <a:pt x="95779" y="111272"/>
                  </a:lnTo>
                  <a:lnTo>
                    <a:pt x="99082" y="106909"/>
                  </a:lnTo>
                  <a:lnTo>
                    <a:pt x="101284" y="102545"/>
                  </a:lnTo>
                  <a:lnTo>
                    <a:pt x="101284" y="98181"/>
                  </a:lnTo>
                  <a:lnTo>
                    <a:pt x="103486" y="98181"/>
                  </a:lnTo>
                  <a:lnTo>
                    <a:pt x="106788" y="93818"/>
                  </a:lnTo>
                  <a:lnTo>
                    <a:pt x="111192" y="93818"/>
                  </a:lnTo>
                  <a:lnTo>
                    <a:pt x="113394" y="89454"/>
                  </a:lnTo>
                  <a:lnTo>
                    <a:pt x="116697" y="87272"/>
                  </a:lnTo>
                  <a:lnTo>
                    <a:pt x="118899" y="82909"/>
                  </a:lnTo>
                  <a:lnTo>
                    <a:pt x="120000" y="78545"/>
                  </a:lnTo>
                  <a:lnTo>
                    <a:pt x="117798" y="76363"/>
                  </a:lnTo>
                  <a:close/>
                </a:path>
              </a:pathLst>
            </a:custGeom>
            <a:solidFill>
              <a:srgbClr val="548135"/>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18" name="Google Shape;718;p123"/>
            <p:cNvSpPr/>
            <p:nvPr/>
          </p:nvSpPr>
          <p:spPr>
            <a:xfrm>
              <a:off x="7976309" y="2205290"/>
              <a:ext cx="16800" cy="11700"/>
            </a:xfrm>
            <a:custGeom>
              <a:rect b="b" l="l" r="r" t="t"/>
              <a:pathLst>
                <a:path extrusionOk="0" h="120000" w="120000">
                  <a:moveTo>
                    <a:pt x="30000" y="120000"/>
                  </a:moveTo>
                  <a:cubicBezTo>
                    <a:pt x="70000" y="120000"/>
                    <a:pt x="70000" y="120000"/>
                    <a:pt x="70000" y="120000"/>
                  </a:cubicBezTo>
                  <a:cubicBezTo>
                    <a:pt x="100000" y="80000"/>
                    <a:pt x="100000" y="80000"/>
                    <a:pt x="100000" y="80000"/>
                  </a:cubicBezTo>
                  <a:cubicBezTo>
                    <a:pt x="120000" y="53333"/>
                    <a:pt x="120000" y="53333"/>
                    <a:pt x="120000" y="53333"/>
                  </a:cubicBezTo>
                  <a:cubicBezTo>
                    <a:pt x="80000" y="26666"/>
                    <a:pt x="80000" y="26666"/>
                    <a:pt x="80000" y="26666"/>
                  </a:cubicBezTo>
                  <a:cubicBezTo>
                    <a:pt x="80000" y="26666"/>
                    <a:pt x="50000" y="0"/>
                    <a:pt x="40000" y="13333"/>
                  </a:cubicBezTo>
                  <a:cubicBezTo>
                    <a:pt x="40000" y="26666"/>
                    <a:pt x="0" y="93333"/>
                    <a:pt x="0" y="93333"/>
                  </a:cubicBezTo>
                  <a:lnTo>
                    <a:pt x="30000" y="120000"/>
                  </a:lnTo>
                  <a:close/>
                </a:path>
              </a:pathLst>
            </a:custGeom>
            <a:solidFill>
              <a:srgbClr val="D8D8D8"/>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19" name="Google Shape;719;p123"/>
            <p:cNvSpPr/>
            <p:nvPr/>
          </p:nvSpPr>
          <p:spPr>
            <a:xfrm>
              <a:off x="7763817" y="2269375"/>
              <a:ext cx="70800" cy="158400"/>
            </a:xfrm>
            <a:custGeom>
              <a:rect b="b" l="l" r="r" t="t"/>
              <a:pathLst>
                <a:path extrusionOk="0" h="120000" w="120000">
                  <a:moveTo>
                    <a:pt x="102857" y="16595"/>
                  </a:moveTo>
                  <a:lnTo>
                    <a:pt x="102857" y="11489"/>
                  </a:lnTo>
                  <a:lnTo>
                    <a:pt x="97142" y="8936"/>
                  </a:lnTo>
                  <a:lnTo>
                    <a:pt x="60000" y="3829"/>
                  </a:lnTo>
                  <a:lnTo>
                    <a:pt x="25714" y="0"/>
                  </a:lnTo>
                  <a:lnTo>
                    <a:pt x="22857" y="3829"/>
                  </a:lnTo>
                  <a:lnTo>
                    <a:pt x="17142" y="8936"/>
                  </a:lnTo>
                  <a:lnTo>
                    <a:pt x="8571" y="11489"/>
                  </a:lnTo>
                  <a:lnTo>
                    <a:pt x="5714" y="17872"/>
                  </a:lnTo>
                  <a:lnTo>
                    <a:pt x="8571" y="25531"/>
                  </a:lnTo>
                  <a:lnTo>
                    <a:pt x="8571" y="31914"/>
                  </a:lnTo>
                  <a:lnTo>
                    <a:pt x="5714" y="38297"/>
                  </a:lnTo>
                  <a:lnTo>
                    <a:pt x="14285" y="40851"/>
                  </a:lnTo>
                  <a:lnTo>
                    <a:pt x="25714" y="43404"/>
                  </a:lnTo>
                  <a:lnTo>
                    <a:pt x="31428" y="48510"/>
                  </a:lnTo>
                  <a:lnTo>
                    <a:pt x="42857" y="53617"/>
                  </a:lnTo>
                  <a:lnTo>
                    <a:pt x="57142" y="58723"/>
                  </a:lnTo>
                  <a:lnTo>
                    <a:pt x="57142" y="60000"/>
                  </a:lnTo>
                  <a:lnTo>
                    <a:pt x="51428" y="67659"/>
                  </a:lnTo>
                  <a:lnTo>
                    <a:pt x="28571" y="74042"/>
                  </a:lnTo>
                  <a:lnTo>
                    <a:pt x="8571" y="81702"/>
                  </a:lnTo>
                  <a:lnTo>
                    <a:pt x="5714" y="85531"/>
                  </a:lnTo>
                  <a:lnTo>
                    <a:pt x="0" y="91914"/>
                  </a:lnTo>
                  <a:lnTo>
                    <a:pt x="2857" y="95744"/>
                  </a:lnTo>
                  <a:lnTo>
                    <a:pt x="8571" y="100851"/>
                  </a:lnTo>
                  <a:lnTo>
                    <a:pt x="22857" y="105957"/>
                  </a:lnTo>
                  <a:lnTo>
                    <a:pt x="34285" y="108510"/>
                  </a:lnTo>
                  <a:lnTo>
                    <a:pt x="42857" y="109787"/>
                  </a:lnTo>
                  <a:lnTo>
                    <a:pt x="57142" y="109787"/>
                  </a:lnTo>
                  <a:lnTo>
                    <a:pt x="68571" y="109787"/>
                  </a:lnTo>
                  <a:lnTo>
                    <a:pt x="71428" y="109787"/>
                  </a:lnTo>
                  <a:lnTo>
                    <a:pt x="68571" y="114893"/>
                  </a:lnTo>
                  <a:lnTo>
                    <a:pt x="68571" y="118723"/>
                  </a:lnTo>
                  <a:lnTo>
                    <a:pt x="71428" y="120000"/>
                  </a:lnTo>
                  <a:lnTo>
                    <a:pt x="74285" y="120000"/>
                  </a:lnTo>
                  <a:lnTo>
                    <a:pt x="77142" y="111063"/>
                  </a:lnTo>
                  <a:lnTo>
                    <a:pt x="80000" y="109787"/>
                  </a:lnTo>
                  <a:lnTo>
                    <a:pt x="88571" y="104680"/>
                  </a:lnTo>
                  <a:lnTo>
                    <a:pt x="102857" y="99574"/>
                  </a:lnTo>
                  <a:lnTo>
                    <a:pt x="102857" y="88085"/>
                  </a:lnTo>
                  <a:lnTo>
                    <a:pt x="102857" y="82978"/>
                  </a:lnTo>
                  <a:lnTo>
                    <a:pt x="114285" y="77872"/>
                  </a:lnTo>
                  <a:lnTo>
                    <a:pt x="117142" y="67659"/>
                  </a:lnTo>
                  <a:lnTo>
                    <a:pt x="120000" y="61276"/>
                  </a:lnTo>
                  <a:lnTo>
                    <a:pt x="120000" y="51063"/>
                  </a:lnTo>
                  <a:lnTo>
                    <a:pt x="120000" y="45957"/>
                  </a:lnTo>
                  <a:lnTo>
                    <a:pt x="114285" y="38297"/>
                  </a:lnTo>
                  <a:lnTo>
                    <a:pt x="102857" y="38297"/>
                  </a:lnTo>
                  <a:lnTo>
                    <a:pt x="97142" y="38297"/>
                  </a:lnTo>
                  <a:lnTo>
                    <a:pt x="100000" y="31914"/>
                  </a:lnTo>
                  <a:lnTo>
                    <a:pt x="105714" y="25531"/>
                  </a:lnTo>
                  <a:lnTo>
                    <a:pt x="111428" y="22978"/>
                  </a:lnTo>
                  <a:lnTo>
                    <a:pt x="108571" y="21702"/>
                  </a:lnTo>
                  <a:lnTo>
                    <a:pt x="102857" y="16595"/>
                  </a:lnTo>
                  <a:close/>
                </a:path>
              </a:pathLst>
            </a:custGeom>
            <a:solidFill>
              <a:srgbClr val="548135"/>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20" name="Google Shape;720;p123"/>
            <p:cNvSpPr/>
            <p:nvPr/>
          </p:nvSpPr>
          <p:spPr>
            <a:xfrm>
              <a:off x="7750325" y="2378993"/>
              <a:ext cx="55800" cy="91200"/>
            </a:xfrm>
            <a:custGeom>
              <a:rect b="b" l="l" r="r" t="t"/>
              <a:pathLst>
                <a:path extrusionOk="0" h="120000" w="120000">
                  <a:moveTo>
                    <a:pt x="32727" y="22222"/>
                  </a:moveTo>
                  <a:lnTo>
                    <a:pt x="29090" y="15555"/>
                  </a:lnTo>
                  <a:lnTo>
                    <a:pt x="36363" y="4444"/>
                  </a:lnTo>
                  <a:lnTo>
                    <a:pt x="40000" y="2222"/>
                  </a:lnTo>
                  <a:lnTo>
                    <a:pt x="32727" y="0"/>
                  </a:lnTo>
                  <a:lnTo>
                    <a:pt x="21818" y="0"/>
                  </a:lnTo>
                  <a:lnTo>
                    <a:pt x="18181" y="0"/>
                  </a:lnTo>
                  <a:lnTo>
                    <a:pt x="7272" y="4444"/>
                  </a:lnTo>
                  <a:lnTo>
                    <a:pt x="0" y="11111"/>
                  </a:lnTo>
                  <a:lnTo>
                    <a:pt x="43636" y="120000"/>
                  </a:lnTo>
                  <a:lnTo>
                    <a:pt x="120000" y="113333"/>
                  </a:lnTo>
                  <a:lnTo>
                    <a:pt x="116363" y="95555"/>
                  </a:lnTo>
                  <a:lnTo>
                    <a:pt x="105454" y="88888"/>
                  </a:lnTo>
                  <a:lnTo>
                    <a:pt x="101818" y="84444"/>
                  </a:lnTo>
                  <a:lnTo>
                    <a:pt x="94545" y="82222"/>
                  </a:lnTo>
                  <a:lnTo>
                    <a:pt x="83636" y="75555"/>
                  </a:lnTo>
                  <a:lnTo>
                    <a:pt x="72727" y="71111"/>
                  </a:lnTo>
                  <a:lnTo>
                    <a:pt x="65454" y="62222"/>
                  </a:lnTo>
                  <a:lnTo>
                    <a:pt x="58181" y="53333"/>
                  </a:lnTo>
                  <a:lnTo>
                    <a:pt x="50909" y="44444"/>
                  </a:lnTo>
                  <a:lnTo>
                    <a:pt x="58181" y="37777"/>
                  </a:lnTo>
                  <a:lnTo>
                    <a:pt x="40000" y="31111"/>
                  </a:lnTo>
                  <a:lnTo>
                    <a:pt x="32727" y="22222"/>
                  </a:lnTo>
                  <a:close/>
                </a:path>
              </a:pathLst>
            </a:custGeom>
            <a:solidFill>
              <a:srgbClr val="548135"/>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21" name="Google Shape;721;p123"/>
            <p:cNvSpPr/>
            <p:nvPr/>
          </p:nvSpPr>
          <p:spPr>
            <a:xfrm>
              <a:off x="7480495" y="2227213"/>
              <a:ext cx="317100" cy="205800"/>
            </a:xfrm>
            <a:custGeom>
              <a:rect b="b" l="l" r="r" t="t"/>
              <a:pathLst>
                <a:path extrusionOk="0" h="120000" w="120000">
                  <a:moveTo>
                    <a:pt x="105319" y="88524"/>
                  </a:moveTo>
                  <a:lnTo>
                    <a:pt x="105957" y="88524"/>
                  </a:lnTo>
                  <a:lnTo>
                    <a:pt x="107872" y="88524"/>
                  </a:lnTo>
                  <a:lnTo>
                    <a:pt x="109148" y="89508"/>
                  </a:lnTo>
                  <a:lnTo>
                    <a:pt x="109148" y="87540"/>
                  </a:lnTo>
                  <a:lnTo>
                    <a:pt x="113617" y="81639"/>
                  </a:lnTo>
                  <a:lnTo>
                    <a:pt x="118723" y="76721"/>
                  </a:lnTo>
                  <a:lnTo>
                    <a:pt x="120000" y="70819"/>
                  </a:lnTo>
                  <a:lnTo>
                    <a:pt x="120000" y="69836"/>
                  </a:lnTo>
                  <a:lnTo>
                    <a:pt x="116808" y="65901"/>
                  </a:lnTo>
                  <a:lnTo>
                    <a:pt x="114255" y="61967"/>
                  </a:lnTo>
                  <a:lnTo>
                    <a:pt x="112978" y="58032"/>
                  </a:lnTo>
                  <a:lnTo>
                    <a:pt x="110425" y="56065"/>
                  </a:lnTo>
                  <a:lnTo>
                    <a:pt x="108510" y="54098"/>
                  </a:lnTo>
                  <a:lnTo>
                    <a:pt x="109148" y="49180"/>
                  </a:lnTo>
                  <a:lnTo>
                    <a:pt x="109148" y="44262"/>
                  </a:lnTo>
                  <a:lnTo>
                    <a:pt x="108510" y="38360"/>
                  </a:lnTo>
                  <a:lnTo>
                    <a:pt x="109148" y="33442"/>
                  </a:lnTo>
                  <a:lnTo>
                    <a:pt x="111063" y="31475"/>
                  </a:lnTo>
                  <a:lnTo>
                    <a:pt x="112340" y="27540"/>
                  </a:lnTo>
                  <a:lnTo>
                    <a:pt x="112978" y="24590"/>
                  </a:lnTo>
                  <a:lnTo>
                    <a:pt x="114255" y="19672"/>
                  </a:lnTo>
                  <a:lnTo>
                    <a:pt x="112340" y="17704"/>
                  </a:lnTo>
                  <a:lnTo>
                    <a:pt x="110425" y="17704"/>
                  </a:lnTo>
                  <a:lnTo>
                    <a:pt x="108510" y="16721"/>
                  </a:lnTo>
                  <a:lnTo>
                    <a:pt x="105957" y="9836"/>
                  </a:lnTo>
                  <a:lnTo>
                    <a:pt x="103404" y="4918"/>
                  </a:lnTo>
                  <a:lnTo>
                    <a:pt x="98297" y="0"/>
                  </a:lnTo>
                  <a:lnTo>
                    <a:pt x="15319" y="22622"/>
                  </a:lnTo>
                  <a:lnTo>
                    <a:pt x="14042" y="12786"/>
                  </a:lnTo>
                  <a:lnTo>
                    <a:pt x="10212" y="16721"/>
                  </a:lnTo>
                  <a:lnTo>
                    <a:pt x="7021" y="20655"/>
                  </a:lnTo>
                  <a:lnTo>
                    <a:pt x="3829" y="23606"/>
                  </a:lnTo>
                  <a:lnTo>
                    <a:pt x="0" y="27540"/>
                  </a:lnTo>
                  <a:lnTo>
                    <a:pt x="10212" y="120000"/>
                  </a:lnTo>
                  <a:lnTo>
                    <a:pt x="102127" y="93442"/>
                  </a:lnTo>
                  <a:lnTo>
                    <a:pt x="103404" y="90491"/>
                  </a:lnTo>
                  <a:lnTo>
                    <a:pt x="105319" y="88524"/>
                  </a:lnTo>
                  <a:close/>
                </a:path>
              </a:pathLst>
            </a:custGeom>
            <a:solidFill>
              <a:srgbClr val="548135"/>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22" name="Google Shape;722;p123"/>
            <p:cNvSpPr/>
            <p:nvPr/>
          </p:nvSpPr>
          <p:spPr>
            <a:xfrm>
              <a:off x="7183681" y="3051884"/>
              <a:ext cx="490800" cy="384600"/>
            </a:xfrm>
            <a:custGeom>
              <a:rect b="b" l="l" r="r" t="t"/>
              <a:pathLst>
                <a:path extrusionOk="0" h="120000" w="120000">
                  <a:moveTo>
                    <a:pt x="80000" y="0"/>
                  </a:moveTo>
                  <a:lnTo>
                    <a:pt x="80000" y="0"/>
                  </a:lnTo>
                  <a:lnTo>
                    <a:pt x="82474" y="0"/>
                  </a:lnTo>
                  <a:lnTo>
                    <a:pt x="86185" y="1052"/>
                  </a:lnTo>
                  <a:lnTo>
                    <a:pt x="86597" y="3684"/>
                  </a:lnTo>
                  <a:lnTo>
                    <a:pt x="87010" y="5263"/>
                  </a:lnTo>
                  <a:lnTo>
                    <a:pt x="88659" y="6315"/>
                  </a:lnTo>
                  <a:lnTo>
                    <a:pt x="89896" y="8947"/>
                  </a:lnTo>
                  <a:lnTo>
                    <a:pt x="91958" y="15789"/>
                  </a:lnTo>
                  <a:lnTo>
                    <a:pt x="94432" y="21052"/>
                  </a:lnTo>
                  <a:lnTo>
                    <a:pt x="97731" y="28947"/>
                  </a:lnTo>
                  <a:lnTo>
                    <a:pt x="99381" y="32631"/>
                  </a:lnTo>
                  <a:lnTo>
                    <a:pt x="103505" y="40526"/>
                  </a:lnTo>
                  <a:lnTo>
                    <a:pt x="105567" y="42631"/>
                  </a:lnTo>
                  <a:lnTo>
                    <a:pt x="106804" y="44210"/>
                  </a:lnTo>
                  <a:lnTo>
                    <a:pt x="106804" y="45789"/>
                  </a:lnTo>
                  <a:lnTo>
                    <a:pt x="106804" y="50526"/>
                  </a:lnTo>
                  <a:lnTo>
                    <a:pt x="105567" y="45263"/>
                  </a:lnTo>
                  <a:lnTo>
                    <a:pt x="105154" y="50526"/>
                  </a:lnTo>
                  <a:lnTo>
                    <a:pt x="107628" y="55789"/>
                  </a:lnTo>
                  <a:lnTo>
                    <a:pt x="110515" y="61052"/>
                  </a:lnTo>
                  <a:lnTo>
                    <a:pt x="113402" y="67894"/>
                  </a:lnTo>
                  <a:lnTo>
                    <a:pt x="115463" y="72105"/>
                  </a:lnTo>
                  <a:lnTo>
                    <a:pt x="117938" y="75789"/>
                  </a:lnTo>
                  <a:lnTo>
                    <a:pt x="119175" y="80526"/>
                  </a:lnTo>
                  <a:lnTo>
                    <a:pt x="120000" y="88421"/>
                  </a:lnTo>
                  <a:lnTo>
                    <a:pt x="120000" y="92631"/>
                  </a:lnTo>
                  <a:lnTo>
                    <a:pt x="120000" y="97368"/>
                  </a:lnTo>
                  <a:lnTo>
                    <a:pt x="120000" y="101578"/>
                  </a:lnTo>
                  <a:lnTo>
                    <a:pt x="118762" y="103157"/>
                  </a:lnTo>
                  <a:lnTo>
                    <a:pt x="117938" y="105263"/>
                  </a:lnTo>
                  <a:lnTo>
                    <a:pt x="117938" y="107894"/>
                  </a:lnTo>
                  <a:lnTo>
                    <a:pt x="118350" y="111052"/>
                  </a:lnTo>
                  <a:lnTo>
                    <a:pt x="117938" y="114736"/>
                  </a:lnTo>
                  <a:lnTo>
                    <a:pt x="116701" y="118421"/>
                  </a:lnTo>
                  <a:lnTo>
                    <a:pt x="115463" y="119473"/>
                  </a:lnTo>
                  <a:lnTo>
                    <a:pt x="114226" y="119999"/>
                  </a:lnTo>
                  <a:lnTo>
                    <a:pt x="115051" y="117894"/>
                  </a:lnTo>
                  <a:lnTo>
                    <a:pt x="115876" y="116842"/>
                  </a:lnTo>
                  <a:lnTo>
                    <a:pt x="115876" y="114210"/>
                  </a:lnTo>
                  <a:lnTo>
                    <a:pt x="115463" y="114210"/>
                  </a:lnTo>
                  <a:lnTo>
                    <a:pt x="112989" y="116315"/>
                  </a:lnTo>
                  <a:lnTo>
                    <a:pt x="111340" y="116842"/>
                  </a:lnTo>
                  <a:lnTo>
                    <a:pt x="110103" y="116315"/>
                  </a:lnTo>
                  <a:lnTo>
                    <a:pt x="108865" y="116842"/>
                  </a:lnTo>
                  <a:lnTo>
                    <a:pt x="107628" y="117894"/>
                  </a:lnTo>
                  <a:lnTo>
                    <a:pt x="106804" y="117368"/>
                  </a:lnTo>
                  <a:lnTo>
                    <a:pt x="105154" y="116842"/>
                  </a:lnTo>
                  <a:lnTo>
                    <a:pt x="104329" y="115263"/>
                  </a:lnTo>
                  <a:lnTo>
                    <a:pt x="104742" y="114210"/>
                  </a:lnTo>
                  <a:lnTo>
                    <a:pt x="105154" y="114210"/>
                  </a:lnTo>
                  <a:lnTo>
                    <a:pt x="108041" y="114736"/>
                  </a:lnTo>
                  <a:lnTo>
                    <a:pt x="108865" y="114210"/>
                  </a:lnTo>
                  <a:lnTo>
                    <a:pt x="108453" y="113684"/>
                  </a:lnTo>
                  <a:lnTo>
                    <a:pt x="107216" y="112631"/>
                  </a:lnTo>
                  <a:lnTo>
                    <a:pt x="105567" y="113157"/>
                  </a:lnTo>
                  <a:lnTo>
                    <a:pt x="104329" y="111578"/>
                  </a:lnTo>
                  <a:lnTo>
                    <a:pt x="103092" y="108947"/>
                  </a:lnTo>
                  <a:lnTo>
                    <a:pt x="101443" y="106842"/>
                  </a:lnTo>
                  <a:lnTo>
                    <a:pt x="101030" y="105263"/>
                  </a:lnTo>
                  <a:lnTo>
                    <a:pt x="99793" y="103157"/>
                  </a:lnTo>
                  <a:lnTo>
                    <a:pt x="97731" y="102631"/>
                  </a:lnTo>
                  <a:lnTo>
                    <a:pt x="96082" y="101578"/>
                  </a:lnTo>
                  <a:lnTo>
                    <a:pt x="94432" y="101052"/>
                  </a:lnTo>
                  <a:lnTo>
                    <a:pt x="92783" y="95263"/>
                  </a:lnTo>
                  <a:lnTo>
                    <a:pt x="91958" y="93157"/>
                  </a:lnTo>
                  <a:lnTo>
                    <a:pt x="90721" y="91578"/>
                  </a:lnTo>
                  <a:lnTo>
                    <a:pt x="90309" y="90526"/>
                  </a:lnTo>
                  <a:lnTo>
                    <a:pt x="89072" y="88947"/>
                  </a:lnTo>
                  <a:lnTo>
                    <a:pt x="87835" y="87894"/>
                  </a:lnTo>
                  <a:lnTo>
                    <a:pt x="88247" y="85789"/>
                  </a:lnTo>
                  <a:lnTo>
                    <a:pt x="88659" y="84736"/>
                  </a:lnTo>
                  <a:lnTo>
                    <a:pt x="87422" y="81578"/>
                  </a:lnTo>
                  <a:lnTo>
                    <a:pt x="86185" y="82105"/>
                  </a:lnTo>
                  <a:lnTo>
                    <a:pt x="86185" y="83157"/>
                  </a:lnTo>
                  <a:lnTo>
                    <a:pt x="86185" y="85789"/>
                  </a:lnTo>
                  <a:lnTo>
                    <a:pt x="85360" y="85789"/>
                  </a:lnTo>
                  <a:lnTo>
                    <a:pt x="84536" y="84736"/>
                  </a:lnTo>
                  <a:lnTo>
                    <a:pt x="83298" y="83157"/>
                  </a:lnTo>
                  <a:lnTo>
                    <a:pt x="81237" y="78947"/>
                  </a:lnTo>
                  <a:lnTo>
                    <a:pt x="80000" y="77368"/>
                  </a:lnTo>
                  <a:lnTo>
                    <a:pt x="79587" y="76842"/>
                  </a:lnTo>
                  <a:lnTo>
                    <a:pt x="80000" y="75789"/>
                  </a:lnTo>
                  <a:lnTo>
                    <a:pt x="79175" y="73684"/>
                  </a:lnTo>
                  <a:lnTo>
                    <a:pt x="77938" y="73157"/>
                  </a:lnTo>
                  <a:lnTo>
                    <a:pt x="79175" y="70000"/>
                  </a:lnTo>
                  <a:lnTo>
                    <a:pt x="80000" y="68421"/>
                  </a:lnTo>
                  <a:lnTo>
                    <a:pt x="80412" y="66842"/>
                  </a:lnTo>
                  <a:lnTo>
                    <a:pt x="80824" y="65263"/>
                  </a:lnTo>
                  <a:lnTo>
                    <a:pt x="80000" y="63684"/>
                  </a:lnTo>
                  <a:lnTo>
                    <a:pt x="79587" y="65789"/>
                  </a:lnTo>
                  <a:lnTo>
                    <a:pt x="78762" y="65263"/>
                  </a:lnTo>
                  <a:lnTo>
                    <a:pt x="78762" y="64210"/>
                  </a:lnTo>
                  <a:lnTo>
                    <a:pt x="77525" y="62105"/>
                  </a:lnTo>
                  <a:lnTo>
                    <a:pt x="77113" y="62105"/>
                  </a:lnTo>
                  <a:lnTo>
                    <a:pt x="77113" y="62631"/>
                  </a:lnTo>
                  <a:lnTo>
                    <a:pt x="77525" y="63684"/>
                  </a:lnTo>
                  <a:lnTo>
                    <a:pt x="77938" y="65263"/>
                  </a:lnTo>
                  <a:lnTo>
                    <a:pt x="77938" y="66842"/>
                  </a:lnTo>
                  <a:lnTo>
                    <a:pt x="77938" y="67368"/>
                  </a:lnTo>
                  <a:lnTo>
                    <a:pt x="77113" y="68421"/>
                  </a:lnTo>
                  <a:lnTo>
                    <a:pt x="76701" y="67894"/>
                  </a:lnTo>
                  <a:lnTo>
                    <a:pt x="75876" y="66842"/>
                  </a:lnTo>
                  <a:lnTo>
                    <a:pt x="74639" y="64210"/>
                  </a:lnTo>
                  <a:lnTo>
                    <a:pt x="74226" y="63157"/>
                  </a:lnTo>
                  <a:lnTo>
                    <a:pt x="74226" y="61052"/>
                  </a:lnTo>
                  <a:lnTo>
                    <a:pt x="74226" y="57894"/>
                  </a:lnTo>
                  <a:lnTo>
                    <a:pt x="75051" y="55789"/>
                  </a:lnTo>
                  <a:lnTo>
                    <a:pt x="75463" y="51578"/>
                  </a:lnTo>
                  <a:lnTo>
                    <a:pt x="75463" y="48947"/>
                  </a:lnTo>
                  <a:lnTo>
                    <a:pt x="75051" y="45263"/>
                  </a:lnTo>
                  <a:lnTo>
                    <a:pt x="74226" y="41578"/>
                  </a:lnTo>
                  <a:lnTo>
                    <a:pt x="72989" y="40526"/>
                  </a:lnTo>
                  <a:lnTo>
                    <a:pt x="71752" y="37894"/>
                  </a:lnTo>
                  <a:lnTo>
                    <a:pt x="69278" y="37368"/>
                  </a:lnTo>
                  <a:lnTo>
                    <a:pt x="68041" y="37368"/>
                  </a:lnTo>
                  <a:lnTo>
                    <a:pt x="67216" y="35263"/>
                  </a:lnTo>
                  <a:lnTo>
                    <a:pt x="65979" y="34736"/>
                  </a:lnTo>
                  <a:lnTo>
                    <a:pt x="64329" y="32105"/>
                  </a:lnTo>
                  <a:lnTo>
                    <a:pt x="62680" y="31578"/>
                  </a:lnTo>
                  <a:lnTo>
                    <a:pt x="62268" y="28947"/>
                  </a:lnTo>
                  <a:lnTo>
                    <a:pt x="61443" y="27894"/>
                  </a:lnTo>
                  <a:lnTo>
                    <a:pt x="58969" y="25263"/>
                  </a:lnTo>
                  <a:lnTo>
                    <a:pt x="56907" y="23157"/>
                  </a:lnTo>
                  <a:lnTo>
                    <a:pt x="55257" y="22105"/>
                  </a:lnTo>
                  <a:lnTo>
                    <a:pt x="53608" y="20526"/>
                  </a:lnTo>
                  <a:lnTo>
                    <a:pt x="52371" y="20000"/>
                  </a:lnTo>
                  <a:lnTo>
                    <a:pt x="50309" y="20000"/>
                  </a:lnTo>
                  <a:lnTo>
                    <a:pt x="48247" y="20526"/>
                  </a:lnTo>
                  <a:lnTo>
                    <a:pt x="47835" y="22105"/>
                  </a:lnTo>
                  <a:lnTo>
                    <a:pt x="48247" y="23684"/>
                  </a:lnTo>
                  <a:lnTo>
                    <a:pt x="47835" y="24736"/>
                  </a:lnTo>
                  <a:lnTo>
                    <a:pt x="47010" y="24736"/>
                  </a:lnTo>
                  <a:lnTo>
                    <a:pt x="46185" y="23684"/>
                  </a:lnTo>
                  <a:lnTo>
                    <a:pt x="44123" y="25789"/>
                  </a:lnTo>
                  <a:lnTo>
                    <a:pt x="41649" y="28421"/>
                  </a:lnTo>
                  <a:lnTo>
                    <a:pt x="38762" y="29473"/>
                  </a:lnTo>
                  <a:lnTo>
                    <a:pt x="34226" y="31052"/>
                  </a:lnTo>
                  <a:lnTo>
                    <a:pt x="34226" y="27894"/>
                  </a:lnTo>
                  <a:lnTo>
                    <a:pt x="32989" y="26315"/>
                  </a:lnTo>
                  <a:lnTo>
                    <a:pt x="31752" y="25789"/>
                  </a:lnTo>
                  <a:lnTo>
                    <a:pt x="29690" y="24210"/>
                  </a:lnTo>
                  <a:lnTo>
                    <a:pt x="31340" y="23157"/>
                  </a:lnTo>
                  <a:lnTo>
                    <a:pt x="31752" y="22631"/>
                  </a:lnTo>
                  <a:lnTo>
                    <a:pt x="28865" y="22105"/>
                  </a:lnTo>
                  <a:lnTo>
                    <a:pt x="28865" y="20526"/>
                  </a:lnTo>
                  <a:lnTo>
                    <a:pt x="29690" y="20526"/>
                  </a:lnTo>
                  <a:lnTo>
                    <a:pt x="30103" y="19473"/>
                  </a:lnTo>
                  <a:lnTo>
                    <a:pt x="30103" y="18421"/>
                  </a:lnTo>
                  <a:lnTo>
                    <a:pt x="29690" y="18421"/>
                  </a:lnTo>
                  <a:lnTo>
                    <a:pt x="28865" y="18947"/>
                  </a:lnTo>
                  <a:lnTo>
                    <a:pt x="28865" y="19473"/>
                  </a:lnTo>
                  <a:lnTo>
                    <a:pt x="28453" y="20000"/>
                  </a:lnTo>
                  <a:lnTo>
                    <a:pt x="27628" y="18947"/>
                  </a:lnTo>
                  <a:lnTo>
                    <a:pt x="25567" y="18947"/>
                  </a:lnTo>
                  <a:lnTo>
                    <a:pt x="26391" y="20526"/>
                  </a:lnTo>
                  <a:lnTo>
                    <a:pt x="26804" y="20526"/>
                  </a:lnTo>
                  <a:lnTo>
                    <a:pt x="27216" y="22631"/>
                  </a:lnTo>
                  <a:lnTo>
                    <a:pt x="26804" y="22631"/>
                  </a:lnTo>
                  <a:lnTo>
                    <a:pt x="25154" y="21578"/>
                  </a:lnTo>
                  <a:lnTo>
                    <a:pt x="23505" y="20000"/>
                  </a:lnTo>
                  <a:lnTo>
                    <a:pt x="21855" y="19473"/>
                  </a:lnTo>
                  <a:lnTo>
                    <a:pt x="18144" y="19473"/>
                  </a:lnTo>
                  <a:lnTo>
                    <a:pt x="16907" y="18421"/>
                  </a:lnTo>
                  <a:lnTo>
                    <a:pt x="16082" y="17368"/>
                  </a:lnTo>
                  <a:lnTo>
                    <a:pt x="14845" y="17368"/>
                  </a:lnTo>
                  <a:lnTo>
                    <a:pt x="10721" y="18421"/>
                  </a:lnTo>
                  <a:lnTo>
                    <a:pt x="7835" y="18421"/>
                  </a:lnTo>
                  <a:lnTo>
                    <a:pt x="5773" y="20000"/>
                  </a:lnTo>
                  <a:lnTo>
                    <a:pt x="4536" y="20526"/>
                  </a:lnTo>
                  <a:lnTo>
                    <a:pt x="2886" y="16842"/>
                  </a:lnTo>
                  <a:lnTo>
                    <a:pt x="2474" y="14210"/>
                  </a:lnTo>
                  <a:lnTo>
                    <a:pt x="824" y="11578"/>
                  </a:lnTo>
                  <a:lnTo>
                    <a:pt x="0" y="10526"/>
                  </a:lnTo>
                  <a:lnTo>
                    <a:pt x="0" y="8947"/>
                  </a:lnTo>
                  <a:lnTo>
                    <a:pt x="1237" y="8421"/>
                  </a:lnTo>
                  <a:lnTo>
                    <a:pt x="4123" y="7368"/>
                  </a:lnTo>
                  <a:lnTo>
                    <a:pt x="7422" y="6315"/>
                  </a:lnTo>
                  <a:lnTo>
                    <a:pt x="38350" y="3157"/>
                  </a:lnTo>
                  <a:lnTo>
                    <a:pt x="40412" y="8421"/>
                  </a:lnTo>
                  <a:lnTo>
                    <a:pt x="77938" y="5789"/>
                  </a:lnTo>
                  <a:lnTo>
                    <a:pt x="78350" y="10000"/>
                  </a:lnTo>
                  <a:lnTo>
                    <a:pt x="81237" y="10000"/>
                  </a:lnTo>
                  <a:lnTo>
                    <a:pt x="80000" y="0"/>
                  </a:lnTo>
                  <a:close/>
                </a:path>
              </a:pathLst>
            </a:custGeom>
            <a:solidFill>
              <a:srgbClr val="A53A16"/>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23" name="Google Shape;723;p123"/>
            <p:cNvSpPr/>
            <p:nvPr/>
          </p:nvSpPr>
          <p:spPr>
            <a:xfrm>
              <a:off x="6802545" y="2950697"/>
              <a:ext cx="306900" cy="271500"/>
            </a:xfrm>
            <a:custGeom>
              <a:rect b="b" l="l" r="r" t="t"/>
              <a:pathLst>
                <a:path extrusionOk="0" h="120000" w="120000">
                  <a:moveTo>
                    <a:pt x="119340" y="111055"/>
                  </a:moveTo>
                  <a:lnTo>
                    <a:pt x="118021" y="111055"/>
                  </a:lnTo>
                  <a:lnTo>
                    <a:pt x="116043" y="109565"/>
                  </a:lnTo>
                  <a:lnTo>
                    <a:pt x="115384" y="109565"/>
                  </a:lnTo>
                  <a:lnTo>
                    <a:pt x="114065" y="109565"/>
                  </a:lnTo>
                  <a:lnTo>
                    <a:pt x="112747" y="108819"/>
                  </a:lnTo>
                  <a:lnTo>
                    <a:pt x="109450" y="106583"/>
                  </a:lnTo>
                  <a:lnTo>
                    <a:pt x="108791" y="106583"/>
                  </a:lnTo>
                  <a:lnTo>
                    <a:pt x="105494" y="103602"/>
                  </a:lnTo>
                  <a:lnTo>
                    <a:pt x="104175" y="102111"/>
                  </a:lnTo>
                  <a:lnTo>
                    <a:pt x="102197" y="101366"/>
                  </a:lnTo>
                  <a:lnTo>
                    <a:pt x="100219" y="99875"/>
                  </a:lnTo>
                  <a:lnTo>
                    <a:pt x="98901" y="98385"/>
                  </a:lnTo>
                  <a:lnTo>
                    <a:pt x="100879" y="98385"/>
                  </a:lnTo>
                  <a:lnTo>
                    <a:pt x="102197" y="96894"/>
                  </a:lnTo>
                  <a:lnTo>
                    <a:pt x="105494" y="96894"/>
                  </a:lnTo>
                  <a:lnTo>
                    <a:pt x="106153" y="95403"/>
                  </a:lnTo>
                  <a:lnTo>
                    <a:pt x="109450" y="95403"/>
                  </a:lnTo>
                  <a:lnTo>
                    <a:pt x="110769" y="93913"/>
                  </a:lnTo>
                  <a:lnTo>
                    <a:pt x="108791" y="90186"/>
                  </a:lnTo>
                  <a:lnTo>
                    <a:pt x="106813" y="87950"/>
                  </a:lnTo>
                  <a:lnTo>
                    <a:pt x="106153" y="87950"/>
                  </a:lnTo>
                  <a:lnTo>
                    <a:pt x="99560" y="90186"/>
                  </a:lnTo>
                  <a:lnTo>
                    <a:pt x="97582" y="90931"/>
                  </a:lnTo>
                  <a:lnTo>
                    <a:pt x="95604" y="90931"/>
                  </a:lnTo>
                  <a:lnTo>
                    <a:pt x="95604" y="90186"/>
                  </a:lnTo>
                  <a:lnTo>
                    <a:pt x="97582" y="88695"/>
                  </a:lnTo>
                  <a:lnTo>
                    <a:pt x="99560" y="87950"/>
                  </a:lnTo>
                  <a:lnTo>
                    <a:pt x="101538" y="86459"/>
                  </a:lnTo>
                  <a:lnTo>
                    <a:pt x="101538" y="84968"/>
                  </a:lnTo>
                  <a:lnTo>
                    <a:pt x="101538" y="81987"/>
                  </a:lnTo>
                  <a:lnTo>
                    <a:pt x="100879" y="76770"/>
                  </a:lnTo>
                  <a:lnTo>
                    <a:pt x="98901" y="73788"/>
                  </a:lnTo>
                  <a:lnTo>
                    <a:pt x="97582" y="70807"/>
                  </a:lnTo>
                  <a:lnTo>
                    <a:pt x="98241" y="58881"/>
                  </a:lnTo>
                  <a:lnTo>
                    <a:pt x="55384" y="61118"/>
                  </a:lnTo>
                  <a:lnTo>
                    <a:pt x="54725" y="58136"/>
                  </a:lnTo>
                  <a:lnTo>
                    <a:pt x="54725" y="55900"/>
                  </a:lnTo>
                  <a:lnTo>
                    <a:pt x="55384" y="54409"/>
                  </a:lnTo>
                  <a:lnTo>
                    <a:pt x="57362" y="52919"/>
                  </a:lnTo>
                  <a:lnTo>
                    <a:pt x="57362" y="49192"/>
                  </a:lnTo>
                  <a:lnTo>
                    <a:pt x="57362" y="47701"/>
                  </a:lnTo>
                  <a:lnTo>
                    <a:pt x="58021" y="45465"/>
                  </a:lnTo>
                  <a:lnTo>
                    <a:pt x="58681" y="44720"/>
                  </a:lnTo>
                  <a:lnTo>
                    <a:pt x="59340" y="43229"/>
                  </a:lnTo>
                  <a:lnTo>
                    <a:pt x="60000" y="38012"/>
                  </a:lnTo>
                  <a:lnTo>
                    <a:pt x="61318" y="36521"/>
                  </a:lnTo>
                  <a:lnTo>
                    <a:pt x="63956" y="32049"/>
                  </a:lnTo>
                  <a:lnTo>
                    <a:pt x="64615" y="30559"/>
                  </a:lnTo>
                  <a:lnTo>
                    <a:pt x="64615" y="27577"/>
                  </a:lnTo>
                  <a:lnTo>
                    <a:pt x="65274" y="27577"/>
                  </a:lnTo>
                  <a:lnTo>
                    <a:pt x="67252" y="25341"/>
                  </a:lnTo>
                  <a:lnTo>
                    <a:pt x="67912" y="19378"/>
                  </a:lnTo>
                  <a:lnTo>
                    <a:pt x="67252" y="17142"/>
                  </a:lnTo>
                  <a:lnTo>
                    <a:pt x="65274" y="15652"/>
                  </a:lnTo>
                  <a:lnTo>
                    <a:pt x="65274" y="14161"/>
                  </a:lnTo>
                  <a:lnTo>
                    <a:pt x="64615" y="10434"/>
                  </a:lnTo>
                  <a:lnTo>
                    <a:pt x="64615" y="9689"/>
                  </a:lnTo>
                  <a:lnTo>
                    <a:pt x="63956" y="8198"/>
                  </a:lnTo>
                  <a:lnTo>
                    <a:pt x="61978" y="6708"/>
                  </a:lnTo>
                  <a:lnTo>
                    <a:pt x="64615" y="5217"/>
                  </a:lnTo>
                  <a:lnTo>
                    <a:pt x="64615" y="3726"/>
                  </a:lnTo>
                  <a:lnTo>
                    <a:pt x="63956" y="1490"/>
                  </a:lnTo>
                  <a:lnTo>
                    <a:pt x="61978" y="0"/>
                  </a:lnTo>
                  <a:lnTo>
                    <a:pt x="0" y="2236"/>
                  </a:lnTo>
                  <a:lnTo>
                    <a:pt x="0" y="35031"/>
                  </a:lnTo>
                  <a:lnTo>
                    <a:pt x="4615" y="39503"/>
                  </a:lnTo>
                  <a:lnTo>
                    <a:pt x="4615" y="40993"/>
                  </a:lnTo>
                  <a:lnTo>
                    <a:pt x="7252" y="47701"/>
                  </a:lnTo>
                  <a:lnTo>
                    <a:pt x="7912" y="49192"/>
                  </a:lnTo>
                  <a:lnTo>
                    <a:pt x="7912" y="53664"/>
                  </a:lnTo>
                  <a:lnTo>
                    <a:pt x="8571" y="55900"/>
                  </a:lnTo>
                  <a:lnTo>
                    <a:pt x="9890" y="61863"/>
                  </a:lnTo>
                  <a:lnTo>
                    <a:pt x="11208" y="66335"/>
                  </a:lnTo>
                  <a:lnTo>
                    <a:pt x="8571" y="70062"/>
                  </a:lnTo>
                  <a:lnTo>
                    <a:pt x="7252" y="76024"/>
                  </a:lnTo>
                  <a:lnTo>
                    <a:pt x="7252" y="78260"/>
                  </a:lnTo>
                  <a:lnTo>
                    <a:pt x="5934" y="81987"/>
                  </a:lnTo>
                  <a:lnTo>
                    <a:pt x="7912" y="87204"/>
                  </a:lnTo>
                  <a:lnTo>
                    <a:pt x="7912" y="90186"/>
                  </a:lnTo>
                  <a:lnTo>
                    <a:pt x="5934" y="97639"/>
                  </a:lnTo>
                  <a:lnTo>
                    <a:pt x="3956" y="101366"/>
                  </a:lnTo>
                  <a:lnTo>
                    <a:pt x="6593" y="101366"/>
                  </a:lnTo>
                  <a:lnTo>
                    <a:pt x="9890" y="101366"/>
                  </a:lnTo>
                  <a:lnTo>
                    <a:pt x="11868" y="99875"/>
                  </a:lnTo>
                  <a:lnTo>
                    <a:pt x="14505" y="99875"/>
                  </a:lnTo>
                  <a:lnTo>
                    <a:pt x="16483" y="99875"/>
                  </a:lnTo>
                  <a:lnTo>
                    <a:pt x="22417" y="101366"/>
                  </a:lnTo>
                  <a:lnTo>
                    <a:pt x="25714" y="102111"/>
                  </a:lnTo>
                  <a:lnTo>
                    <a:pt x="29010" y="103602"/>
                  </a:lnTo>
                  <a:lnTo>
                    <a:pt x="33626" y="105838"/>
                  </a:lnTo>
                  <a:lnTo>
                    <a:pt x="42197" y="105838"/>
                  </a:lnTo>
                  <a:lnTo>
                    <a:pt x="47472" y="105838"/>
                  </a:lnTo>
                  <a:lnTo>
                    <a:pt x="52087" y="105838"/>
                  </a:lnTo>
                  <a:lnTo>
                    <a:pt x="52747" y="105093"/>
                  </a:lnTo>
                  <a:lnTo>
                    <a:pt x="51428" y="102857"/>
                  </a:lnTo>
                  <a:lnTo>
                    <a:pt x="48131" y="102857"/>
                  </a:lnTo>
                  <a:lnTo>
                    <a:pt x="47472" y="102857"/>
                  </a:lnTo>
                  <a:lnTo>
                    <a:pt x="46153" y="102111"/>
                  </a:lnTo>
                  <a:lnTo>
                    <a:pt x="46813" y="99875"/>
                  </a:lnTo>
                  <a:lnTo>
                    <a:pt x="47472" y="98385"/>
                  </a:lnTo>
                  <a:lnTo>
                    <a:pt x="50769" y="98385"/>
                  </a:lnTo>
                  <a:lnTo>
                    <a:pt x="55384" y="100621"/>
                  </a:lnTo>
                  <a:lnTo>
                    <a:pt x="60000" y="105093"/>
                  </a:lnTo>
                  <a:lnTo>
                    <a:pt x="63956" y="105838"/>
                  </a:lnTo>
                  <a:lnTo>
                    <a:pt x="66593" y="104347"/>
                  </a:lnTo>
                  <a:lnTo>
                    <a:pt x="65934" y="107329"/>
                  </a:lnTo>
                  <a:lnTo>
                    <a:pt x="64615" y="111801"/>
                  </a:lnTo>
                  <a:lnTo>
                    <a:pt x="65934" y="114037"/>
                  </a:lnTo>
                  <a:lnTo>
                    <a:pt x="69890" y="115527"/>
                  </a:lnTo>
                  <a:lnTo>
                    <a:pt x="73186" y="115527"/>
                  </a:lnTo>
                  <a:lnTo>
                    <a:pt x="75824" y="117763"/>
                  </a:lnTo>
                  <a:lnTo>
                    <a:pt x="78461" y="117763"/>
                  </a:lnTo>
                  <a:lnTo>
                    <a:pt x="79780" y="114782"/>
                  </a:lnTo>
                  <a:lnTo>
                    <a:pt x="82417" y="111801"/>
                  </a:lnTo>
                  <a:lnTo>
                    <a:pt x="84395" y="111055"/>
                  </a:lnTo>
                  <a:lnTo>
                    <a:pt x="87032" y="111801"/>
                  </a:lnTo>
                  <a:lnTo>
                    <a:pt x="89670" y="115527"/>
                  </a:lnTo>
                  <a:lnTo>
                    <a:pt x="92307" y="115527"/>
                  </a:lnTo>
                  <a:lnTo>
                    <a:pt x="93626" y="114037"/>
                  </a:lnTo>
                  <a:lnTo>
                    <a:pt x="92307" y="108074"/>
                  </a:lnTo>
                  <a:lnTo>
                    <a:pt x="92307" y="106583"/>
                  </a:lnTo>
                  <a:lnTo>
                    <a:pt x="93626" y="105093"/>
                  </a:lnTo>
                  <a:lnTo>
                    <a:pt x="96263" y="105093"/>
                  </a:lnTo>
                  <a:lnTo>
                    <a:pt x="98901" y="106583"/>
                  </a:lnTo>
                  <a:lnTo>
                    <a:pt x="98901" y="109565"/>
                  </a:lnTo>
                  <a:lnTo>
                    <a:pt x="104175" y="110310"/>
                  </a:lnTo>
                  <a:lnTo>
                    <a:pt x="108791" y="112546"/>
                  </a:lnTo>
                  <a:lnTo>
                    <a:pt x="110769" y="114782"/>
                  </a:lnTo>
                  <a:lnTo>
                    <a:pt x="109450" y="117018"/>
                  </a:lnTo>
                  <a:lnTo>
                    <a:pt x="108791" y="120000"/>
                  </a:lnTo>
                  <a:lnTo>
                    <a:pt x="111428" y="120000"/>
                  </a:lnTo>
                  <a:lnTo>
                    <a:pt x="112747" y="117763"/>
                  </a:lnTo>
                  <a:lnTo>
                    <a:pt x="114065" y="116273"/>
                  </a:lnTo>
                  <a:lnTo>
                    <a:pt x="116043" y="117763"/>
                  </a:lnTo>
                  <a:lnTo>
                    <a:pt x="116043" y="119254"/>
                  </a:lnTo>
                  <a:lnTo>
                    <a:pt x="117362" y="117018"/>
                  </a:lnTo>
                  <a:lnTo>
                    <a:pt x="119340" y="114782"/>
                  </a:lnTo>
                  <a:lnTo>
                    <a:pt x="120000" y="114037"/>
                  </a:lnTo>
                  <a:lnTo>
                    <a:pt x="119340" y="111055"/>
                  </a:lnTo>
                  <a:close/>
                </a:path>
              </a:pathLst>
            </a:custGeom>
            <a:solidFill>
              <a:srgbClr val="1E4E7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24" name="Google Shape;724;p123"/>
            <p:cNvSpPr/>
            <p:nvPr/>
          </p:nvSpPr>
          <p:spPr>
            <a:xfrm>
              <a:off x="6765442" y="2707850"/>
              <a:ext cx="274800" cy="247800"/>
            </a:xfrm>
            <a:custGeom>
              <a:rect b="b" l="l" r="r" t="t"/>
              <a:pathLst>
                <a:path extrusionOk="0" h="120000" w="120000">
                  <a:moveTo>
                    <a:pt x="4417" y="100408"/>
                  </a:moveTo>
                  <a:lnTo>
                    <a:pt x="2944" y="98775"/>
                  </a:lnTo>
                  <a:lnTo>
                    <a:pt x="5153" y="101224"/>
                  </a:lnTo>
                  <a:lnTo>
                    <a:pt x="7361" y="102040"/>
                  </a:lnTo>
                  <a:lnTo>
                    <a:pt x="8834" y="100408"/>
                  </a:lnTo>
                  <a:lnTo>
                    <a:pt x="16196" y="101224"/>
                  </a:lnTo>
                  <a:lnTo>
                    <a:pt x="16196" y="120000"/>
                  </a:lnTo>
                  <a:lnTo>
                    <a:pt x="85398" y="117551"/>
                  </a:lnTo>
                  <a:lnTo>
                    <a:pt x="86134" y="117551"/>
                  </a:lnTo>
                  <a:lnTo>
                    <a:pt x="87607" y="113469"/>
                  </a:lnTo>
                  <a:lnTo>
                    <a:pt x="88343" y="111020"/>
                  </a:lnTo>
                  <a:lnTo>
                    <a:pt x="87607" y="108571"/>
                  </a:lnTo>
                  <a:lnTo>
                    <a:pt x="87607" y="103673"/>
                  </a:lnTo>
                  <a:lnTo>
                    <a:pt x="87607" y="102040"/>
                  </a:lnTo>
                  <a:lnTo>
                    <a:pt x="86134" y="99591"/>
                  </a:lnTo>
                  <a:lnTo>
                    <a:pt x="85398" y="98775"/>
                  </a:lnTo>
                  <a:lnTo>
                    <a:pt x="85398" y="97142"/>
                  </a:lnTo>
                  <a:lnTo>
                    <a:pt x="86134" y="95510"/>
                  </a:lnTo>
                  <a:lnTo>
                    <a:pt x="85398" y="94693"/>
                  </a:lnTo>
                  <a:lnTo>
                    <a:pt x="86871" y="92244"/>
                  </a:lnTo>
                  <a:lnTo>
                    <a:pt x="89079" y="88979"/>
                  </a:lnTo>
                  <a:lnTo>
                    <a:pt x="89815" y="88979"/>
                  </a:lnTo>
                  <a:lnTo>
                    <a:pt x="89079" y="87346"/>
                  </a:lnTo>
                  <a:lnTo>
                    <a:pt x="90552" y="84081"/>
                  </a:lnTo>
                  <a:lnTo>
                    <a:pt x="92024" y="81632"/>
                  </a:lnTo>
                  <a:lnTo>
                    <a:pt x="90552" y="80816"/>
                  </a:lnTo>
                  <a:lnTo>
                    <a:pt x="91288" y="77551"/>
                  </a:lnTo>
                  <a:lnTo>
                    <a:pt x="93496" y="75102"/>
                  </a:lnTo>
                  <a:lnTo>
                    <a:pt x="97177" y="70204"/>
                  </a:lnTo>
                  <a:lnTo>
                    <a:pt x="99386" y="66122"/>
                  </a:lnTo>
                  <a:lnTo>
                    <a:pt x="99386" y="62857"/>
                  </a:lnTo>
                  <a:lnTo>
                    <a:pt x="100858" y="58775"/>
                  </a:lnTo>
                  <a:lnTo>
                    <a:pt x="101595" y="58775"/>
                  </a:lnTo>
                  <a:lnTo>
                    <a:pt x="103067" y="57142"/>
                  </a:lnTo>
                  <a:lnTo>
                    <a:pt x="103803" y="54693"/>
                  </a:lnTo>
                  <a:lnTo>
                    <a:pt x="105276" y="53061"/>
                  </a:lnTo>
                  <a:lnTo>
                    <a:pt x="108220" y="51428"/>
                  </a:lnTo>
                  <a:lnTo>
                    <a:pt x="107484" y="48979"/>
                  </a:lnTo>
                  <a:lnTo>
                    <a:pt x="108957" y="47346"/>
                  </a:lnTo>
                  <a:lnTo>
                    <a:pt x="110429" y="44081"/>
                  </a:lnTo>
                  <a:lnTo>
                    <a:pt x="110429" y="39183"/>
                  </a:lnTo>
                  <a:lnTo>
                    <a:pt x="110429" y="35102"/>
                  </a:lnTo>
                  <a:lnTo>
                    <a:pt x="112638" y="31836"/>
                  </a:lnTo>
                  <a:lnTo>
                    <a:pt x="114846" y="30204"/>
                  </a:lnTo>
                  <a:lnTo>
                    <a:pt x="114846" y="28571"/>
                  </a:lnTo>
                  <a:lnTo>
                    <a:pt x="115582" y="26938"/>
                  </a:lnTo>
                  <a:lnTo>
                    <a:pt x="115582" y="23673"/>
                  </a:lnTo>
                  <a:lnTo>
                    <a:pt x="117791" y="22857"/>
                  </a:lnTo>
                  <a:lnTo>
                    <a:pt x="118527" y="21224"/>
                  </a:lnTo>
                  <a:lnTo>
                    <a:pt x="119263" y="19591"/>
                  </a:lnTo>
                  <a:lnTo>
                    <a:pt x="120000" y="17959"/>
                  </a:lnTo>
                  <a:lnTo>
                    <a:pt x="120000" y="15510"/>
                  </a:lnTo>
                  <a:lnTo>
                    <a:pt x="101595" y="16326"/>
                  </a:lnTo>
                  <a:lnTo>
                    <a:pt x="108957" y="4081"/>
                  </a:lnTo>
                  <a:lnTo>
                    <a:pt x="108220" y="0"/>
                  </a:lnTo>
                  <a:lnTo>
                    <a:pt x="0" y="3265"/>
                  </a:lnTo>
                  <a:lnTo>
                    <a:pt x="5153" y="38367"/>
                  </a:lnTo>
                  <a:lnTo>
                    <a:pt x="4417" y="100408"/>
                  </a:lnTo>
                  <a:close/>
                </a:path>
              </a:pathLst>
            </a:custGeom>
            <a:solidFill>
              <a:srgbClr val="1E4E7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25" name="Google Shape;725;p123"/>
            <p:cNvSpPr/>
            <p:nvPr/>
          </p:nvSpPr>
          <p:spPr>
            <a:xfrm>
              <a:off x="7011664" y="2657257"/>
              <a:ext cx="465600" cy="151800"/>
            </a:xfrm>
            <a:custGeom>
              <a:rect b="b" l="l" r="r" t="t"/>
              <a:pathLst>
                <a:path extrusionOk="0" h="120000" w="120000">
                  <a:moveTo>
                    <a:pt x="71042" y="15700"/>
                  </a:moveTo>
                  <a:cubicBezTo>
                    <a:pt x="30552" y="23551"/>
                    <a:pt x="30552" y="23551"/>
                    <a:pt x="30552" y="23551"/>
                  </a:cubicBezTo>
                  <a:cubicBezTo>
                    <a:pt x="31288" y="34766"/>
                    <a:pt x="31288" y="34766"/>
                    <a:pt x="31288" y="34766"/>
                  </a:cubicBezTo>
                  <a:cubicBezTo>
                    <a:pt x="9570" y="35887"/>
                    <a:pt x="9570" y="35887"/>
                    <a:pt x="9570" y="35887"/>
                  </a:cubicBezTo>
                  <a:cubicBezTo>
                    <a:pt x="8834" y="37009"/>
                    <a:pt x="8834" y="37009"/>
                    <a:pt x="8834" y="37009"/>
                  </a:cubicBezTo>
                  <a:cubicBezTo>
                    <a:pt x="8834" y="40373"/>
                    <a:pt x="8834" y="40373"/>
                    <a:pt x="8834" y="40373"/>
                  </a:cubicBezTo>
                  <a:cubicBezTo>
                    <a:pt x="8834" y="43738"/>
                    <a:pt x="8834" y="43738"/>
                    <a:pt x="8834" y="43738"/>
                  </a:cubicBezTo>
                  <a:cubicBezTo>
                    <a:pt x="8466" y="47102"/>
                    <a:pt x="8466" y="47102"/>
                    <a:pt x="8466" y="47102"/>
                  </a:cubicBezTo>
                  <a:cubicBezTo>
                    <a:pt x="7730" y="48224"/>
                    <a:pt x="7730" y="48224"/>
                    <a:pt x="7730" y="48224"/>
                  </a:cubicBezTo>
                  <a:cubicBezTo>
                    <a:pt x="7361" y="50467"/>
                    <a:pt x="7361" y="50467"/>
                    <a:pt x="7361" y="50467"/>
                  </a:cubicBezTo>
                  <a:cubicBezTo>
                    <a:pt x="7730" y="51588"/>
                    <a:pt x="7730" y="51588"/>
                    <a:pt x="7730" y="51588"/>
                  </a:cubicBezTo>
                  <a:cubicBezTo>
                    <a:pt x="7730" y="51588"/>
                    <a:pt x="8466" y="54953"/>
                    <a:pt x="8466" y="56074"/>
                  </a:cubicBezTo>
                  <a:cubicBezTo>
                    <a:pt x="8834" y="57196"/>
                    <a:pt x="8098" y="58317"/>
                    <a:pt x="8098" y="58317"/>
                  </a:cubicBezTo>
                  <a:cubicBezTo>
                    <a:pt x="7361" y="61682"/>
                    <a:pt x="7361" y="61682"/>
                    <a:pt x="7361" y="61682"/>
                  </a:cubicBezTo>
                  <a:cubicBezTo>
                    <a:pt x="6993" y="65046"/>
                    <a:pt x="6993" y="65046"/>
                    <a:pt x="6993" y="65046"/>
                  </a:cubicBezTo>
                  <a:cubicBezTo>
                    <a:pt x="7361" y="65046"/>
                    <a:pt x="7361" y="65046"/>
                    <a:pt x="7361" y="65046"/>
                  </a:cubicBezTo>
                  <a:cubicBezTo>
                    <a:pt x="7361" y="69532"/>
                    <a:pt x="7361" y="69532"/>
                    <a:pt x="7361" y="69532"/>
                  </a:cubicBezTo>
                  <a:cubicBezTo>
                    <a:pt x="6993" y="71775"/>
                    <a:pt x="6993" y="71775"/>
                    <a:pt x="6993" y="71775"/>
                  </a:cubicBezTo>
                  <a:cubicBezTo>
                    <a:pt x="6625" y="74018"/>
                    <a:pt x="6625" y="74018"/>
                    <a:pt x="6625" y="74018"/>
                  </a:cubicBezTo>
                  <a:cubicBezTo>
                    <a:pt x="5889" y="77383"/>
                    <a:pt x="5889" y="77383"/>
                    <a:pt x="5889" y="77383"/>
                  </a:cubicBezTo>
                  <a:cubicBezTo>
                    <a:pt x="4785" y="78504"/>
                    <a:pt x="4785" y="78504"/>
                    <a:pt x="4785" y="78504"/>
                  </a:cubicBezTo>
                  <a:cubicBezTo>
                    <a:pt x="4785" y="84112"/>
                    <a:pt x="4785" y="84112"/>
                    <a:pt x="4785" y="84112"/>
                  </a:cubicBezTo>
                  <a:cubicBezTo>
                    <a:pt x="4417" y="86355"/>
                    <a:pt x="4417" y="86355"/>
                    <a:pt x="4417" y="86355"/>
                  </a:cubicBezTo>
                  <a:cubicBezTo>
                    <a:pt x="4417" y="88598"/>
                    <a:pt x="4417" y="88598"/>
                    <a:pt x="4417" y="88598"/>
                  </a:cubicBezTo>
                  <a:cubicBezTo>
                    <a:pt x="2944" y="91962"/>
                    <a:pt x="2944" y="91962"/>
                    <a:pt x="2944" y="91962"/>
                  </a:cubicBezTo>
                  <a:cubicBezTo>
                    <a:pt x="1840" y="97570"/>
                    <a:pt x="1840" y="97570"/>
                    <a:pt x="1840" y="97570"/>
                  </a:cubicBezTo>
                  <a:cubicBezTo>
                    <a:pt x="1840" y="103177"/>
                    <a:pt x="1840" y="103177"/>
                    <a:pt x="1840" y="103177"/>
                  </a:cubicBezTo>
                  <a:cubicBezTo>
                    <a:pt x="1840" y="111028"/>
                    <a:pt x="1840" y="111028"/>
                    <a:pt x="1840" y="111028"/>
                  </a:cubicBezTo>
                  <a:cubicBezTo>
                    <a:pt x="736" y="116635"/>
                    <a:pt x="736" y="116635"/>
                    <a:pt x="736" y="116635"/>
                  </a:cubicBezTo>
                  <a:cubicBezTo>
                    <a:pt x="0" y="120000"/>
                    <a:pt x="0" y="120000"/>
                    <a:pt x="0" y="120000"/>
                  </a:cubicBezTo>
                  <a:cubicBezTo>
                    <a:pt x="0" y="120000"/>
                    <a:pt x="0" y="120000"/>
                    <a:pt x="0" y="120000"/>
                  </a:cubicBezTo>
                  <a:cubicBezTo>
                    <a:pt x="85398" y="99813"/>
                    <a:pt x="85398" y="99813"/>
                    <a:pt x="85398" y="99813"/>
                  </a:cubicBezTo>
                  <a:cubicBezTo>
                    <a:pt x="85398" y="99813"/>
                    <a:pt x="85398" y="99813"/>
                    <a:pt x="85398" y="99813"/>
                  </a:cubicBezTo>
                  <a:cubicBezTo>
                    <a:pt x="85398" y="98691"/>
                    <a:pt x="85398" y="98691"/>
                    <a:pt x="85398" y="98691"/>
                  </a:cubicBezTo>
                  <a:cubicBezTo>
                    <a:pt x="85766" y="91962"/>
                    <a:pt x="85766" y="91962"/>
                    <a:pt x="85766" y="91962"/>
                  </a:cubicBezTo>
                  <a:cubicBezTo>
                    <a:pt x="85766" y="88598"/>
                    <a:pt x="85766" y="88598"/>
                    <a:pt x="85766" y="88598"/>
                  </a:cubicBezTo>
                  <a:cubicBezTo>
                    <a:pt x="87239" y="84112"/>
                    <a:pt x="87239" y="84112"/>
                    <a:pt x="87239" y="84112"/>
                  </a:cubicBezTo>
                  <a:cubicBezTo>
                    <a:pt x="88343" y="84112"/>
                    <a:pt x="88343" y="84112"/>
                    <a:pt x="88343" y="84112"/>
                  </a:cubicBezTo>
                  <a:cubicBezTo>
                    <a:pt x="89815" y="80747"/>
                    <a:pt x="89815" y="80747"/>
                    <a:pt x="89815" y="80747"/>
                  </a:cubicBezTo>
                  <a:cubicBezTo>
                    <a:pt x="89447" y="76261"/>
                    <a:pt x="89447" y="76261"/>
                    <a:pt x="89447" y="76261"/>
                  </a:cubicBezTo>
                  <a:cubicBezTo>
                    <a:pt x="90552" y="71775"/>
                    <a:pt x="90552" y="71775"/>
                    <a:pt x="90552" y="71775"/>
                  </a:cubicBezTo>
                  <a:cubicBezTo>
                    <a:pt x="103067" y="49345"/>
                    <a:pt x="103067" y="49345"/>
                    <a:pt x="103067" y="49345"/>
                  </a:cubicBezTo>
                  <a:cubicBezTo>
                    <a:pt x="104907" y="45981"/>
                    <a:pt x="104907" y="45981"/>
                    <a:pt x="104907" y="45981"/>
                  </a:cubicBezTo>
                  <a:cubicBezTo>
                    <a:pt x="105644" y="41495"/>
                    <a:pt x="105644" y="41495"/>
                    <a:pt x="105644" y="41495"/>
                  </a:cubicBezTo>
                  <a:cubicBezTo>
                    <a:pt x="107116" y="34766"/>
                    <a:pt x="107116" y="34766"/>
                    <a:pt x="107116" y="34766"/>
                  </a:cubicBezTo>
                  <a:cubicBezTo>
                    <a:pt x="108220" y="34766"/>
                    <a:pt x="108220" y="34766"/>
                    <a:pt x="108220" y="34766"/>
                  </a:cubicBezTo>
                  <a:cubicBezTo>
                    <a:pt x="109325" y="39252"/>
                    <a:pt x="109325" y="39252"/>
                    <a:pt x="109325" y="39252"/>
                  </a:cubicBezTo>
                  <a:cubicBezTo>
                    <a:pt x="110797" y="34766"/>
                    <a:pt x="110797" y="34766"/>
                    <a:pt x="110797" y="34766"/>
                  </a:cubicBezTo>
                  <a:cubicBezTo>
                    <a:pt x="112638" y="28037"/>
                    <a:pt x="112638" y="28037"/>
                    <a:pt x="112638" y="28037"/>
                  </a:cubicBezTo>
                  <a:cubicBezTo>
                    <a:pt x="116687" y="25794"/>
                    <a:pt x="116687" y="25794"/>
                    <a:pt x="116687" y="25794"/>
                  </a:cubicBezTo>
                  <a:cubicBezTo>
                    <a:pt x="117055" y="21308"/>
                    <a:pt x="117055" y="21308"/>
                    <a:pt x="117055" y="21308"/>
                  </a:cubicBezTo>
                  <a:cubicBezTo>
                    <a:pt x="118159" y="15700"/>
                    <a:pt x="118159" y="15700"/>
                    <a:pt x="118159" y="15700"/>
                  </a:cubicBezTo>
                  <a:cubicBezTo>
                    <a:pt x="119631" y="13457"/>
                    <a:pt x="119631" y="13457"/>
                    <a:pt x="119631" y="13457"/>
                  </a:cubicBezTo>
                  <a:cubicBezTo>
                    <a:pt x="120000" y="13457"/>
                    <a:pt x="120000" y="13457"/>
                    <a:pt x="120000" y="13457"/>
                  </a:cubicBezTo>
                  <a:cubicBezTo>
                    <a:pt x="120000" y="0"/>
                    <a:pt x="120000" y="0"/>
                    <a:pt x="120000" y="0"/>
                  </a:cubicBezTo>
                  <a:lnTo>
                    <a:pt x="71042" y="15700"/>
                  </a:lnTo>
                  <a:close/>
                </a:path>
              </a:pathLst>
            </a:custGeom>
            <a:solidFill>
              <a:srgbClr val="29AFA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26" name="Google Shape;726;p123"/>
            <p:cNvSpPr/>
            <p:nvPr/>
          </p:nvSpPr>
          <p:spPr>
            <a:xfrm>
              <a:off x="7342207" y="2606663"/>
              <a:ext cx="465600" cy="205800"/>
            </a:xfrm>
            <a:custGeom>
              <a:rect b="b" l="l" r="r" t="t"/>
              <a:pathLst>
                <a:path extrusionOk="0" h="120000" w="120000">
                  <a:moveTo>
                    <a:pt x="119263" y="28333"/>
                  </a:moveTo>
                  <a:cubicBezTo>
                    <a:pt x="118527" y="25833"/>
                    <a:pt x="118527" y="25833"/>
                    <a:pt x="118527" y="25833"/>
                  </a:cubicBezTo>
                  <a:cubicBezTo>
                    <a:pt x="117791" y="23333"/>
                    <a:pt x="117791" y="23333"/>
                    <a:pt x="117791" y="23333"/>
                  </a:cubicBezTo>
                  <a:cubicBezTo>
                    <a:pt x="116687" y="23333"/>
                    <a:pt x="116687" y="23333"/>
                    <a:pt x="116687" y="23333"/>
                  </a:cubicBezTo>
                  <a:cubicBezTo>
                    <a:pt x="116319" y="24166"/>
                    <a:pt x="116319" y="24166"/>
                    <a:pt x="116319" y="24166"/>
                  </a:cubicBezTo>
                  <a:cubicBezTo>
                    <a:pt x="115950" y="31666"/>
                    <a:pt x="115950" y="31666"/>
                    <a:pt x="115950" y="31666"/>
                  </a:cubicBezTo>
                  <a:cubicBezTo>
                    <a:pt x="115950" y="33333"/>
                    <a:pt x="115950" y="33333"/>
                    <a:pt x="115950" y="33333"/>
                  </a:cubicBezTo>
                  <a:cubicBezTo>
                    <a:pt x="114846" y="31666"/>
                    <a:pt x="114846" y="31666"/>
                    <a:pt x="114846" y="31666"/>
                  </a:cubicBezTo>
                  <a:cubicBezTo>
                    <a:pt x="114478" y="26666"/>
                    <a:pt x="114478" y="26666"/>
                    <a:pt x="114478" y="26666"/>
                  </a:cubicBezTo>
                  <a:cubicBezTo>
                    <a:pt x="113742" y="23333"/>
                    <a:pt x="113742" y="23333"/>
                    <a:pt x="113742" y="23333"/>
                  </a:cubicBezTo>
                  <a:cubicBezTo>
                    <a:pt x="112638" y="22500"/>
                    <a:pt x="112638" y="22500"/>
                    <a:pt x="112638" y="22500"/>
                  </a:cubicBezTo>
                  <a:cubicBezTo>
                    <a:pt x="110429" y="25000"/>
                    <a:pt x="110429" y="25000"/>
                    <a:pt x="110429" y="25000"/>
                  </a:cubicBezTo>
                  <a:cubicBezTo>
                    <a:pt x="109693" y="25000"/>
                    <a:pt x="109693" y="25000"/>
                    <a:pt x="109693" y="25000"/>
                  </a:cubicBezTo>
                  <a:cubicBezTo>
                    <a:pt x="107484" y="26666"/>
                    <a:pt x="107484" y="26666"/>
                    <a:pt x="107484" y="26666"/>
                  </a:cubicBezTo>
                  <a:cubicBezTo>
                    <a:pt x="106380" y="29166"/>
                    <a:pt x="106380" y="29166"/>
                    <a:pt x="106380" y="29166"/>
                  </a:cubicBezTo>
                  <a:cubicBezTo>
                    <a:pt x="105276" y="32500"/>
                    <a:pt x="105276" y="32500"/>
                    <a:pt x="105276" y="32500"/>
                  </a:cubicBezTo>
                  <a:cubicBezTo>
                    <a:pt x="104907" y="30833"/>
                    <a:pt x="104907" y="30833"/>
                    <a:pt x="104907" y="30833"/>
                  </a:cubicBezTo>
                  <a:cubicBezTo>
                    <a:pt x="104907" y="26666"/>
                    <a:pt x="104907" y="26666"/>
                    <a:pt x="104907" y="26666"/>
                  </a:cubicBezTo>
                  <a:cubicBezTo>
                    <a:pt x="104907" y="25000"/>
                    <a:pt x="104907" y="25000"/>
                    <a:pt x="104907" y="25000"/>
                  </a:cubicBezTo>
                  <a:cubicBezTo>
                    <a:pt x="104171" y="22500"/>
                    <a:pt x="104171" y="22500"/>
                    <a:pt x="104171" y="22500"/>
                  </a:cubicBezTo>
                  <a:cubicBezTo>
                    <a:pt x="103803" y="20833"/>
                    <a:pt x="103803" y="20833"/>
                    <a:pt x="103803" y="20833"/>
                  </a:cubicBezTo>
                  <a:cubicBezTo>
                    <a:pt x="103435" y="19166"/>
                    <a:pt x="103435" y="19166"/>
                    <a:pt x="103435" y="19166"/>
                  </a:cubicBezTo>
                  <a:cubicBezTo>
                    <a:pt x="103435" y="16666"/>
                    <a:pt x="103435" y="16666"/>
                    <a:pt x="103435" y="16666"/>
                  </a:cubicBezTo>
                  <a:cubicBezTo>
                    <a:pt x="103435" y="15000"/>
                    <a:pt x="103435" y="15000"/>
                    <a:pt x="103435" y="15000"/>
                  </a:cubicBezTo>
                  <a:cubicBezTo>
                    <a:pt x="104171" y="13333"/>
                    <a:pt x="104171" y="13333"/>
                    <a:pt x="104171" y="13333"/>
                  </a:cubicBezTo>
                  <a:cubicBezTo>
                    <a:pt x="104171" y="13333"/>
                    <a:pt x="104171" y="13333"/>
                    <a:pt x="104171" y="13333"/>
                  </a:cubicBezTo>
                  <a:cubicBezTo>
                    <a:pt x="104539" y="16666"/>
                    <a:pt x="104539" y="16666"/>
                    <a:pt x="104539" y="16666"/>
                  </a:cubicBezTo>
                  <a:cubicBezTo>
                    <a:pt x="104907" y="21666"/>
                    <a:pt x="104907" y="21666"/>
                    <a:pt x="104907" y="21666"/>
                  </a:cubicBezTo>
                  <a:cubicBezTo>
                    <a:pt x="105644" y="25833"/>
                    <a:pt x="105644" y="25833"/>
                    <a:pt x="105644" y="25833"/>
                  </a:cubicBezTo>
                  <a:cubicBezTo>
                    <a:pt x="106748" y="24166"/>
                    <a:pt x="106748" y="24166"/>
                    <a:pt x="106748" y="24166"/>
                  </a:cubicBezTo>
                  <a:cubicBezTo>
                    <a:pt x="107116" y="23333"/>
                    <a:pt x="107116" y="23333"/>
                    <a:pt x="107116" y="23333"/>
                  </a:cubicBezTo>
                  <a:cubicBezTo>
                    <a:pt x="108220" y="21666"/>
                    <a:pt x="108220" y="21666"/>
                    <a:pt x="108220" y="21666"/>
                  </a:cubicBezTo>
                  <a:cubicBezTo>
                    <a:pt x="108588" y="21666"/>
                    <a:pt x="108588" y="21666"/>
                    <a:pt x="108588" y="21666"/>
                  </a:cubicBezTo>
                  <a:cubicBezTo>
                    <a:pt x="110061" y="20000"/>
                    <a:pt x="110061" y="20000"/>
                    <a:pt x="110061" y="20000"/>
                  </a:cubicBezTo>
                  <a:cubicBezTo>
                    <a:pt x="110429" y="18333"/>
                    <a:pt x="110429" y="18333"/>
                    <a:pt x="110429" y="18333"/>
                  </a:cubicBezTo>
                  <a:cubicBezTo>
                    <a:pt x="112269" y="18333"/>
                    <a:pt x="112269" y="18333"/>
                    <a:pt x="112269" y="18333"/>
                  </a:cubicBezTo>
                  <a:cubicBezTo>
                    <a:pt x="112638" y="15833"/>
                    <a:pt x="112638" y="15833"/>
                    <a:pt x="112638" y="15833"/>
                  </a:cubicBezTo>
                  <a:cubicBezTo>
                    <a:pt x="113006" y="15000"/>
                    <a:pt x="113006" y="15000"/>
                    <a:pt x="113006" y="15000"/>
                  </a:cubicBezTo>
                  <a:cubicBezTo>
                    <a:pt x="113006" y="15000"/>
                    <a:pt x="112638" y="14166"/>
                    <a:pt x="112638" y="13333"/>
                  </a:cubicBezTo>
                  <a:cubicBezTo>
                    <a:pt x="112269" y="13333"/>
                    <a:pt x="112269" y="13333"/>
                    <a:pt x="112269" y="13333"/>
                  </a:cubicBezTo>
                  <a:cubicBezTo>
                    <a:pt x="111533" y="10833"/>
                    <a:pt x="111533" y="10833"/>
                    <a:pt x="111533" y="10833"/>
                  </a:cubicBezTo>
                  <a:cubicBezTo>
                    <a:pt x="111533" y="10000"/>
                    <a:pt x="111533" y="10000"/>
                    <a:pt x="111533" y="10000"/>
                  </a:cubicBezTo>
                  <a:cubicBezTo>
                    <a:pt x="111901" y="10000"/>
                    <a:pt x="111901" y="10000"/>
                    <a:pt x="111901" y="10000"/>
                  </a:cubicBezTo>
                  <a:cubicBezTo>
                    <a:pt x="113742" y="11666"/>
                    <a:pt x="113742" y="11666"/>
                    <a:pt x="113742" y="11666"/>
                  </a:cubicBezTo>
                  <a:cubicBezTo>
                    <a:pt x="114846" y="11666"/>
                    <a:pt x="114846" y="11666"/>
                    <a:pt x="114846" y="11666"/>
                  </a:cubicBezTo>
                  <a:cubicBezTo>
                    <a:pt x="114846" y="9166"/>
                    <a:pt x="114846" y="9166"/>
                    <a:pt x="114846" y="9166"/>
                  </a:cubicBezTo>
                  <a:cubicBezTo>
                    <a:pt x="113742" y="5833"/>
                    <a:pt x="113742" y="5833"/>
                    <a:pt x="113742" y="5833"/>
                  </a:cubicBezTo>
                  <a:cubicBezTo>
                    <a:pt x="113374" y="3333"/>
                    <a:pt x="113374" y="3333"/>
                    <a:pt x="113374" y="3333"/>
                  </a:cubicBezTo>
                  <a:cubicBezTo>
                    <a:pt x="112269" y="0"/>
                    <a:pt x="112269" y="0"/>
                    <a:pt x="112269" y="0"/>
                  </a:cubicBezTo>
                  <a:cubicBezTo>
                    <a:pt x="80245" y="15000"/>
                    <a:pt x="80245" y="15000"/>
                    <a:pt x="80245" y="15000"/>
                  </a:cubicBezTo>
                  <a:cubicBezTo>
                    <a:pt x="57055" y="23333"/>
                    <a:pt x="57055" y="23333"/>
                    <a:pt x="57055" y="23333"/>
                  </a:cubicBezTo>
                  <a:cubicBezTo>
                    <a:pt x="34601" y="29166"/>
                    <a:pt x="34601" y="29166"/>
                    <a:pt x="34601" y="29166"/>
                  </a:cubicBezTo>
                  <a:cubicBezTo>
                    <a:pt x="34601" y="39166"/>
                    <a:pt x="34601" y="39166"/>
                    <a:pt x="34601" y="39166"/>
                  </a:cubicBezTo>
                  <a:cubicBezTo>
                    <a:pt x="34233" y="39166"/>
                    <a:pt x="34233" y="39166"/>
                    <a:pt x="34233" y="39166"/>
                  </a:cubicBezTo>
                  <a:cubicBezTo>
                    <a:pt x="32760" y="40833"/>
                    <a:pt x="32760" y="40833"/>
                    <a:pt x="32760" y="40833"/>
                  </a:cubicBezTo>
                  <a:cubicBezTo>
                    <a:pt x="31656" y="45000"/>
                    <a:pt x="31656" y="45000"/>
                    <a:pt x="31656" y="45000"/>
                  </a:cubicBezTo>
                  <a:cubicBezTo>
                    <a:pt x="31288" y="48333"/>
                    <a:pt x="31288" y="48333"/>
                    <a:pt x="31288" y="48333"/>
                  </a:cubicBezTo>
                  <a:cubicBezTo>
                    <a:pt x="27239" y="50000"/>
                    <a:pt x="27239" y="50000"/>
                    <a:pt x="27239" y="50000"/>
                  </a:cubicBezTo>
                  <a:cubicBezTo>
                    <a:pt x="25398" y="55000"/>
                    <a:pt x="25398" y="55000"/>
                    <a:pt x="25398" y="55000"/>
                  </a:cubicBezTo>
                  <a:cubicBezTo>
                    <a:pt x="23926" y="58333"/>
                    <a:pt x="23926" y="58333"/>
                    <a:pt x="23926" y="58333"/>
                  </a:cubicBezTo>
                  <a:cubicBezTo>
                    <a:pt x="22822" y="55000"/>
                    <a:pt x="22822" y="55000"/>
                    <a:pt x="22822" y="55000"/>
                  </a:cubicBezTo>
                  <a:cubicBezTo>
                    <a:pt x="21717" y="55000"/>
                    <a:pt x="21717" y="55000"/>
                    <a:pt x="21717" y="55000"/>
                  </a:cubicBezTo>
                  <a:cubicBezTo>
                    <a:pt x="20245" y="60000"/>
                    <a:pt x="20245" y="60000"/>
                    <a:pt x="20245" y="60000"/>
                  </a:cubicBezTo>
                  <a:cubicBezTo>
                    <a:pt x="19509" y="63333"/>
                    <a:pt x="19509" y="63333"/>
                    <a:pt x="19509" y="63333"/>
                  </a:cubicBezTo>
                  <a:cubicBezTo>
                    <a:pt x="17668" y="65833"/>
                    <a:pt x="17668" y="65833"/>
                    <a:pt x="17668" y="65833"/>
                  </a:cubicBezTo>
                  <a:cubicBezTo>
                    <a:pt x="5153" y="82500"/>
                    <a:pt x="5153" y="82500"/>
                    <a:pt x="5153" y="82500"/>
                  </a:cubicBezTo>
                  <a:cubicBezTo>
                    <a:pt x="4049" y="85833"/>
                    <a:pt x="4049" y="85833"/>
                    <a:pt x="4049" y="85833"/>
                  </a:cubicBezTo>
                  <a:cubicBezTo>
                    <a:pt x="4417" y="89166"/>
                    <a:pt x="4417" y="89166"/>
                    <a:pt x="4417" y="89166"/>
                  </a:cubicBezTo>
                  <a:cubicBezTo>
                    <a:pt x="2944" y="91666"/>
                    <a:pt x="2944" y="91666"/>
                    <a:pt x="2944" y="91666"/>
                  </a:cubicBezTo>
                  <a:cubicBezTo>
                    <a:pt x="1840" y="91666"/>
                    <a:pt x="1840" y="91666"/>
                    <a:pt x="1840" y="91666"/>
                  </a:cubicBezTo>
                  <a:cubicBezTo>
                    <a:pt x="368" y="95000"/>
                    <a:pt x="368" y="95000"/>
                    <a:pt x="368" y="95000"/>
                  </a:cubicBezTo>
                  <a:cubicBezTo>
                    <a:pt x="368" y="97500"/>
                    <a:pt x="368" y="97500"/>
                    <a:pt x="368" y="97500"/>
                  </a:cubicBezTo>
                  <a:cubicBezTo>
                    <a:pt x="0" y="102500"/>
                    <a:pt x="0" y="102500"/>
                    <a:pt x="0" y="102500"/>
                  </a:cubicBezTo>
                  <a:cubicBezTo>
                    <a:pt x="0" y="103333"/>
                    <a:pt x="0" y="103333"/>
                    <a:pt x="0" y="103333"/>
                  </a:cubicBezTo>
                  <a:cubicBezTo>
                    <a:pt x="0" y="103333"/>
                    <a:pt x="0" y="103333"/>
                    <a:pt x="0" y="103333"/>
                  </a:cubicBezTo>
                  <a:cubicBezTo>
                    <a:pt x="20613" y="98333"/>
                    <a:pt x="20613" y="98333"/>
                    <a:pt x="20613" y="98333"/>
                  </a:cubicBezTo>
                  <a:cubicBezTo>
                    <a:pt x="26871" y="87500"/>
                    <a:pt x="26871" y="87500"/>
                    <a:pt x="26871" y="87500"/>
                  </a:cubicBezTo>
                  <a:cubicBezTo>
                    <a:pt x="30552" y="86666"/>
                    <a:pt x="30552" y="86666"/>
                    <a:pt x="30552" y="86666"/>
                  </a:cubicBezTo>
                  <a:cubicBezTo>
                    <a:pt x="33128" y="86666"/>
                    <a:pt x="33128" y="86666"/>
                    <a:pt x="33128" y="86666"/>
                  </a:cubicBezTo>
                  <a:cubicBezTo>
                    <a:pt x="37546" y="88333"/>
                    <a:pt x="37546" y="88333"/>
                    <a:pt x="37546" y="88333"/>
                  </a:cubicBezTo>
                  <a:cubicBezTo>
                    <a:pt x="39754" y="87500"/>
                    <a:pt x="39754" y="87500"/>
                    <a:pt x="39754" y="87500"/>
                  </a:cubicBezTo>
                  <a:cubicBezTo>
                    <a:pt x="40858" y="86666"/>
                    <a:pt x="40858" y="86666"/>
                    <a:pt x="40858" y="86666"/>
                  </a:cubicBezTo>
                  <a:cubicBezTo>
                    <a:pt x="42699" y="84166"/>
                    <a:pt x="42699" y="84166"/>
                    <a:pt x="42699" y="84166"/>
                  </a:cubicBezTo>
                  <a:cubicBezTo>
                    <a:pt x="45276" y="83333"/>
                    <a:pt x="45276" y="83333"/>
                    <a:pt x="45276" y="83333"/>
                  </a:cubicBezTo>
                  <a:cubicBezTo>
                    <a:pt x="48588" y="84166"/>
                    <a:pt x="48588" y="84166"/>
                    <a:pt x="48588" y="84166"/>
                  </a:cubicBezTo>
                  <a:cubicBezTo>
                    <a:pt x="50797" y="86666"/>
                    <a:pt x="50797" y="86666"/>
                    <a:pt x="50797" y="86666"/>
                  </a:cubicBezTo>
                  <a:cubicBezTo>
                    <a:pt x="52269" y="95000"/>
                    <a:pt x="52269" y="95000"/>
                    <a:pt x="52269" y="95000"/>
                  </a:cubicBezTo>
                  <a:cubicBezTo>
                    <a:pt x="66993" y="88333"/>
                    <a:pt x="66993" y="88333"/>
                    <a:pt x="66993" y="88333"/>
                  </a:cubicBezTo>
                  <a:cubicBezTo>
                    <a:pt x="86134" y="120000"/>
                    <a:pt x="86134" y="120000"/>
                    <a:pt x="86134" y="120000"/>
                  </a:cubicBezTo>
                  <a:cubicBezTo>
                    <a:pt x="89447" y="116666"/>
                    <a:pt x="89447" y="116666"/>
                    <a:pt x="89447" y="116666"/>
                  </a:cubicBezTo>
                  <a:cubicBezTo>
                    <a:pt x="90184" y="116666"/>
                    <a:pt x="90184" y="116666"/>
                    <a:pt x="90184" y="116666"/>
                  </a:cubicBezTo>
                  <a:cubicBezTo>
                    <a:pt x="93496" y="115833"/>
                    <a:pt x="93496" y="115833"/>
                    <a:pt x="93496" y="115833"/>
                  </a:cubicBezTo>
                  <a:cubicBezTo>
                    <a:pt x="94233" y="113333"/>
                    <a:pt x="94233" y="113333"/>
                    <a:pt x="94233" y="113333"/>
                  </a:cubicBezTo>
                  <a:cubicBezTo>
                    <a:pt x="95337" y="110833"/>
                    <a:pt x="95337" y="110833"/>
                    <a:pt x="95337" y="110833"/>
                  </a:cubicBezTo>
                  <a:cubicBezTo>
                    <a:pt x="95705" y="103333"/>
                    <a:pt x="95705" y="103333"/>
                    <a:pt x="95705" y="103333"/>
                  </a:cubicBezTo>
                  <a:cubicBezTo>
                    <a:pt x="96809" y="97500"/>
                    <a:pt x="96809" y="97500"/>
                    <a:pt x="96809" y="97500"/>
                  </a:cubicBezTo>
                  <a:cubicBezTo>
                    <a:pt x="98282" y="92500"/>
                    <a:pt x="98282" y="92500"/>
                    <a:pt x="98282" y="92500"/>
                  </a:cubicBezTo>
                  <a:cubicBezTo>
                    <a:pt x="99754" y="90000"/>
                    <a:pt x="99754" y="90000"/>
                    <a:pt x="99754" y="90000"/>
                  </a:cubicBezTo>
                  <a:cubicBezTo>
                    <a:pt x="99754" y="88333"/>
                    <a:pt x="99754" y="88333"/>
                    <a:pt x="99754" y="88333"/>
                  </a:cubicBezTo>
                  <a:cubicBezTo>
                    <a:pt x="99386" y="85833"/>
                    <a:pt x="99386" y="85833"/>
                    <a:pt x="99386" y="85833"/>
                  </a:cubicBezTo>
                  <a:cubicBezTo>
                    <a:pt x="99018" y="84166"/>
                    <a:pt x="99018" y="84166"/>
                    <a:pt x="99018" y="84166"/>
                  </a:cubicBezTo>
                  <a:cubicBezTo>
                    <a:pt x="99386" y="83333"/>
                    <a:pt x="99386" y="83333"/>
                    <a:pt x="99386" y="83333"/>
                  </a:cubicBezTo>
                  <a:cubicBezTo>
                    <a:pt x="99386" y="81666"/>
                    <a:pt x="99386" y="81666"/>
                    <a:pt x="99386" y="81666"/>
                  </a:cubicBezTo>
                  <a:cubicBezTo>
                    <a:pt x="99754" y="80833"/>
                    <a:pt x="99754" y="80833"/>
                    <a:pt x="99754" y="80833"/>
                  </a:cubicBezTo>
                  <a:cubicBezTo>
                    <a:pt x="100122" y="80833"/>
                    <a:pt x="100122" y="80833"/>
                    <a:pt x="100122" y="80833"/>
                  </a:cubicBezTo>
                  <a:cubicBezTo>
                    <a:pt x="100490" y="81666"/>
                    <a:pt x="100490" y="81666"/>
                    <a:pt x="100490" y="81666"/>
                  </a:cubicBezTo>
                  <a:cubicBezTo>
                    <a:pt x="100858" y="85000"/>
                    <a:pt x="100858" y="85000"/>
                    <a:pt x="100858" y="85000"/>
                  </a:cubicBezTo>
                  <a:cubicBezTo>
                    <a:pt x="102331" y="83333"/>
                    <a:pt x="102331" y="83333"/>
                    <a:pt x="102331" y="83333"/>
                  </a:cubicBezTo>
                  <a:cubicBezTo>
                    <a:pt x="103435" y="82500"/>
                    <a:pt x="103435" y="82500"/>
                    <a:pt x="103435" y="82500"/>
                  </a:cubicBezTo>
                  <a:cubicBezTo>
                    <a:pt x="103435" y="80833"/>
                    <a:pt x="103435" y="80833"/>
                    <a:pt x="103435" y="80833"/>
                  </a:cubicBezTo>
                  <a:cubicBezTo>
                    <a:pt x="103435" y="79166"/>
                    <a:pt x="103435" y="79166"/>
                    <a:pt x="103435" y="79166"/>
                  </a:cubicBezTo>
                  <a:cubicBezTo>
                    <a:pt x="104171" y="78333"/>
                    <a:pt x="104171" y="78333"/>
                    <a:pt x="104171" y="78333"/>
                  </a:cubicBezTo>
                  <a:cubicBezTo>
                    <a:pt x="104171" y="77500"/>
                    <a:pt x="104171" y="77500"/>
                    <a:pt x="104171" y="77500"/>
                  </a:cubicBezTo>
                  <a:cubicBezTo>
                    <a:pt x="104907" y="79166"/>
                    <a:pt x="104907" y="79166"/>
                    <a:pt x="104907" y="79166"/>
                  </a:cubicBezTo>
                  <a:cubicBezTo>
                    <a:pt x="106748" y="77500"/>
                    <a:pt x="106748" y="77500"/>
                    <a:pt x="106748" y="77500"/>
                  </a:cubicBezTo>
                  <a:cubicBezTo>
                    <a:pt x="108220" y="75833"/>
                    <a:pt x="108220" y="75833"/>
                    <a:pt x="108220" y="75833"/>
                  </a:cubicBezTo>
                  <a:cubicBezTo>
                    <a:pt x="108957" y="75833"/>
                    <a:pt x="108957" y="75833"/>
                    <a:pt x="108957" y="75833"/>
                  </a:cubicBezTo>
                  <a:cubicBezTo>
                    <a:pt x="110061" y="74166"/>
                    <a:pt x="110061" y="74166"/>
                    <a:pt x="110061" y="74166"/>
                  </a:cubicBezTo>
                  <a:cubicBezTo>
                    <a:pt x="110797" y="73333"/>
                    <a:pt x="110797" y="73333"/>
                    <a:pt x="110797" y="73333"/>
                  </a:cubicBezTo>
                  <a:cubicBezTo>
                    <a:pt x="110797" y="72500"/>
                    <a:pt x="110797" y="72500"/>
                    <a:pt x="110797" y="72500"/>
                  </a:cubicBezTo>
                  <a:cubicBezTo>
                    <a:pt x="112269" y="75000"/>
                    <a:pt x="112269" y="75000"/>
                    <a:pt x="112269" y="75000"/>
                  </a:cubicBezTo>
                  <a:cubicBezTo>
                    <a:pt x="113006" y="71666"/>
                    <a:pt x="113006" y="71666"/>
                    <a:pt x="113006" y="71666"/>
                  </a:cubicBezTo>
                  <a:cubicBezTo>
                    <a:pt x="113374" y="67500"/>
                    <a:pt x="113374" y="67500"/>
                    <a:pt x="113374" y="67500"/>
                  </a:cubicBezTo>
                  <a:cubicBezTo>
                    <a:pt x="113742" y="65833"/>
                    <a:pt x="113742" y="65833"/>
                    <a:pt x="113742" y="65833"/>
                  </a:cubicBezTo>
                  <a:cubicBezTo>
                    <a:pt x="114110" y="64166"/>
                    <a:pt x="114110" y="64166"/>
                    <a:pt x="114110" y="64166"/>
                  </a:cubicBezTo>
                  <a:cubicBezTo>
                    <a:pt x="114110" y="64166"/>
                    <a:pt x="113742" y="61666"/>
                    <a:pt x="113374" y="62500"/>
                  </a:cubicBezTo>
                  <a:cubicBezTo>
                    <a:pt x="113006" y="62500"/>
                    <a:pt x="111901" y="63333"/>
                    <a:pt x="111901" y="63333"/>
                  </a:cubicBezTo>
                  <a:cubicBezTo>
                    <a:pt x="111533" y="65000"/>
                    <a:pt x="111533" y="65000"/>
                    <a:pt x="111533" y="65000"/>
                  </a:cubicBezTo>
                  <a:cubicBezTo>
                    <a:pt x="110797" y="65000"/>
                    <a:pt x="110797" y="65000"/>
                    <a:pt x="110797" y="65000"/>
                  </a:cubicBezTo>
                  <a:cubicBezTo>
                    <a:pt x="110061" y="66666"/>
                    <a:pt x="110061" y="66666"/>
                    <a:pt x="110061" y="66666"/>
                  </a:cubicBezTo>
                  <a:cubicBezTo>
                    <a:pt x="108220" y="69166"/>
                    <a:pt x="108220" y="69166"/>
                    <a:pt x="108220" y="69166"/>
                  </a:cubicBezTo>
                  <a:cubicBezTo>
                    <a:pt x="107116" y="69166"/>
                    <a:pt x="107116" y="69166"/>
                    <a:pt x="107116" y="69166"/>
                  </a:cubicBezTo>
                  <a:cubicBezTo>
                    <a:pt x="104171" y="67500"/>
                    <a:pt x="104171" y="67500"/>
                    <a:pt x="104171" y="67500"/>
                  </a:cubicBezTo>
                  <a:cubicBezTo>
                    <a:pt x="104171" y="65833"/>
                    <a:pt x="104171" y="65833"/>
                    <a:pt x="104171" y="65833"/>
                  </a:cubicBezTo>
                  <a:cubicBezTo>
                    <a:pt x="104171" y="64166"/>
                    <a:pt x="104171" y="64166"/>
                    <a:pt x="104171" y="64166"/>
                  </a:cubicBezTo>
                  <a:cubicBezTo>
                    <a:pt x="104539" y="63333"/>
                    <a:pt x="104539" y="63333"/>
                    <a:pt x="104539" y="63333"/>
                  </a:cubicBezTo>
                  <a:cubicBezTo>
                    <a:pt x="105276" y="63333"/>
                    <a:pt x="105276" y="63333"/>
                    <a:pt x="105276" y="63333"/>
                  </a:cubicBezTo>
                  <a:cubicBezTo>
                    <a:pt x="106012" y="64166"/>
                    <a:pt x="106012" y="64166"/>
                    <a:pt x="106012" y="64166"/>
                  </a:cubicBezTo>
                  <a:cubicBezTo>
                    <a:pt x="107852" y="64166"/>
                    <a:pt x="107852" y="64166"/>
                    <a:pt x="107852" y="64166"/>
                  </a:cubicBezTo>
                  <a:cubicBezTo>
                    <a:pt x="108957" y="62500"/>
                    <a:pt x="108957" y="62500"/>
                    <a:pt x="108957" y="62500"/>
                  </a:cubicBezTo>
                  <a:cubicBezTo>
                    <a:pt x="108957" y="60833"/>
                    <a:pt x="108957" y="60833"/>
                    <a:pt x="108957" y="60833"/>
                  </a:cubicBezTo>
                  <a:cubicBezTo>
                    <a:pt x="108588" y="59166"/>
                    <a:pt x="108588" y="59166"/>
                    <a:pt x="108588" y="59166"/>
                  </a:cubicBezTo>
                  <a:cubicBezTo>
                    <a:pt x="108957" y="56666"/>
                    <a:pt x="108957" y="56666"/>
                    <a:pt x="108957" y="56666"/>
                  </a:cubicBezTo>
                  <a:cubicBezTo>
                    <a:pt x="109325" y="56666"/>
                    <a:pt x="109325" y="56666"/>
                    <a:pt x="109325" y="56666"/>
                  </a:cubicBezTo>
                  <a:cubicBezTo>
                    <a:pt x="110061" y="55000"/>
                    <a:pt x="110061" y="55000"/>
                    <a:pt x="110061" y="55000"/>
                  </a:cubicBezTo>
                  <a:cubicBezTo>
                    <a:pt x="110061" y="53333"/>
                    <a:pt x="110061" y="53333"/>
                    <a:pt x="110061" y="53333"/>
                  </a:cubicBezTo>
                  <a:cubicBezTo>
                    <a:pt x="108957" y="53333"/>
                    <a:pt x="108957" y="53333"/>
                    <a:pt x="108957" y="53333"/>
                  </a:cubicBezTo>
                  <a:cubicBezTo>
                    <a:pt x="106748" y="50833"/>
                    <a:pt x="106748" y="50833"/>
                    <a:pt x="106748" y="50833"/>
                  </a:cubicBezTo>
                  <a:cubicBezTo>
                    <a:pt x="104171" y="50000"/>
                    <a:pt x="104171" y="50000"/>
                    <a:pt x="104171" y="50000"/>
                  </a:cubicBezTo>
                  <a:cubicBezTo>
                    <a:pt x="103067" y="48333"/>
                    <a:pt x="103067" y="48333"/>
                    <a:pt x="103067" y="48333"/>
                  </a:cubicBezTo>
                  <a:cubicBezTo>
                    <a:pt x="103067" y="47500"/>
                    <a:pt x="103067" y="47500"/>
                    <a:pt x="103067" y="47500"/>
                  </a:cubicBezTo>
                  <a:cubicBezTo>
                    <a:pt x="104539" y="47500"/>
                    <a:pt x="104539" y="47500"/>
                    <a:pt x="104539" y="47500"/>
                  </a:cubicBezTo>
                  <a:cubicBezTo>
                    <a:pt x="106748" y="47500"/>
                    <a:pt x="106748" y="47500"/>
                    <a:pt x="106748" y="47500"/>
                  </a:cubicBezTo>
                  <a:cubicBezTo>
                    <a:pt x="108220" y="49166"/>
                    <a:pt x="108220" y="49166"/>
                    <a:pt x="108220" y="49166"/>
                  </a:cubicBezTo>
                  <a:cubicBezTo>
                    <a:pt x="108588" y="47500"/>
                    <a:pt x="108588" y="47500"/>
                    <a:pt x="108588" y="47500"/>
                  </a:cubicBezTo>
                  <a:cubicBezTo>
                    <a:pt x="108220" y="45833"/>
                    <a:pt x="108220" y="45833"/>
                    <a:pt x="108220" y="45833"/>
                  </a:cubicBezTo>
                  <a:cubicBezTo>
                    <a:pt x="107852" y="45000"/>
                    <a:pt x="107852" y="45000"/>
                    <a:pt x="107852" y="45000"/>
                  </a:cubicBezTo>
                  <a:cubicBezTo>
                    <a:pt x="107484" y="43333"/>
                    <a:pt x="107484" y="43333"/>
                    <a:pt x="107484" y="43333"/>
                  </a:cubicBezTo>
                  <a:cubicBezTo>
                    <a:pt x="108220" y="42500"/>
                    <a:pt x="108220" y="42500"/>
                    <a:pt x="108220" y="42500"/>
                  </a:cubicBezTo>
                  <a:cubicBezTo>
                    <a:pt x="109325" y="42500"/>
                    <a:pt x="109325" y="42500"/>
                    <a:pt x="109325" y="42500"/>
                  </a:cubicBezTo>
                  <a:cubicBezTo>
                    <a:pt x="109693" y="46666"/>
                    <a:pt x="109693" y="46666"/>
                    <a:pt x="109693" y="46666"/>
                  </a:cubicBezTo>
                  <a:cubicBezTo>
                    <a:pt x="110429" y="48333"/>
                    <a:pt x="110429" y="48333"/>
                    <a:pt x="110429" y="48333"/>
                  </a:cubicBezTo>
                  <a:cubicBezTo>
                    <a:pt x="111533" y="48333"/>
                    <a:pt x="111533" y="48333"/>
                    <a:pt x="111533" y="48333"/>
                  </a:cubicBezTo>
                  <a:cubicBezTo>
                    <a:pt x="111901" y="47500"/>
                    <a:pt x="111901" y="47500"/>
                    <a:pt x="111901" y="47500"/>
                  </a:cubicBezTo>
                  <a:cubicBezTo>
                    <a:pt x="112638" y="48333"/>
                    <a:pt x="112638" y="48333"/>
                    <a:pt x="112638" y="48333"/>
                  </a:cubicBezTo>
                  <a:cubicBezTo>
                    <a:pt x="114110" y="48333"/>
                    <a:pt x="114110" y="48333"/>
                    <a:pt x="114110" y="48333"/>
                  </a:cubicBezTo>
                  <a:cubicBezTo>
                    <a:pt x="116319" y="48333"/>
                    <a:pt x="116319" y="48333"/>
                    <a:pt x="116319" y="48333"/>
                  </a:cubicBezTo>
                  <a:cubicBezTo>
                    <a:pt x="116687" y="47500"/>
                    <a:pt x="116687" y="47500"/>
                    <a:pt x="116687" y="47500"/>
                  </a:cubicBezTo>
                  <a:cubicBezTo>
                    <a:pt x="116687" y="44166"/>
                    <a:pt x="116687" y="44166"/>
                    <a:pt x="116687" y="44166"/>
                  </a:cubicBezTo>
                  <a:cubicBezTo>
                    <a:pt x="117055" y="42500"/>
                    <a:pt x="117055" y="42500"/>
                    <a:pt x="117055" y="42500"/>
                  </a:cubicBezTo>
                  <a:cubicBezTo>
                    <a:pt x="117423" y="40000"/>
                    <a:pt x="117423" y="40000"/>
                    <a:pt x="117423" y="40000"/>
                  </a:cubicBezTo>
                  <a:cubicBezTo>
                    <a:pt x="117423" y="38333"/>
                    <a:pt x="117423" y="38333"/>
                    <a:pt x="117423" y="38333"/>
                  </a:cubicBezTo>
                  <a:cubicBezTo>
                    <a:pt x="117791" y="35000"/>
                    <a:pt x="117791" y="35000"/>
                    <a:pt x="117791" y="35000"/>
                  </a:cubicBezTo>
                  <a:cubicBezTo>
                    <a:pt x="118527" y="35000"/>
                    <a:pt x="118527" y="35000"/>
                    <a:pt x="118527" y="35000"/>
                  </a:cubicBezTo>
                  <a:cubicBezTo>
                    <a:pt x="118895" y="36666"/>
                    <a:pt x="118895" y="36666"/>
                    <a:pt x="118895" y="36666"/>
                  </a:cubicBezTo>
                  <a:cubicBezTo>
                    <a:pt x="119631" y="35000"/>
                    <a:pt x="119631" y="35000"/>
                    <a:pt x="119631" y="35000"/>
                  </a:cubicBezTo>
                  <a:cubicBezTo>
                    <a:pt x="119631" y="32500"/>
                    <a:pt x="119631" y="32500"/>
                    <a:pt x="119631" y="32500"/>
                  </a:cubicBezTo>
                  <a:cubicBezTo>
                    <a:pt x="120000" y="30833"/>
                    <a:pt x="120000" y="30833"/>
                    <a:pt x="120000" y="30833"/>
                  </a:cubicBezTo>
                  <a:lnTo>
                    <a:pt x="119263" y="28333"/>
                  </a:lnTo>
                  <a:close/>
                </a:path>
              </a:pathLst>
            </a:custGeom>
            <a:solidFill>
              <a:srgbClr val="A53A16"/>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Calibri"/>
                <a:ea typeface="Calibri"/>
                <a:cs typeface="Calibri"/>
                <a:sym typeface="Calibri"/>
              </a:endParaRPr>
            </a:p>
          </p:txBody>
        </p:sp>
        <p:sp>
          <p:nvSpPr>
            <p:cNvPr id="727" name="Google Shape;727;p123"/>
            <p:cNvSpPr/>
            <p:nvPr/>
          </p:nvSpPr>
          <p:spPr>
            <a:xfrm>
              <a:off x="7274749" y="2775308"/>
              <a:ext cx="286800" cy="308700"/>
            </a:xfrm>
            <a:custGeom>
              <a:rect b="b" l="l" r="r" t="t"/>
              <a:pathLst>
                <a:path extrusionOk="0" h="120000" w="120000">
                  <a:moveTo>
                    <a:pt x="118208" y="71111"/>
                  </a:moveTo>
                  <a:cubicBezTo>
                    <a:pt x="117014" y="70555"/>
                    <a:pt x="117014" y="70555"/>
                    <a:pt x="117014" y="70555"/>
                  </a:cubicBezTo>
                  <a:cubicBezTo>
                    <a:pt x="116417" y="68888"/>
                    <a:pt x="116417" y="68888"/>
                    <a:pt x="116417" y="68888"/>
                  </a:cubicBezTo>
                  <a:cubicBezTo>
                    <a:pt x="116417" y="66666"/>
                    <a:pt x="116417" y="66666"/>
                    <a:pt x="116417" y="66666"/>
                  </a:cubicBezTo>
                  <a:cubicBezTo>
                    <a:pt x="116417" y="66111"/>
                    <a:pt x="116417" y="66111"/>
                    <a:pt x="116417" y="66111"/>
                  </a:cubicBezTo>
                  <a:cubicBezTo>
                    <a:pt x="114029" y="63888"/>
                    <a:pt x="114029" y="63888"/>
                    <a:pt x="114029" y="63888"/>
                  </a:cubicBezTo>
                  <a:cubicBezTo>
                    <a:pt x="113432" y="62222"/>
                    <a:pt x="113432" y="62222"/>
                    <a:pt x="113432" y="62222"/>
                  </a:cubicBezTo>
                  <a:cubicBezTo>
                    <a:pt x="113432" y="61111"/>
                    <a:pt x="113432" y="61111"/>
                    <a:pt x="113432" y="61111"/>
                  </a:cubicBezTo>
                  <a:cubicBezTo>
                    <a:pt x="113432" y="60555"/>
                    <a:pt x="113432" y="60555"/>
                    <a:pt x="113432" y="60555"/>
                  </a:cubicBezTo>
                  <a:cubicBezTo>
                    <a:pt x="111641" y="59444"/>
                    <a:pt x="111641" y="59444"/>
                    <a:pt x="111641" y="59444"/>
                  </a:cubicBezTo>
                  <a:cubicBezTo>
                    <a:pt x="109850" y="58888"/>
                    <a:pt x="109850" y="58888"/>
                    <a:pt x="109850" y="58888"/>
                  </a:cubicBezTo>
                  <a:cubicBezTo>
                    <a:pt x="109253" y="58888"/>
                    <a:pt x="109253" y="58888"/>
                    <a:pt x="109253" y="58888"/>
                  </a:cubicBezTo>
                  <a:cubicBezTo>
                    <a:pt x="108656" y="57777"/>
                    <a:pt x="108656" y="57777"/>
                    <a:pt x="108656" y="57777"/>
                  </a:cubicBezTo>
                  <a:cubicBezTo>
                    <a:pt x="108059" y="56111"/>
                    <a:pt x="108059" y="56111"/>
                    <a:pt x="108059" y="56111"/>
                  </a:cubicBezTo>
                  <a:cubicBezTo>
                    <a:pt x="108059" y="55000"/>
                    <a:pt x="108059" y="55000"/>
                    <a:pt x="108059" y="55000"/>
                  </a:cubicBezTo>
                  <a:cubicBezTo>
                    <a:pt x="106865" y="53333"/>
                    <a:pt x="106865" y="53333"/>
                    <a:pt x="106865" y="53333"/>
                  </a:cubicBezTo>
                  <a:cubicBezTo>
                    <a:pt x="105074" y="50555"/>
                    <a:pt x="105074" y="50555"/>
                    <a:pt x="105074" y="50555"/>
                  </a:cubicBezTo>
                  <a:cubicBezTo>
                    <a:pt x="103880" y="49444"/>
                    <a:pt x="103880" y="49444"/>
                    <a:pt x="103880" y="49444"/>
                  </a:cubicBezTo>
                  <a:cubicBezTo>
                    <a:pt x="102089" y="48333"/>
                    <a:pt x="102089" y="48333"/>
                    <a:pt x="102089" y="48333"/>
                  </a:cubicBezTo>
                  <a:cubicBezTo>
                    <a:pt x="100298" y="46666"/>
                    <a:pt x="100298" y="46666"/>
                    <a:pt x="100298" y="46666"/>
                  </a:cubicBezTo>
                  <a:cubicBezTo>
                    <a:pt x="98507" y="45000"/>
                    <a:pt x="98507" y="45000"/>
                    <a:pt x="98507" y="45000"/>
                  </a:cubicBezTo>
                  <a:cubicBezTo>
                    <a:pt x="94328" y="43333"/>
                    <a:pt x="94328" y="43333"/>
                    <a:pt x="94328" y="43333"/>
                  </a:cubicBezTo>
                  <a:cubicBezTo>
                    <a:pt x="91343" y="39444"/>
                    <a:pt x="91343" y="39444"/>
                    <a:pt x="91343" y="39444"/>
                  </a:cubicBezTo>
                  <a:cubicBezTo>
                    <a:pt x="87761" y="35000"/>
                    <a:pt x="87761" y="35000"/>
                    <a:pt x="87761" y="35000"/>
                  </a:cubicBezTo>
                  <a:cubicBezTo>
                    <a:pt x="84776" y="32777"/>
                    <a:pt x="84776" y="32777"/>
                    <a:pt x="84776" y="32777"/>
                  </a:cubicBezTo>
                  <a:cubicBezTo>
                    <a:pt x="75223" y="25555"/>
                    <a:pt x="75223" y="25555"/>
                    <a:pt x="75223" y="25555"/>
                  </a:cubicBezTo>
                  <a:cubicBezTo>
                    <a:pt x="72238" y="22222"/>
                    <a:pt x="72238" y="22222"/>
                    <a:pt x="72238" y="22222"/>
                  </a:cubicBezTo>
                  <a:cubicBezTo>
                    <a:pt x="69253" y="19444"/>
                    <a:pt x="69253" y="19444"/>
                    <a:pt x="69253" y="19444"/>
                  </a:cubicBezTo>
                  <a:cubicBezTo>
                    <a:pt x="68059" y="17222"/>
                    <a:pt x="68059" y="17222"/>
                    <a:pt x="68059" y="17222"/>
                  </a:cubicBezTo>
                  <a:cubicBezTo>
                    <a:pt x="66268" y="15000"/>
                    <a:pt x="66268" y="15000"/>
                    <a:pt x="66268" y="15000"/>
                  </a:cubicBezTo>
                  <a:cubicBezTo>
                    <a:pt x="64477" y="13333"/>
                    <a:pt x="64477" y="13333"/>
                    <a:pt x="64477" y="13333"/>
                  </a:cubicBezTo>
                  <a:cubicBezTo>
                    <a:pt x="57313" y="10555"/>
                    <a:pt x="57313" y="10555"/>
                    <a:pt x="57313" y="10555"/>
                  </a:cubicBezTo>
                  <a:cubicBezTo>
                    <a:pt x="56119" y="8888"/>
                    <a:pt x="56119" y="8888"/>
                    <a:pt x="56119" y="8888"/>
                  </a:cubicBezTo>
                  <a:cubicBezTo>
                    <a:pt x="54925" y="7777"/>
                    <a:pt x="54925" y="7777"/>
                    <a:pt x="54925" y="7777"/>
                  </a:cubicBezTo>
                  <a:cubicBezTo>
                    <a:pt x="54925" y="6111"/>
                    <a:pt x="54925" y="6111"/>
                    <a:pt x="54925" y="6111"/>
                  </a:cubicBezTo>
                  <a:cubicBezTo>
                    <a:pt x="57910" y="4444"/>
                    <a:pt x="57910" y="4444"/>
                    <a:pt x="57910" y="4444"/>
                  </a:cubicBezTo>
                  <a:cubicBezTo>
                    <a:pt x="60298" y="2777"/>
                    <a:pt x="60298" y="2777"/>
                    <a:pt x="60298" y="2777"/>
                  </a:cubicBezTo>
                  <a:cubicBezTo>
                    <a:pt x="61492" y="2222"/>
                    <a:pt x="61492" y="2222"/>
                    <a:pt x="61492" y="2222"/>
                  </a:cubicBezTo>
                  <a:cubicBezTo>
                    <a:pt x="61492" y="1111"/>
                    <a:pt x="61492" y="1111"/>
                    <a:pt x="61492" y="1111"/>
                  </a:cubicBezTo>
                  <a:cubicBezTo>
                    <a:pt x="62089" y="0"/>
                    <a:pt x="62089" y="0"/>
                    <a:pt x="62089" y="0"/>
                  </a:cubicBezTo>
                  <a:cubicBezTo>
                    <a:pt x="62089" y="0"/>
                    <a:pt x="62089" y="0"/>
                    <a:pt x="62089" y="0"/>
                  </a:cubicBezTo>
                  <a:cubicBezTo>
                    <a:pt x="28656" y="3333"/>
                    <a:pt x="28656" y="3333"/>
                    <a:pt x="28656" y="3333"/>
                  </a:cubicBezTo>
                  <a:cubicBezTo>
                    <a:pt x="28656" y="3333"/>
                    <a:pt x="28656" y="3333"/>
                    <a:pt x="28656" y="3333"/>
                  </a:cubicBezTo>
                  <a:cubicBezTo>
                    <a:pt x="0" y="5555"/>
                    <a:pt x="0" y="5555"/>
                    <a:pt x="0" y="5555"/>
                  </a:cubicBezTo>
                  <a:cubicBezTo>
                    <a:pt x="1791" y="13333"/>
                    <a:pt x="1791" y="13333"/>
                    <a:pt x="1791" y="13333"/>
                  </a:cubicBezTo>
                  <a:cubicBezTo>
                    <a:pt x="6567" y="32222"/>
                    <a:pt x="6567" y="32222"/>
                    <a:pt x="6567" y="32222"/>
                  </a:cubicBezTo>
                  <a:cubicBezTo>
                    <a:pt x="13731" y="54444"/>
                    <a:pt x="13731" y="54444"/>
                    <a:pt x="13731" y="54444"/>
                  </a:cubicBezTo>
                  <a:cubicBezTo>
                    <a:pt x="14925" y="59444"/>
                    <a:pt x="14925" y="59444"/>
                    <a:pt x="14925" y="59444"/>
                  </a:cubicBezTo>
                  <a:cubicBezTo>
                    <a:pt x="19701" y="67777"/>
                    <a:pt x="19701" y="67777"/>
                    <a:pt x="19701" y="67777"/>
                  </a:cubicBezTo>
                  <a:cubicBezTo>
                    <a:pt x="22686" y="71111"/>
                    <a:pt x="22686" y="71111"/>
                    <a:pt x="22686" y="71111"/>
                  </a:cubicBezTo>
                  <a:cubicBezTo>
                    <a:pt x="22686" y="73333"/>
                    <a:pt x="22686" y="73333"/>
                    <a:pt x="22686" y="73333"/>
                  </a:cubicBezTo>
                  <a:cubicBezTo>
                    <a:pt x="23283" y="76111"/>
                    <a:pt x="23283" y="76111"/>
                    <a:pt x="23283" y="76111"/>
                  </a:cubicBezTo>
                  <a:cubicBezTo>
                    <a:pt x="25074" y="77222"/>
                    <a:pt x="25074" y="77222"/>
                    <a:pt x="25074" y="77222"/>
                  </a:cubicBezTo>
                  <a:cubicBezTo>
                    <a:pt x="23880" y="80000"/>
                    <a:pt x="23880" y="80000"/>
                    <a:pt x="23880" y="80000"/>
                  </a:cubicBezTo>
                  <a:cubicBezTo>
                    <a:pt x="20895" y="81666"/>
                    <a:pt x="20895" y="81666"/>
                    <a:pt x="20895" y="81666"/>
                  </a:cubicBezTo>
                  <a:cubicBezTo>
                    <a:pt x="23283" y="83333"/>
                    <a:pt x="23283" y="83333"/>
                    <a:pt x="23283" y="83333"/>
                  </a:cubicBezTo>
                  <a:cubicBezTo>
                    <a:pt x="22686" y="86111"/>
                    <a:pt x="22686" y="86111"/>
                    <a:pt x="22686" y="86111"/>
                  </a:cubicBezTo>
                  <a:cubicBezTo>
                    <a:pt x="20895" y="87222"/>
                    <a:pt x="20895" y="87222"/>
                    <a:pt x="20895" y="87222"/>
                  </a:cubicBezTo>
                  <a:cubicBezTo>
                    <a:pt x="20895" y="90555"/>
                    <a:pt x="20895" y="90555"/>
                    <a:pt x="20895" y="90555"/>
                  </a:cubicBezTo>
                  <a:cubicBezTo>
                    <a:pt x="22089" y="95555"/>
                    <a:pt x="22089" y="95555"/>
                    <a:pt x="22089" y="95555"/>
                  </a:cubicBezTo>
                  <a:cubicBezTo>
                    <a:pt x="23283" y="97777"/>
                    <a:pt x="23283" y="97777"/>
                    <a:pt x="23283" y="97777"/>
                  </a:cubicBezTo>
                  <a:cubicBezTo>
                    <a:pt x="23880" y="101111"/>
                    <a:pt x="23880" y="101111"/>
                    <a:pt x="23880" y="101111"/>
                  </a:cubicBezTo>
                  <a:cubicBezTo>
                    <a:pt x="22686" y="102222"/>
                    <a:pt x="22686" y="102222"/>
                    <a:pt x="22686" y="102222"/>
                  </a:cubicBezTo>
                  <a:cubicBezTo>
                    <a:pt x="22089" y="103333"/>
                    <a:pt x="22089" y="103333"/>
                    <a:pt x="22089" y="103333"/>
                  </a:cubicBezTo>
                  <a:cubicBezTo>
                    <a:pt x="23283" y="105555"/>
                    <a:pt x="23283" y="105555"/>
                    <a:pt x="23283" y="105555"/>
                  </a:cubicBezTo>
                  <a:cubicBezTo>
                    <a:pt x="24477" y="107222"/>
                    <a:pt x="24477" y="107222"/>
                    <a:pt x="24477" y="107222"/>
                  </a:cubicBezTo>
                  <a:cubicBezTo>
                    <a:pt x="26865" y="110555"/>
                    <a:pt x="26865" y="110555"/>
                    <a:pt x="26865" y="110555"/>
                  </a:cubicBezTo>
                  <a:cubicBezTo>
                    <a:pt x="27462" y="111666"/>
                    <a:pt x="27462" y="111666"/>
                    <a:pt x="27462" y="111666"/>
                  </a:cubicBezTo>
                  <a:cubicBezTo>
                    <a:pt x="31044" y="118333"/>
                    <a:pt x="31044" y="118333"/>
                    <a:pt x="31044" y="118333"/>
                  </a:cubicBezTo>
                  <a:cubicBezTo>
                    <a:pt x="95522" y="115000"/>
                    <a:pt x="95522" y="115000"/>
                    <a:pt x="95522" y="115000"/>
                  </a:cubicBezTo>
                  <a:cubicBezTo>
                    <a:pt x="96119" y="120000"/>
                    <a:pt x="96119" y="120000"/>
                    <a:pt x="96119" y="120000"/>
                  </a:cubicBezTo>
                  <a:cubicBezTo>
                    <a:pt x="100895" y="120000"/>
                    <a:pt x="100895" y="120000"/>
                    <a:pt x="100895" y="120000"/>
                  </a:cubicBezTo>
                  <a:cubicBezTo>
                    <a:pt x="99104" y="107222"/>
                    <a:pt x="99104" y="107222"/>
                    <a:pt x="99104" y="107222"/>
                  </a:cubicBezTo>
                  <a:cubicBezTo>
                    <a:pt x="99104" y="107222"/>
                    <a:pt x="99104" y="107222"/>
                    <a:pt x="99104" y="107222"/>
                  </a:cubicBezTo>
                  <a:cubicBezTo>
                    <a:pt x="103283" y="107777"/>
                    <a:pt x="103283" y="107777"/>
                    <a:pt x="103283" y="107777"/>
                  </a:cubicBezTo>
                  <a:cubicBezTo>
                    <a:pt x="109253" y="108888"/>
                    <a:pt x="109253" y="108888"/>
                    <a:pt x="109253" y="108888"/>
                  </a:cubicBezTo>
                  <a:cubicBezTo>
                    <a:pt x="109850" y="107222"/>
                    <a:pt x="109850" y="107222"/>
                    <a:pt x="109850" y="107222"/>
                  </a:cubicBezTo>
                  <a:cubicBezTo>
                    <a:pt x="109850" y="107222"/>
                    <a:pt x="110447" y="105000"/>
                    <a:pt x="110447" y="105000"/>
                  </a:cubicBezTo>
                  <a:cubicBezTo>
                    <a:pt x="110447" y="104444"/>
                    <a:pt x="109850" y="104444"/>
                    <a:pt x="109850" y="104444"/>
                  </a:cubicBezTo>
                  <a:cubicBezTo>
                    <a:pt x="109850" y="104444"/>
                    <a:pt x="109253" y="103888"/>
                    <a:pt x="108656" y="103888"/>
                  </a:cubicBezTo>
                  <a:cubicBezTo>
                    <a:pt x="108059" y="103333"/>
                    <a:pt x="108059" y="102777"/>
                    <a:pt x="107462" y="102222"/>
                  </a:cubicBezTo>
                  <a:cubicBezTo>
                    <a:pt x="106865" y="101666"/>
                    <a:pt x="107462" y="101666"/>
                    <a:pt x="107462" y="101666"/>
                  </a:cubicBezTo>
                  <a:cubicBezTo>
                    <a:pt x="108656" y="101666"/>
                    <a:pt x="108656" y="101666"/>
                    <a:pt x="108656" y="101666"/>
                  </a:cubicBezTo>
                  <a:cubicBezTo>
                    <a:pt x="110447" y="101666"/>
                    <a:pt x="110447" y="101666"/>
                    <a:pt x="110447" y="101666"/>
                  </a:cubicBezTo>
                  <a:cubicBezTo>
                    <a:pt x="110447" y="101666"/>
                    <a:pt x="109850" y="100555"/>
                    <a:pt x="109850" y="99444"/>
                  </a:cubicBezTo>
                  <a:cubicBezTo>
                    <a:pt x="109253" y="98333"/>
                    <a:pt x="109253" y="98333"/>
                    <a:pt x="109253" y="98333"/>
                  </a:cubicBezTo>
                  <a:cubicBezTo>
                    <a:pt x="111044" y="97777"/>
                    <a:pt x="111044" y="97777"/>
                    <a:pt x="111044" y="97777"/>
                  </a:cubicBezTo>
                  <a:cubicBezTo>
                    <a:pt x="112238" y="96666"/>
                    <a:pt x="112238" y="96666"/>
                    <a:pt x="112238" y="96666"/>
                  </a:cubicBezTo>
                  <a:cubicBezTo>
                    <a:pt x="113432" y="93888"/>
                    <a:pt x="113432" y="93888"/>
                    <a:pt x="113432" y="93888"/>
                  </a:cubicBezTo>
                  <a:cubicBezTo>
                    <a:pt x="111641" y="93333"/>
                    <a:pt x="111641" y="93333"/>
                    <a:pt x="111641" y="93333"/>
                  </a:cubicBezTo>
                  <a:cubicBezTo>
                    <a:pt x="111641" y="93333"/>
                    <a:pt x="111641" y="92777"/>
                    <a:pt x="111641" y="92777"/>
                  </a:cubicBezTo>
                  <a:cubicBezTo>
                    <a:pt x="111641" y="92222"/>
                    <a:pt x="112238" y="92222"/>
                    <a:pt x="112238" y="91666"/>
                  </a:cubicBezTo>
                  <a:cubicBezTo>
                    <a:pt x="112238" y="91666"/>
                    <a:pt x="112835" y="91111"/>
                    <a:pt x="112835" y="91111"/>
                  </a:cubicBezTo>
                  <a:cubicBezTo>
                    <a:pt x="112835" y="89444"/>
                    <a:pt x="112835" y="89444"/>
                    <a:pt x="112835" y="89444"/>
                  </a:cubicBezTo>
                  <a:cubicBezTo>
                    <a:pt x="112835" y="85555"/>
                    <a:pt x="112835" y="85555"/>
                    <a:pt x="112835" y="85555"/>
                  </a:cubicBezTo>
                  <a:cubicBezTo>
                    <a:pt x="112835" y="83888"/>
                    <a:pt x="112835" y="83888"/>
                    <a:pt x="112835" y="83888"/>
                  </a:cubicBezTo>
                  <a:cubicBezTo>
                    <a:pt x="112835" y="83888"/>
                    <a:pt x="114029" y="83888"/>
                    <a:pt x="114626" y="83888"/>
                  </a:cubicBezTo>
                  <a:cubicBezTo>
                    <a:pt x="114626" y="83888"/>
                    <a:pt x="115820" y="84444"/>
                    <a:pt x="115820" y="84444"/>
                  </a:cubicBezTo>
                  <a:cubicBezTo>
                    <a:pt x="115820" y="84444"/>
                    <a:pt x="116417" y="83888"/>
                    <a:pt x="116417" y="83333"/>
                  </a:cubicBezTo>
                  <a:cubicBezTo>
                    <a:pt x="116417" y="83333"/>
                    <a:pt x="116417" y="83333"/>
                    <a:pt x="115223" y="82777"/>
                  </a:cubicBezTo>
                  <a:cubicBezTo>
                    <a:pt x="114626" y="82222"/>
                    <a:pt x="113432" y="81666"/>
                    <a:pt x="113432" y="81666"/>
                  </a:cubicBezTo>
                  <a:cubicBezTo>
                    <a:pt x="113432" y="81111"/>
                    <a:pt x="112835" y="80000"/>
                    <a:pt x="112835" y="80000"/>
                  </a:cubicBezTo>
                  <a:cubicBezTo>
                    <a:pt x="114029" y="80000"/>
                    <a:pt x="114029" y="80000"/>
                    <a:pt x="114029" y="80000"/>
                  </a:cubicBezTo>
                  <a:cubicBezTo>
                    <a:pt x="117014" y="80000"/>
                    <a:pt x="117014" y="80000"/>
                    <a:pt x="117014" y="80000"/>
                  </a:cubicBezTo>
                  <a:cubicBezTo>
                    <a:pt x="117611" y="78333"/>
                    <a:pt x="117611" y="78333"/>
                    <a:pt x="117611" y="78333"/>
                  </a:cubicBezTo>
                  <a:cubicBezTo>
                    <a:pt x="117611" y="78333"/>
                    <a:pt x="115223" y="78333"/>
                    <a:pt x="115223" y="78333"/>
                  </a:cubicBezTo>
                  <a:cubicBezTo>
                    <a:pt x="115223" y="78333"/>
                    <a:pt x="114029" y="77222"/>
                    <a:pt x="114029" y="77222"/>
                  </a:cubicBezTo>
                  <a:cubicBezTo>
                    <a:pt x="114626" y="76111"/>
                    <a:pt x="114626" y="76111"/>
                    <a:pt x="114626" y="76111"/>
                  </a:cubicBezTo>
                  <a:cubicBezTo>
                    <a:pt x="115223" y="76666"/>
                    <a:pt x="115223" y="76666"/>
                    <a:pt x="115223" y="76666"/>
                  </a:cubicBezTo>
                  <a:cubicBezTo>
                    <a:pt x="117611" y="76666"/>
                    <a:pt x="117611" y="76666"/>
                    <a:pt x="117611" y="76666"/>
                  </a:cubicBezTo>
                  <a:cubicBezTo>
                    <a:pt x="118805" y="76111"/>
                    <a:pt x="118805" y="76111"/>
                    <a:pt x="118805" y="76111"/>
                  </a:cubicBezTo>
                  <a:cubicBezTo>
                    <a:pt x="118805" y="74444"/>
                    <a:pt x="118805" y="74444"/>
                    <a:pt x="118805" y="74444"/>
                  </a:cubicBezTo>
                  <a:cubicBezTo>
                    <a:pt x="118805" y="73333"/>
                    <a:pt x="118805" y="73333"/>
                    <a:pt x="118805" y="73333"/>
                  </a:cubicBezTo>
                  <a:cubicBezTo>
                    <a:pt x="120000" y="72222"/>
                    <a:pt x="120000" y="72222"/>
                    <a:pt x="120000" y="72222"/>
                  </a:cubicBezTo>
                  <a:cubicBezTo>
                    <a:pt x="119402" y="71666"/>
                    <a:pt x="119402" y="71666"/>
                    <a:pt x="119402" y="71666"/>
                  </a:cubicBezTo>
                  <a:lnTo>
                    <a:pt x="118208" y="71111"/>
                  </a:lnTo>
                  <a:close/>
                </a:path>
              </a:pathLst>
            </a:custGeom>
            <a:solidFill>
              <a:srgbClr val="A53A16"/>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9F9EA2"/>
                </a:solidFill>
                <a:latin typeface="Arial"/>
                <a:ea typeface="Arial"/>
                <a:cs typeface="Arial"/>
                <a:sym typeface="Arial"/>
              </a:endParaRPr>
            </a:p>
          </p:txBody>
        </p:sp>
        <p:sp>
          <p:nvSpPr>
            <p:cNvPr id="728" name="Google Shape;728;p123"/>
            <p:cNvSpPr/>
            <p:nvPr/>
          </p:nvSpPr>
          <p:spPr>
            <a:xfrm>
              <a:off x="7369189" y="2432959"/>
              <a:ext cx="418200" cy="234300"/>
            </a:xfrm>
            <a:custGeom>
              <a:rect b="b" l="l" r="r" t="t"/>
              <a:pathLst>
                <a:path extrusionOk="0" h="120000" w="120000">
                  <a:moveTo>
                    <a:pt x="56129" y="109640"/>
                  </a:moveTo>
                  <a:lnTo>
                    <a:pt x="81774" y="101870"/>
                  </a:lnTo>
                  <a:lnTo>
                    <a:pt x="117580" y="88920"/>
                  </a:lnTo>
                  <a:lnTo>
                    <a:pt x="120000" y="87194"/>
                  </a:lnTo>
                  <a:lnTo>
                    <a:pt x="120000" y="84604"/>
                  </a:lnTo>
                  <a:lnTo>
                    <a:pt x="119032" y="80287"/>
                  </a:lnTo>
                  <a:lnTo>
                    <a:pt x="117580" y="76834"/>
                  </a:lnTo>
                  <a:lnTo>
                    <a:pt x="115645" y="74244"/>
                  </a:lnTo>
                  <a:lnTo>
                    <a:pt x="114677" y="74244"/>
                  </a:lnTo>
                  <a:lnTo>
                    <a:pt x="112258" y="71654"/>
                  </a:lnTo>
                  <a:lnTo>
                    <a:pt x="111774" y="69064"/>
                  </a:lnTo>
                  <a:lnTo>
                    <a:pt x="110322" y="67338"/>
                  </a:lnTo>
                  <a:lnTo>
                    <a:pt x="109354" y="63884"/>
                  </a:lnTo>
                  <a:lnTo>
                    <a:pt x="108387" y="62158"/>
                  </a:lnTo>
                  <a:lnTo>
                    <a:pt x="108387" y="60431"/>
                  </a:lnTo>
                  <a:lnTo>
                    <a:pt x="109354" y="58705"/>
                  </a:lnTo>
                  <a:lnTo>
                    <a:pt x="111290" y="60431"/>
                  </a:lnTo>
                  <a:lnTo>
                    <a:pt x="110322" y="57841"/>
                  </a:lnTo>
                  <a:lnTo>
                    <a:pt x="109354" y="55251"/>
                  </a:lnTo>
                  <a:lnTo>
                    <a:pt x="108387" y="54388"/>
                  </a:lnTo>
                  <a:lnTo>
                    <a:pt x="104032" y="51798"/>
                  </a:lnTo>
                  <a:lnTo>
                    <a:pt x="102096" y="46618"/>
                  </a:lnTo>
                  <a:lnTo>
                    <a:pt x="102096" y="45755"/>
                  </a:lnTo>
                  <a:lnTo>
                    <a:pt x="104032" y="47482"/>
                  </a:lnTo>
                  <a:lnTo>
                    <a:pt x="106451" y="48345"/>
                  </a:lnTo>
                  <a:lnTo>
                    <a:pt x="106935" y="50935"/>
                  </a:lnTo>
                  <a:lnTo>
                    <a:pt x="109838" y="51798"/>
                  </a:lnTo>
                  <a:lnTo>
                    <a:pt x="108870" y="48345"/>
                  </a:lnTo>
                  <a:lnTo>
                    <a:pt x="108870" y="44028"/>
                  </a:lnTo>
                  <a:lnTo>
                    <a:pt x="108870" y="41438"/>
                  </a:lnTo>
                  <a:lnTo>
                    <a:pt x="106935" y="42302"/>
                  </a:lnTo>
                  <a:lnTo>
                    <a:pt x="104032" y="38848"/>
                  </a:lnTo>
                  <a:lnTo>
                    <a:pt x="102580" y="35395"/>
                  </a:lnTo>
                  <a:lnTo>
                    <a:pt x="102096" y="35395"/>
                  </a:lnTo>
                  <a:lnTo>
                    <a:pt x="101612" y="37122"/>
                  </a:lnTo>
                  <a:lnTo>
                    <a:pt x="100161" y="37122"/>
                  </a:lnTo>
                  <a:lnTo>
                    <a:pt x="98225" y="33669"/>
                  </a:lnTo>
                  <a:lnTo>
                    <a:pt x="96290" y="31942"/>
                  </a:lnTo>
                  <a:lnTo>
                    <a:pt x="94354" y="31079"/>
                  </a:lnTo>
                  <a:lnTo>
                    <a:pt x="93387" y="31942"/>
                  </a:lnTo>
                  <a:lnTo>
                    <a:pt x="91935" y="32805"/>
                  </a:lnTo>
                  <a:lnTo>
                    <a:pt x="90967" y="31079"/>
                  </a:lnTo>
                  <a:lnTo>
                    <a:pt x="90967" y="21582"/>
                  </a:lnTo>
                  <a:lnTo>
                    <a:pt x="92419" y="20719"/>
                  </a:lnTo>
                  <a:lnTo>
                    <a:pt x="93387" y="18129"/>
                  </a:lnTo>
                  <a:lnTo>
                    <a:pt x="92903" y="14676"/>
                  </a:lnTo>
                  <a:lnTo>
                    <a:pt x="90967" y="12086"/>
                  </a:lnTo>
                  <a:lnTo>
                    <a:pt x="88548" y="8633"/>
                  </a:lnTo>
                  <a:lnTo>
                    <a:pt x="83709" y="3453"/>
                  </a:lnTo>
                  <a:lnTo>
                    <a:pt x="82741" y="4316"/>
                  </a:lnTo>
                  <a:lnTo>
                    <a:pt x="81290" y="6906"/>
                  </a:lnTo>
                  <a:lnTo>
                    <a:pt x="80322" y="6906"/>
                  </a:lnTo>
                  <a:lnTo>
                    <a:pt x="77419" y="4316"/>
                  </a:lnTo>
                  <a:lnTo>
                    <a:pt x="73064" y="0"/>
                  </a:lnTo>
                  <a:lnTo>
                    <a:pt x="73064" y="6906"/>
                  </a:lnTo>
                  <a:lnTo>
                    <a:pt x="72096" y="12949"/>
                  </a:lnTo>
                  <a:lnTo>
                    <a:pt x="71129" y="15539"/>
                  </a:lnTo>
                  <a:lnTo>
                    <a:pt x="69677" y="18129"/>
                  </a:lnTo>
                  <a:lnTo>
                    <a:pt x="67258" y="25899"/>
                  </a:lnTo>
                  <a:lnTo>
                    <a:pt x="66774" y="24172"/>
                  </a:lnTo>
                  <a:lnTo>
                    <a:pt x="65322" y="24172"/>
                  </a:lnTo>
                  <a:lnTo>
                    <a:pt x="64838" y="24172"/>
                  </a:lnTo>
                  <a:lnTo>
                    <a:pt x="64354" y="27625"/>
                  </a:lnTo>
                  <a:lnTo>
                    <a:pt x="63387" y="31079"/>
                  </a:lnTo>
                  <a:lnTo>
                    <a:pt x="61935" y="37985"/>
                  </a:lnTo>
                  <a:lnTo>
                    <a:pt x="61451" y="39712"/>
                  </a:lnTo>
                  <a:lnTo>
                    <a:pt x="60483" y="38848"/>
                  </a:lnTo>
                  <a:lnTo>
                    <a:pt x="58064" y="37122"/>
                  </a:lnTo>
                  <a:lnTo>
                    <a:pt x="56129" y="35395"/>
                  </a:lnTo>
                  <a:lnTo>
                    <a:pt x="55645" y="41438"/>
                  </a:lnTo>
                  <a:lnTo>
                    <a:pt x="54193" y="51798"/>
                  </a:lnTo>
                  <a:lnTo>
                    <a:pt x="52741" y="58705"/>
                  </a:lnTo>
                  <a:lnTo>
                    <a:pt x="50322" y="63021"/>
                  </a:lnTo>
                  <a:lnTo>
                    <a:pt x="49838" y="67338"/>
                  </a:lnTo>
                  <a:lnTo>
                    <a:pt x="50322" y="74244"/>
                  </a:lnTo>
                  <a:lnTo>
                    <a:pt x="48387" y="76834"/>
                  </a:lnTo>
                  <a:lnTo>
                    <a:pt x="43064" y="82014"/>
                  </a:lnTo>
                  <a:lnTo>
                    <a:pt x="39677" y="87194"/>
                  </a:lnTo>
                  <a:lnTo>
                    <a:pt x="35322" y="88920"/>
                  </a:lnTo>
                  <a:lnTo>
                    <a:pt x="33387" y="86330"/>
                  </a:lnTo>
                  <a:lnTo>
                    <a:pt x="30483" y="92374"/>
                  </a:lnTo>
                  <a:lnTo>
                    <a:pt x="29516" y="92374"/>
                  </a:lnTo>
                  <a:lnTo>
                    <a:pt x="27096" y="90647"/>
                  </a:lnTo>
                  <a:lnTo>
                    <a:pt x="24193" y="86330"/>
                  </a:lnTo>
                  <a:lnTo>
                    <a:pt x="23709" y="83741"/>
                  </a:lnTo>
                  <a:lnTo>
                    <a:pt x="22258" y="83741"/>
                  </a:lnTo>
                  <a:lnTo>
                    <a:pt x="21774" y="85467"/>
                  </a:lnTo>
                  <a:lnTo>
                    <a:pt x="20806" y="88920"/>
                  </a:lnTo>
                  <a:lnTo>
                    <a:pt x="18870" y="94100"/>
                  </a:lnTo>
                  <a:lnTo>
                    <a:pt x="13548" y="97553"/>
                  </a:lnTo>
                  <a:lnTo>
                    <a:pt x="12096" y="101870"/>
                  </a:lnTo>
                  <a:lnTo>
                    <a:pt x="10645" y="109640"/>
                  </a:lnTo>
                  <a:lnTo>
                    <a:pt x="8709" y="110503"/>
                  </a:lnTo>
                  <a:lnTo>
                    <a:pt x="7258" y="112230"/>
                  </a:lnTo>
                  <a:lnTo>
                    <a:pt x="4838" y="114820"/>
                  </a:lnTo>
                  <a:lnTo>
                    <a:pt x="2903" y="117410"/>
                  </a:lnTo>
                  <a:lnTo>
                    <a:pt x="0" y="120000"/>
                  </a:lnTo>
                  <a:lnTo>
                    <a:pt x="30967" y="114820"/>
                  </a:lnTo>
                  <a:lnTo>
                    <a:pt x="56129" y="109640"/>
                  </a:lnTo>
                  <a:close/>
                </a:path>
              </a:pathLst>
            </a:custGeom>
            <a:solidFill>
              <a:srgbClr val="29AFA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29" name="Google Shape;729;p123"/>
            <p:cNvSpPr/>
            <p:nvPr/>
          </p:nvSpPr>
          <p:spPr>
            <a:xfrm>
              <a:off x="7406290" y="2750010"/>
              <a:ext cx="269700" cy="209100"/>
            </a:xfrm>
            <a:custGeom>
              <a:rect b="b" l="l" r="r" t="t"/>
              <a:pathLst>
                <a:path extrusionOk="0" h="120000" w="120000">
                  <a:moveTo>
                    <a:pt x="62222" y="11428"/>
                  </a:moveTo>
                  <a:cubicBezTo>
                    <a:pt x="59682" y="3265"/>
                    <a:pt x="59682" y="3265"/>
                    <a:pt x="59682" y="3265"/>
                  </a:cubicBezTo>
                  <a:cubicBezTo>
                    <a:pt x="55873" y="816"/>
                    <a:pt x="55873" y="816"/>
                    <a:pt x="55873" y="816"/>
                  </a:cubicBezTo>
                  <a:cubicBezTo>
                    <a:pt x="50158" y="0"/>
                    <a:pt x="50158" y="0"/>
                    <a:pt x="50158" y="0"/>
                  </a:cubicBezTo>
                  <a:cubicBezTo>
                    <a:pt x="45714" y="816"/>
                    <a:pt x="45714" y="816"/>
                    <a:pt x="45714" y="816"/>
                  </a:cubicBezTo>
                  <a:cubicBezTo>
                    <a:pt x="42539" y="3265"/>
                    <a:pt x="42539" y="3265"/>
                    <a:pt x="42539" y="3265"/>
                  </a:cubicBezTo>
                  <a:cubicBezTo>
                    <a:pt x="40634" y="4081"/>
                    <a:pt x="40634" y="4081"/>
                    <a:pt x="40634" y="4081"/>
                  </a:cubicBezTo>
                  <a:cubicBezTo>
                    <a:pt x="36825" y="4897"/>
                    <a:pt x="36825" y="4897"/>
                    <a:pt x="36825" y="4897"/>
                  </a:cubicBezTo>
                  <a:cubicBezTo>
                    <a:pt x="29206" y="3265"/>
                    <a:pt x="29206" y="3265"/>
                    <a:pt x="29206" y="3265"/>
                  </a:cubicBezTo>
                  <a:cubicBezTo>
                    <a:pt x="24761" y="3265"/>
                    <a:pt x="24761" y="3265"/>
                    <a:pt x="24761" y="3265"/>
                  </a:cubicBezTo>
                  <a:cubicBezTo>
                    <a:pt x="19682" y="4081"/>
                    <a:pt x="19682" y="4081"/>
                    <a:pt x="19682" y="4081"/>
                  </a:cubicBezTo>
                  <a:cubicBezTo>
                    <a:pt x="16507" y="5714"/>
                    <a:pt x="16507" y="5714"/>
                    <a:pt x="16507" y="5714"/>
                  </a:cubicBezTo>
                  <a:cubicBezTo>
                    <a:pt x="7619" y="14693"/>
                    <a:pt x="7619" y="14693"/>
                    <a:pt x="7619" y="14693"/>
                  </a:cubicBezTo>
                  <a:cubicBezTo>
                    <a:pt x="7619" y="14693"/>
                    <a:pt x="7619" y="14693"/>
                    <a:pt x="7619" y="14693"/>
                  </a:cubicBezTo>
                  <a:cubicBezTo>
                    <a:pt x="6984" y="16326"/>
                    <a:pt x="6984" y="16326"/>
                    <a:pt x="6984" y="16326"/>
                  </a:cubicBezTo>
                  <a:cubicBezTo>
                    <a:pt x="6984" y="17959"/>
                    <a:pt x="6984" y="17959"/>
                    <a:pt x="6984" y="17959"/>
                  </a:cubicBezTo>
                  <a:cubicBezTo>
                    <a:pt x="5714" y="18775"/>
                    <a:pt x="5714" y="18775"/>
                    <a:pt x="5714" y="18775"/>
                  </a:cubicBezTo>
                  <a:cubicBezTo>
                    <a:pt x="3174" y="21224"/>
                    <a:pt x="3174" y="21224"/>
                    <a:pt x="3174" y="21224"/>
                  </a:cubicBezTo>
                  <a:cubicBezTo>
                    <a:pt x="0" y="23673"/>
                    <a:pt x="0" y="23673"/>
                    <a:pt x="0" y="23673"/>
                  </a:cubicBezTo>
                  <a:cubicBezTo>
                    <a:pt x="0" y="26122"/>
                    <a:pt x="0" y="26122"/>
                    <a:pt x="0" y="26122"/>
                  </a:cubicBezTo>
                  <a:cubicBezTo>
                    <a:pt x="1269" y="27755"/>
                    <a:pt x="1269" y="27755"/>
                    <a:pt x="1269" y="27755"/>
                  </a:cubicBezTo>
                  <a:cubicBezTo>
                    <a:pt x="2539" y="30204"/>
                    <a:pt x="2539" y="30204"/>
                    <a:pt x="2539" y="30204"/>
                  </a:cubicBezTo>
                  <a:cubicBezTo>
                    <a:pt x="10158" y="34285"/>
                    <a:pt x="10158" y="34285"/>
                    <a:pt x="10158" y="34285"/>
                  </a:cubicBezTo>
                  <a:cubicBezTo>
                    <a:pt x="12063" y="36734"/>
                    <a:pt x="12063" y="36734"/>
                    <a:pt x="12063" y="36734"/>
                  </a:cubicBezTo>
                  <a:cubicBezTo>
                    <a:pt x="13968" y="40000"/>
                    <a:pt x="13968" y="40000"/>
                    <a:pt x="13968" y="40000"/>
                  </a:cubicBezTo>
                  <a:cubicBezTo>
                    <a:pt x="15238" y="43265"/>
                    <a:pt x="15238" y="43265"/>
                    <a:pt x="15238" y="43265"/>
                  </a:cubicBezTo>
                  <a:cubicBezTo>
                    <a:pt x="18412" y="47346"/>
                    <a:pt x="18412" y="47346"/>
                    <a:pt x="18412" y="47346"/>
                  </a:cubicBezTo>
                  <a:cubicBezTo>
                    <a:pt x="21587" y="52244"/>
                    <a:pt x="21587" y="52244"/>
                    <a:pt x="21587" y="52244"/>
                  </a:cubicBezTo>
                  <a:cubicBezTo>
                    <a:pt x="31746" y="62857"/>
                    <a:pt x="31746" y="62857"/>
                    <a:pt x="31746" y="62857"/>
                  </a:cubicBezTo>
                  <a:cubicBezTo>
                    <a:pt x="34920" y="66122"/>
                    <a:pt x="34920" y="66122"/>
                    <a:pt x="34920" y="66122"/>
                  </a:cubicBezTo>
                  <a:cubicBezTo>
                    <a:pt x="38730" y="72653"/>
                    <a:pt x="38730" y="72653"/>
                    <a:pt x="38730" y="72653"/>
                  </a:cubicBezTo>
                  <a:cubicBezTo>
                    <a:pt x="41904" y="78367"/>
                    <a:pt x="41904" y="78367"/>
                    <a:pt x="41904" y="78367"/>
                  </a:cubicBezTo>
                  <a:cubicBezTo>
                    <a:pt x="46349" y="80816"/>
                    <a:pt x="46349" y="80816"/>
                    <a:pt x="46349" y="80816"/>
                  </a:cubicBezTo>
                  <a:cubicBezTo>
                    <a:pt x="48253" y="83265"/>
                    <a:pt x="48253" y="83265"/>
                    <a:pt x="48253" y="83265"/>
                  </a:cubicBezTo>
                  <a:cubicBezTo>
                    <a:pt x="50158" y="85714"/>
                    <a:pt x="50158" y="85714"/>
                    <a:pt x="50158" y="85714"/>
                  </a:cubicBezTo>
                  <a:cubicBezTo>
                    <a:pt x="52063" y="87346"/>
                    <a:pt x="52063" y="87346"/>
                    <a:pt x="52063" y="87346"/>
                  </a:cubicBezTo>
                  <a:cubicBezTo>
                    <a:pt x="53333" y="88979"/>
                    <a:pt x="53333" y="88979"/>
                    <a:pt x="53333" y="88979"/>
                  </a:cubicBezTo>
                  <a:cubicBezTo>
                    <a:pt x="55238" y="93061"/>
                    <a:pt x="55238" y="93061"/>
                    <a:pt x="55238" y="93061"/>
                  </a:cubicBezTo>
                  <a:cubicBezTo>
                    <a:pt x="56507" y="95510"/>
                    <a:pt x="56507" y="95510"/>
                    <a:pt x="56507" y="95510"/>
                  </a:cubicBezTo>
                  <a:cubicBezTo>
                    <a:pt x="56507" y="97142"/>
                    <a:pt x="56507" y="97142"/>
                    <a:pt x="56507" y="97142"/>
                  </a:cubicBezTo>
                  <a:cubicBezTo>
                    <a:pt x="57142" y="99591"/>
                    <a:pt x="57142" y="99591"/>
                    <a:pt x="57142" y="99591"/>
                  </a:cubicBezTo>
                  <a:cubicBezTo>
                    <a:pt x="57777" y="101224"/>
                    <a:pt x="57777" y="101224"/>
                    <a:pt x="57777" y="101224"/>
                  </a:cubicBezTo>
                  <a:cubicBezTo>
                    <a:pt x="58412" y="101224"/>
                    <a:pt x="58412" y="101224"/>
                    <a:pt x="58412" y="101224"/>
                  </a:cubicBezTo>
                  <a:cubicBezTo>
                    <a:pt x="60317" y="102040"/>
                    <a:pt x="60317" y="102040"/>
                    <a:pt x="60317" y="102040"/>
                  </a:cubicBezTo>
                  <a:cubicBezTo>
                    <a:pt x="62222" y="103673"/>
                    <a:pt x="62222" y="103673"/>
                    <a:pt x="62222" y="103673"/>
                  </a:cubicBezTo>
                  <a:cubicBezTo>
                    <a:pt x="62222" y="104489"/>
                    <a:pt x="62222" y="104489"/>
                    <a:pt x="62222" y="104489"/>
                  </a:cubicBezTo>
                  <a:cubicBezTo>
                    <a:pt x="62222" y="106122"/>
                    <a:pt x="62222" y="106122"/>
                    <a:pt x="62222" y="106122"/>
                  </a:cubicBezTo>
                  <a:cubicBezTo>
                    <a:pt x="62857" y="108571"/>
                    <a:pt x="62857" y="108571"/>
                    <a:pt x="62857" y="108571"/>
                  </a:cubicBezTo>
                  <a:cubicBezTo>
                    <a:pt x="65396" y="111836"/>
                    <a:pt x="65396" y="111836"/>
                    <a:pt x="65396" y="111836"/>
                  </a:cubicBezTo>
                  <a:cubicBezTo>
                    <a:pt x="65396" y="112653"/>
                    <a:pt x="65396" y="112653"/>
                    <a:pt x="65396" y="112653"/>
                  </a:cubicBezTo>
                  <a:cubicBezTo>
                    <a:pt x="65396" y="115918"/>
                    <a:pt x="65396" y="115918"/>
                    <a:pt x="65396" y="115918"/>
                  </a:cubicBezTo>
                  <a:cubicBezTo>
                    <a:pt x="66031" y="118367"/>
                    <a:pt x="66031" y="118367"/>
                    <a:pt x="66031" y="118367"/>
                  </a:cubicBezTo>
                  <a:cubicBezTo>
                    <a:pt x="67301" y="119183"/>
                    <a:pt x="67301" y="119183"/>
                    <a:pt x="67301" y="119183"/>
                  </a:cubicBezTo>
                  <a:cubicBezTo>
                    <a:pt x="68571" y="120000"/>
                    <a:pt x="68571" y="120000"/>
                    <a:pt x="68571" y="120000"/>
                  </a:cubicBezTo>
                  <a:cubicBezTo>
                    <a:pt x="68571" y="115102"/>
                    <a:pt x="68571" y="115102"/>
                    <a:pt x="68571" y="115102"/>
                  </a:cubicBezTo>
                  <a:cubicBezTo>
                    <a:pt x="69841" y="114285"/>
                    <a:pt x="69841" y="114285"/>
                    <a:pt x="69841" y="114285"/>
                  </a:cubicBezTo>
                  <a:cubicBezTo>
                    <a:pt x="73015" y="114285"/>
                    <a:pt x="73015" y="114285"/>
                    <a:pt x="73015" y="114285"/>
                  </a:cubicBezTo>
                  <a:cubicBezTo>
                    <a:pt x="73650" y="114285"/>
                    <a:pt x="73650" y="114285"/>
                    <a:pt x="73650" y="114285"/>
                  </a:cubicBezTo>
                  <a:cubicBezTo>
                    <a:pt x="73650" y="114285"/>
                    <a:pt x="74920" y="113469"/>
                    <a:pt x="74920" y="113469"/>
                  </a:cubicBezTo>
                  <a:cubicBezTo>
                    <a:pt x="74920" y="112653"/>
                    <a:pt x="74285" y="111836"/>
                    <a:pt x="74285" y="111836"/>
                  </a:cubicBezTo>
                  <a:cubicBezTo>
                    <a:pt x="73650" y="111836"/>
                    <a:pt x="73650" y="111836"/>
                    <a:pt x="73650" y="111836"/>
                  </a:cubicBezTo>
                  <a:cubicBezTo>
                    <a:pt x="73650" y="111836"/>
                    <a:pt x="71111" y="111020"/>
                    <a:pt x="71111" y="111020"/>
                  </a:cubicBezTo>
                  <a:cubicBezTo>
                    <a:pt x="70476" y="111020"/>
                    <a:pt x="69841" y="109387"/>
                    <a:pt x="69841" y="109387"/>
                  </a:cubicBezTo>
                  <a:cubicBezTo>
                    <a:pt x="69841" y="108571"/>
                    <a:pt x="69841" y="108571"/>
                    <a:pt x="69841" y="108571"/>
                  </a:cubicBezTo>
                  <a:cubicBezTo>
                    <a:pt x="70476" y="105306"/>
                    <a:pt x="70476" y="105306"/>
                    <a:pt x="70476" y="105306"/>
                  </a:cubicBezTo>
                  <a:cubicBezTo>
                    <a:pt x="73015" y="107755"/>
                    <a:pt x="73015" y="107755"/>
                    <a:pt x="73015" y="107755"/>
                  </a:cubicBezTo>
                  <a:cubicBezTo>
                    <a:pt x="73650" y="108571"/>
                    <a:pt x="73650" y="108571"/>
                    <a:pt x="73650" y="108571"/>
                  </a:cubicBezTo>
                  <a:cubicBezTo>
                    <a:pt x="75555" y="110204"/>
                    <a:pt x="75555" y="110204"/>
                    <a:pt x="75555" y="110204"/>
                  </a:cubicBezTo>
                  <a:cubicBezTo>
                    <a:pt x="78095" y="109387"/>
                    <a:pt x="78095" y="109387"/>
                    <a:pt x="78095" y="109387"/>
                  </a:cubicBezTo>
                  <a:cubicBezTo>
                    <a:pt x="78730" y="104489"/>
                    <a:pt x="78730" y="104489"/>
                    <a:pt x="78730" y="104489"/>
                  </a:cubicBezTo>
                  <a:cubicBezTo>
                    <a:pt x="78730" y="103673"/>
                    <a:pt x="78730" y="103673"/>
                    <a:pt x="78730" y="103673"/>
                  </a:cubicBezTo>
                  <a:cubicBezTo>
                    <a:pt x="78095" y="100408"/>
                    <a:pt x="78095" y="100408"/>
                    <a:pt x="78095" y="100408"/>
                  </a:cubicBezTo>
                  <a:cubicBezTo>
                    <a:pt x="80000" y="100408"/>
                    <a:pt x="80000" y="100408"/>
                    <a:pt x="80000" y="100408"/>
                  </a:cubicBezTo>
                  <a:cubicBezTo>
                    <a:pt x="82539" y="100408"/>
                    <a:pt x="82539" y="100408"/>
                    <a:pt x="82539" y="100408"/>
                  </a:cubicBezTo>
                  <a:cubicBezTo>
                    <a:pt x="85714" y="97959"/>
                    <a:pt x="85714" y="97959"/>
                    <a:pt x="85714" y="97959"/>
                  </a:cubicBezTo>
                  <a:cubicBezTo>
                    <a:pt x="85714" y="97142"/>
                    <a:pt x="85714" y="97142"/>
                    <a:pt x="85714" y="97142"/>
                  </a:cubicBezTo>
                  <a:cubicBezTo>
                    <a:pt x="84444" y="96326"/>
                    <a:pt x="84444" y="96326"/>
                    <a:pt x="84444" y="96326"/>
                  </a:cubicBezTo>
                  <a:cubicBezTo>
                    <a:pt x="83174" y="96326"/>
                    <a:pt x="83174" y="96326"/>
                    <a:pt x="83174" y="96326"/>
                  </a:cubicBezTo>
                  <a:cubicBezTo>
                    <a:pt x="81904" y="95510"/>
                    <a:pt x="81904" y="95510"/>
                    <a:pt x="81904" y="95510"/>
                  </a:cubicBezTo>
                  <a:cubicBezTo>
                    <a:pt x="81904" y="93877"/>
                    <a:pt x="81904" y="93877"/>
                    <a:pt x="81904" y="93877"/>
                  </a:cubicBezTo>
                  <a:cubicBezTo>
                    <a:pt x="83809" y="93061"/>
                    <a:pt x="83809" y="93061"/>
                    <a:pt x="83809" y="93061"/>
                  </a:cubicBezTo>
                  <a:cubicBezTo>
                    <a:pt x="84444" y="93877"/>
                    <a:pt x="84444" y="93877"/>
                    <a:pt x="84444" y="93877"/>
                  </a:cubicBezTo>
                  <a:cubicBezTo>
                    <a:pt x="86349" y="95510"/>
                    <a:pt x="86349" y="95510"/>
                    <a:pt x="86349" y="95510"/>
                  </a:cubicBezTo>
                  <a:cubicBezTo>
                    <a:pt x="87619" y="95510"/>
                    <a:pt x="87619" y="95510"/>
                    <a:pt x="87619" y="95510"/>
                  </a:cubicBezTo>
                  <a:cubicBezTo>
                    <a:pt x="90158" y="93061"/>
                    <a:pt x="90158" y="93061"/>
                    <a:pt x="90158" y="93061"/>
                  </a:cubicBezTo>
                  <a:cubicBezTo>
                    <a:pt x="92063" y="89795"/>
                    <a:pt x="92063" y="89795"/>
                    <a:pt x="92063" y="89795"/>
                  </a:cubicBezTo>
                  <a:cubicBezTo>
                    <a:pt x="91428" y="87346"/>
                    <a:pt x="91428" y="87346"/>
                    <a:pt x="91428" y="87346"/>
                  </a:cubicBezTo>
                  <a:cubicBezTo>
                    <a:pt x="89523" y="85714"/>
                    <a:pt x="89523" y="85714"/>
                    <a:pt x="89523" y="85714"/>
                  </a:cubicBezTo>
                  <a:cubicBezTo>
                    <a:pt x="89523" y="84897"/>
                    <a:pt x="89523" y="84897"/>
                    <a:pt x="89523" y="84897"/>
                  </a:cubicBezTo>
                  <a:cubicBezTo>
                    <a:pt x="90793" y="84081"/>
                    <a:pt x="90793" y="84081"/>
                    <a:pt x="90793" y="84081"/>
                  </a:cubicBezTo>
                  <a:cubicBezTo>
                    <a:pt x="93333" y="85714"/>
                    <a:pt x="93333" y="85714"/>
                    <a:pt x="93333" y="85714"/>
                  </a:cubicBezTo>
                  <a:cubicBezTo>
                    <a:pt x="94603" y="84081"/>
                    <a:pt x="94603" y="84081"/>
                    <a:pt x="94603" y="84081"/>
                  </a:cubicBezTo>
                  <a:cubicBezTo>
                    <a:pt x="95873" y="81632"/>
                    <a:pt x="95873" y="81632"/>
                    <a:pt x="95873" y="81632"/>
                  </a:cubicBezTo>
                  <a:cubicBezTo>
                    <a:pt x="98412" y="75918"/>
                    <a:pt x="98412" y="75918"/>
                    <a:pt x="98412" y="75918"/>
                  </a:cubicBezTo>
                  <a:cubicBezTo>
                    <a:pt x="100952" y="73469"/>
                    <a:pt x="100952" y="73469"/>
                    <a:pt x="100952" y="73469"/>
                  </a:cubicBezTo>
                  <a:cubicBezTo>
                    <a:pt x="104126" y="72653"/>
                    <a:pt x="104126" y="72653"/>
                    <a:pt x="104126" y="72653"/>
                  </a:cubicBezTo>
                  <a:cubicBezTo>
                    <a:pt x="106031" y="68571"/>
                    <a:pt x="106031" y="68571"/>
                    <a:pt x="106031" y="68571"/>
                  </a:cubicBezTo>
                  <a:cubicBezTo>
                    <a:pt x="107301" y="66122"/>
                    <a:pt x="107301" y="66122"/>
                    <a:pt x="107301" y="66122"/>
                  </a:cubicBezTo>
                  <a:cubicBezTo>
                    <a:pt x="106031" y="64489"/>
                    <a:pt x="106031" y="64489"/>
                    <a:pt x="106031" y="64489"/>
                  </a:cubicBezTo>
                  <a:cubicBezTo>
                    <a:pt x="104761" y="61224"/>
                    <a:pt x="104761" y="61224"/>
                    <a:pt x="104761" y="61224"/>
                  </a:cubicBezTo>
                  <a:cubicBezTo>
                    <a:pt x="106031" y="61224"/>
                    <a:pt x="106031" y="61224"/>
                    <a:pt x="106031" y="61224"/>
                  </a:cubicBezTo>
                  <a:cubicBezTo>
                    <a:pt x="107301" y="61224"/>
                    <a:pt x="107301" y="61224"/>
                    <a:pt x="107301" y="61224"/>
                  </a:cubicBezTo>
                  <a:cubicBezTo>
                    <a:pt x="107301" y="58775"/>
                    <a:pt x="107301" y="58775"/>
                    <a:pt x="107301" y="58775"/>
                  </a:cubicBezTo>
                  <a:cubicBezTo>
                    <a:pt x="107936" y="57142"/>
                    <a:pt x="107936" y="57142"/>
                    <a:pt x="107936" y="57142"/>
                  </a:cubicBezTo>
                  <a:cubicBezTo>
                    <a:pt x="109841" y="53877"/>
                    <a:pt x="109841" y="53877"/>
                    <a:pt x="109841" y="53877"/>
                  </a:cubicBezTo>
                  <a:cubicBezTo>
                    <a:pt x="111111" y="48979"/>
                    <a:pt x="111111" y="48979"/>
                    <a:pt x="111111" y="48979"/>
                  </a:cubicBezTo>
                  <a:cubicBezTo>
                    <a:pt x="112380" y="45714"/>
                    <a:pt x="112380" y="45714"/>
                    <a:pt x="112380" y="45714"/>
                  </a:cubicBezTo>
                  <a:cubicBezTo>
                    <a:pt x="113015" y="44081"/>
                    <a:pt x="113015" y="44081"/>
                    <a:pt x="113015" y="44081"/>
                  </a:cubicBezTo>
                  <a:cubicBezTo>
                    <a:pt x="114285" y="42448"/>
                    <a:pt x="114285" y="42448"/>
                    <a:pt x="114285" y="42448"/>
                  </a:cubicBezTo>
                  <a:cubicBezTo>
                    <a:pt x="118730" y="37551"/>
                    <a:pt x="118730" y="37551"/>
                    <a:pt x="118730" y="37551"/>
                  </a:cubicBezTo>
                  <a:cubicBezTo>
                    <a:pt x="120000" y="35918"/>
                    <a:pt x="120000" y="35918"/>
                    <a:pt x="120000" y="35918"/>
                  </a:cubicBezTo>
                  <a:cubicBezTo>
                    <a:pt x="87619" y="4897"/>
                    <a:pt x="87619" y="4897"/>
                    <a:pt x="87619" y="4897"/>
                  </a:cubicBezTo>
                  <a:lnTo>
                    <a:pt x="62222" y="11428"/>
                  </a:lnTo>
                  <a:close/>
                </a:path>
              </a:pathLst>
            </a:custGeom>
            <a:solidFill>
              <a:srgbClr val="A53A16"/>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30" name="Google Shape;730;p123"/>
            <p:cNvSpPr/>
            <p:nvPr/>
          </p:nvSpPr>
          <p:spPr>
            <a:xfrm>
              <a:off x="7128028" y="2788799"/>
              <a:ext cx="212400" cy="340800"/>
            </a:xfrm>
            <a:custGeom>
              <a:rect b="b" l="l" r="r" t="t"/>
              <a:pathLst>
                <a:path extrusionOk="0" h="120000" w="120000">
                  <a:moveTo>
                    <a:pt x="38095" y="111683"/>
                  </a:moveTo>
                  <a:lnTo>
                    <a:pt x="37142" y="108712"/>
                  </a:lnTo>
                  <a:lnTo>
                    <a:pt x="33333" y="105742"/>
                  </a:lnTo>
                  <a:lnTo>
                    <a:pt x="31428" y="104554"/>
                  </a:lnTo>
                  <a:lnTo>
                    <a:pt x="31428" y="102772"/>
                  </a:lnTo>
                  <a:lnTo>
                    <a:pt x="34285" y="102178"/>
                  </a:lnTo>
                  <a:lnTo>
                    <a:pt x="40952" y="100990"/>
                  </a:lnTo>
                  <a:lnTo>
                    <a:pt x="48571" y="99801"/>
                  </a:lnTo>
                  <a:lnTo>
                    <a:pt x="120000" y="96237"/>
                  </a:lnTo>
                  <a:lnTo>
                    <a:pt x="119047" y="95643"/>
                  </a:lnTo>
                  <a:lnTo>
                    <a:pt x="115238" y="92673"/>
                  </a:lnTo>
                  <a:lnTo>
                    <a:pt x="114285" y="90891"/>
                  </a:lnTo>
                  <a:lnTo>
                    <a:pt x="112380" y="89108"/>
                  </a:lnTo>
                  <a:lnTo>
                    <a:pt x="113333" y="87920"/>
                  </a:lnTo>
                  <a:lnTo>
                    <a:pt x="115238" y="86732"/>
                  </a:lnTo>
                  <a:lnTo>
                    <a:pt x="114285" y="83762"/>
                  </a:lnTo>
                  <a:lnTo>
                    <a:pt x="112380" y="81980"/>
                  </a:lnTo>
                  <a:lnTo>
                    <a:pt x="110476" y="77227"/>
                  </a:lnTo>
                  <a:lnTo>
                    <a:pt x="110476" y="74257"/>
                  </a:lnTo>
                  <a:lnTo>
                    <a:pt x="113333" y="73069"/>
                  </a:lnTo>
                  <a:lnTo>
                    <a:pt x="114285" y="70693"/>
                  </a:lnTo>
                  <a:lnTo>
                    <a:pt x="110476" y="69504"/>
                  </a:lnTo>
                  <a:lnTo>
                    <a:pt x="115238" y="67722"/>
                  </a:lnTo>
                  <a:lnTo>
                    <a:pt x="116190" y="65346"/>
                  </a:lnTo>
                  <a:lnTo>
                    <a:pt x="114285" y="64158"/>
                  </a:lnTo>
                  <a:lnTo>
                    <a:pt x="113333" y="61782"/>
                  </a:lnTo>
                  <a:lnTo>
                    <a:pt x="113333" y="59405"/>
                  </a:lnTo>
                  <a:lnTo>
                    <a:pt x="109523" y="56435"/>
                  </a:lnTo>
                  <a:lnTo>
                    <a:pt x="102857" y="49306"/>
                  </a:lnTo>
                  <a:lnTo>
                    <a:pt x="100952" y="44554"/>
                  </a:lnTo>
                  <a:lnTo>
                    <a:pt x="91428" y="24356"/>
                  </a:lnTo>
                  <a:lnTo>
                    <a:pt x="84761" y="7128"/>
                  </a:lnTo>
                  <a:lnTo>
                    <a:pt x="82857" y="0"/>
                  </a:lnTo>
                  <a:lnTo>
                    <a:pt x="89523" y="0"/>
                  </a:lnTo>
                  <a:lnTo>
                    <a:pt x="89523" y="0"/>
                  </a:lnTo>
                  <a:lnTo>
                    <a:pt x="952" y="4158"/>
                  </a:lnTo>
                  <a:lnTo>
                    <a:pt x="952" y="8316"/>
                  </a:lnTo>
                  <a:lnTo>
                    <a:pt x="0" y="62970"/>
                  </a:lnTo>
                  <a:lnTo>
                    <a:pt x="0" y="92079"/>
                  </a:lnTo>
                  <a:lnTo>
                    <a:pt x="5714" y="116435"/>
                  </a:lnTo>
                  <a:lnTo>
                    <a:pt x="7619" y="116435"/>
                  </a:lnTo>
                  <a:lnTo>
                    <a:pt x="10476" y="117029"/>
                  </a:lnTo>
                  <a:lnTo>
                    <a:pt x="14285" y="117623"/>
                  </a:lnTo>
                  <a:lnTo>
                    <a:pt x="15238" y="115841"/>
                  </a:lnTo>
                  <a:lnTo>
                    <a:pt x="14285" y="113465"/>
                  </a:lnTo>
                  <a:lnTo>
                    <a:pt x="15238" y="111089"/>
                  </a:lnTo>
                  <a:lnTo>
                    <a:pt x="17142" y="109900"/>
                  </a:lnTo>
                  <a:lnTo>
                    <a:pt x="20000" y="109306"/>
                  </a:lnTo>
                  <a:lnTo>
                    <a:pt x="20952" y="110495"/>
                  </a:lnTo>
                  <a:lnTo>
                    <a:pt x="20952" y="112277"/>
                  </a:lnTo>
                  <a:lnTo>
                    <a:pt x="20000" y="113465"/>
                  </a:lnTo>
                  <a:lnTo>
                    <a:pt x="20952" y="114653"/>
                  </a:lnTo>
                  <a:lnTo>
                    <a:pt x="21904" y="115247"/>
                  </a:lnTo>
                  <a:lnTo>
                    <a:pt x="23809" y="115841"/>
                  </a:lnTo>
                  <a:lnTo>
                    <a:pt x="25714" y="117029"/>
                  </a:lnTo>
                  <a:lnTo>
                    <a:pt x="25714" y="118217"/>
                  </a:lnTo>
                  <a:lnTo>
                    <a:pt x="25714" y="118811"/>
                  </a:lnTo>
                  <a:lnTo>
                    <a:pt x="23809" y="120000"/>
                  </a:lnTo>
                  <a:lnTo>
                    <a:pt x="25714" y="119405"/>
                  </a:lnTo>
                  <a:lnTo>
                    <a:pt x="29523" y="118811"/>
                  </a:lnTo>
                  <a:lnTo>
                    <a:pt x="34285" y="118217"/>
                  </a:lnTo>
                  <a:lnTo>
                    <a:pt x="36190" y="117029"/>
                  </a:lnTo>
                  <a:lnTo>
                    <a:pt x="37142" y="117029"/>
                  </a:lnTo>
                  <a:lnTo>
                    <a:pt x="40952" y="116435"/>
                  </a:lnTo>
                  <a:lnTo>
                    <a:pt x="41904" y="115841"/>
                  </a:lnTo>
                  <a:lnTo>
                    <a:pt x="41904" y="115841"/>
                  </a:lnTo>
                  <a:lnTo>
                    <a:pt x="38095" y="111683"/>
                  </a:lnTo>
                  <a:close/>
                </a:path>
              </a:pathLst>
            </a:custGeom>
            <a:solidFill>
              <a:srgbClr val="A53A16"/>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31" name="Google Shape;731;p123"/>
            <p:cNvSpPr/>
            <p:nvPr/>
          </p:nvSpPr>
          <p:spPr>
            <a:xfrm>
              <a:off x="6942518" y="2800603"/>
              <a:ext cx="195600" cy="342300"/>
            </a:xfrm>
            <a:custGeom>
              <a:rect b="b" l="l" r="r" t="t"/>
              <a:pathLst>
                <a:path extrusionOk="0" h="120000" w="120000">
                  <a:moveTo>
                    <a:pt x="113793" y="87487"/>
                  </a:moveTo>
                  <a:lnTo>
                    <a:pt x="113793" y="58522"/>
                  </a:lnTo>
                  <a:lnTo>
                    <a:pt x="114827" y="4137"/>
                  </a:lnTo>
                  <a:lnTo>
                    <a:pt x="114827" y="0"/>
                  </a:lnTo>
                  <a:lnTo>
                    <a:pt x="42413" y="2955"/>
                  </a:lnTo>
                  <a:lnTo>
                    <a:pt x="42413" y="2955"/>
                  </a:lnTo>
                  <a:lnTo>
                    <a:pt x="43448" y="4729"/>
                  </a:lnTo>
                  <a:lnTo>
                    <a:pt x="39310" y="5911"/>
                  </a:lnTo>
                  <a:lnTo>
                    <a:pt x="37241" y="7093"/>
                  </a:lnTo>
                  <a:lnTo>
                    <a:pt x="36206" y="8866"/>
                  </a:lnTo>
                  <a:lnTo>
                    <a:pt x="34137" y="10049"/>
                  </a:lnTo>
                  <a:lnTo>
                    <a:pt x="33103" y="10049"/>
                  </a:lnTo>
                  <a:lnTo>
                    <a:pt x="31034" y="13004"/>
                  </a:lnTo>
                  <a:lnTo>
                    <a:pt x="31034" y="15369"/>
                  </a:lnTo>
                  <a:lnTo>
                    <a:pt x="27931" y="18325"/>
                  </a:lnTo>
                  <a:lnTo>
                    <a:pt x="22758" y="21871"/>
                  </a:lnTo>
                  <a:lnTo>
                    <a:pt x="19655" y="23645"/>
                  </a:lnTo>
                  <a:lnTo>
                    <a:pt x="18620" y="26009"/>
                  </a:lnTo>
                  <a:lnTo>
                    <a:pt x="20689" y="26600"/>
                  </a:lnTo>
                  <a:lnTo>
                    <a:pt x="18620" y="28374"/>
                  </a:lnTo>
                  <a:lnTo>
                    <a:pt x="16551" y="30738"/>
                  </a:lnTo>
                  <a:lnTo>
                    <a:pt x="17586" y="31921"/>
                  </a:lnTo>
                  <a:lnTo>
                    <a:pt x="16551" y="31921"/>
                  </a:lnTo>
                  <a:lnTo>
                    <a:pt x="13448" y="34285"/>
                  </a:lnTo>
                  <a:lnTo>
                    <a:pt x="11379" y="36059"/>
                  </a:lnTo>
                  <a:lnTo>
                    <a:pt x="12413" y="36650"/>
                  </a:lnTo>
                  <a:lnTo>
                    <a:pt x="11379" y="37832"/>
                  </a:lnTo>
                  <a:lnTo>
                    <a:pt x="11379" y="39014"/>
                  </a:lnTo>
                  <a:lnTo>
                    <a:pt x="12413" y="39605"/>
                  </a:lnTo>
                  <a:lnTo>
                    <a:pt x="14482" y="41379"/>
                  </a:lnTo>
                  <a:lnTo>
                    <a:pt x="14482" y="42561"/>
                  </a:lnTo>
                  <a:lnTo>
                    <a:pt x="14482" y="46108"/>
                  </a:lnTo>
                  <a:lnTo>
                    <a:pt x="15517" y="47881"/>
                  </a:lnTo>
                  <a:lnTo>
                    <a:pt x="14482" y="49655"/>
                  </a:lnTo>
                  <a:lnTo>
                    <a:pt x="12413" y="52610"/>
                  </a:lnTo>
                  <a:lnTo>
                    <a:pt x="11379" y="52610"/>
                  </a:lnTo>
                  <a:lnTo>
                    <a:pt x="14482" y="53793"/>
                  </a:lnTo>
                  <a:lnTo>
                    <a:pt x="15517" y="55566"/>
                  </a:lnTo>
                  <a:lnTo>
                    <a:pt x="15517" y="56748"/>
                  </a:lnTo>
                  <a:lnTo>
                    <a:pt x="11379" y="57931"/>
                  </a:lnTo>
                  <a:lnTo>
                    <a:pt x="14482" y="59113"/>
                  </a:lnTo>
                  <a:lnTo>
                    <a:pt x="15517" y="60295"/>
                  </a:lnTo>
                  <a:lnTo>
                    <a:pt x="15517" y="60886"/>
                  </a:lnTo>
                  <a:lnTo>
                    <a:pt x="16551" y="63842"/>
                  </a:lnTo>
                  <a:lnTo>
                    <a:pt x="16551" y="65024"/>
                  </a:lnTo>
                  <a:lnTo>
                    <a:pt x="19655" y="66206"/>
                  </a:lnTo>
                  <a:lnTo>
                    <a:pt x="20689" y="67980"/>
                  </a:lnTo>
                  <a:lnTo>
                    <a:pt x="19655" y="72709"/>
                  </a:lnTo>
                  <a:lnTo>
                    <a:pt x="16551" y="74482"/>
                  </a:lnTo>
                  <a:lnTo>
                    <a:pt x="15517" y="74482"/>
                  </a:lnTo>
                  <a:lnTo>
                    <a:pt x="15517" y="76847"/>
                  </a:lnTo>
                  <a:lnTo>
                    <a:pt x="14482" y="78029"/>
                  </a:lnTo>
                  <a:lnTo>
                    <a:pt x="10344" y="81576"/>
                  </a:lnTo>
                  <a:lnTo>
                    <a:pt x="8275" y="82758"/>
                  </a:lnTo>
                  <a:lnTo>
                    <a:pt x="7241" y="86896"/>
                  </a:lnTo>
                  <a:lnTo>
                    <a:pt x="6206" y="88078"/>
                  </a:lnTo>
                  <a:lnTo>
                    <a:pt x="5172" y="88669"/>
                  </a:lnTo>
                  <a:lnTo>
                    <a:pt x="4137" y="90443"/>
                  </a:lnTo>
                  <a:lnTo>
                    <a:pt x="4137" y="91625"/>
                  </a:lnTo>
                  <a:lnTo>
                    <a:pt x="4137" y="94581"/>
                  </a:lnTo>
                  <a:lnTo>
                    <a:pt x="1034" y="95763"/>
                  </a:lnTo>
                  <a:lnTo>
                    <a:pt x="0" y="96945"/>
                  </a:lnTo>
                  <a:lnTo>
                    <a:pt x="0" y="98719"/>
                  </a:lnTo>
                  <a:lnTo>
                    <a:pt x="1034" y="101083"/>
                  </a:lnTo>
                  <a:lnTo>
                    <a:pt x="68275" y="99310"/>
                  </a:lnTo>
                  <a:lnTo>
                    <a:pt x="67241" y="108768"/>
                  </a:lnTo>
                  <a:lnTo>
                    <a:pt x="69310" y="111133"/>
                  </a:lnTo>
                  <a:lnTo>
                    <a:pt x="72413" y="113497"/>
                  </a:lnTo>
                  <a:lnTo>
                    <a:pt x="73448" y="117635"/>
                  </a:lnTo>
                  <a:lnTo>
                    <a:pt x="73448" y="120000"/>
                  </a:lnTo>
                  <a:lnTo>
                    <a:pt x="73448" y="120000"/>
                  </a:lnTo>
                  <a:lnTo>
                    <a:pt x="74482" y="120000"/>
                  </a:lnTo>
                  <a:lnTo>
                    <a:pt x="79655" y="118226"/>
                  </a:lnTo>
                  <a:lnTo>
                    <a:pt x="81724" y="117635"/>
                  </a:lnTo>
                  <a:lnTo>
                    <a:pt x="84827" y="116453"/>
                  </a:lnTo>
                  <a:lnTo>
                    <a:pt x="84827" y="114088"/>
                  </a:lnTo>
                  <a:lnTo>
                    <a:pt x="88965" y="114088"/>
                  </a:lnTo>
                  <a:lnTo>
                    <a:pt x="92068" y="114088"/>
                  </a:lnTo>
                  <a:lnTo>
                    <a:pt x="96206" y="113497"/>
                  </a:lnTo>
                  <a:lnTo>
                    <a:pt x="101379" y="112315"/>
                  </a:lnTo>
                  <a:lnTo>
                    <a:pt x="105517" y="112315"/>
                  </a:lnTo>
                  <a:lnTo>
                    <a:pt x="107586" y="112315"/>
                  </a:lnTo>
                  <a:lnTo>
                    <a:pt x="110689" y="112315"/>
                  </a:lnTo>
                  <a:lnTo>
                    <a:pt x="112758" y="112315"/>
                  </a:lnTo>
                  <a:lnTo>
                    <a:pt x="116896" y="113497"/>
                  </a:lnTo>
                  <a:lnTo>
                    <a:pt x="118965" y="112315"/>
                  </a:lnTo>
                  <a:lnTo>
                    <a:pt x="120000" y="111724"/>
                  </a:lnTo>
                  <a:lnTo>
                    <a:pt x="120000" y="111724"/>
                  </a:lnTo>
                  <a:lnTo>
                    <a:pt x="120000" y="111724"/>
                  </a:lnTo>
                  <a:lnTo>
                    <a:pt x="113793" y="87487"/>
                  </a:lnTo>
                  <a:close/>
                </a:path>
              </a:pathLst>
            </a:custGeom>
            <a:solidFill>
              <a:srgbClr val="A53A16"/>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32" name="Google Shape;732;p123"/>
            <p:cNvSpPr/>
            <p:nvPr/>
          </p:nvSpPr>
          <p:spPr>
            <a:xfrm>
              <a:off x="7559757" y="2387425"/>
              <a:ext cx="242700" cy="177000"/>
            </a:xfrm>
            <a:custGeom>
              <a:rect b="b" l="l" r="r" t="t"/>
              <a:pathLst>
                <a:path extrusionOk="0" h="120000" w="120000">
                  <a:moveTo>
                    <a:pt x="94588" y="0"/>
                  </a:moveTo>
                  <a:cubicBezTo>
                    <a:pt x="0" y="23414"/>
                    <a:pt x="0" y="23414"/>
                    <a:pt x="0" y="23414"/>
                  </a:cubicBezTo>
                  <a:cubicBezTo>
                    <a:pt x="0" y="23414"/>
                    <a:pt x="0" y="23414"/>
                    <a:pt x="0" y="23414"/>
                  </a:cubicBezTo>
                  <a:cubicBezTo>
                    <a:pt x="2117" y="42926"/>
                    <a:pt x="2117" y="42926"/>
                    <a:pt x="2117" y="42926"/>
                  </a:cubicBezTo>
                  <a:cubicBezTo>
                    <a:pt x="4941" y="42926"/>
                    <a:pt x="4941" y="42926"/>
                    <a:pt x="4941" y="42926"/>
                  </a:cubicBezTo>
                  <a:cubicBezTo>
                    <a:pt x="11294" y="32195"/>
                    <a:pt x="11294" y="32195"/>
                    <a:pt x="11294" y="32195"/>
                  </a:cubicBezTo>
                  <a:cubicBezTo>
                    <a:pt x="15529" y="32195"/>
                    <a:pt x="15529" y="32195"/>
                    <a:pt x="15529" y="32195"/>
                  </a:cubicBezTo>
                  <a:cubicBezTo>
                    <a:pt x="19764" y="24390"/>
                    <a:pt x="19764" y="24390"/>
                    <a:pt x="19764" y="24390"/>
                  </a:cubicBezTo>
                  <a:cubicBezTo>
                    <a:pt x="21176" y="24390"/>
                    <a:pt x="21176" y="24390"/>
                    <a:pt x="21176" y="24390"/>
                  </a:cubicBezTo>
                  <a:cubicBezTo>
                    <a:pt x="21882" y="26341"/>
                    <a:pt x="21882" y="26341"/>
                    <a:pt x="21882" y="26341"/>
                  </a:cubicBezTo>
                  <a:cubicBezTo>
                    <a:pt x="26823" y="21463"/>
                    <a:pt x="26823" y="21463"/>
                    <a:pt x="26823" y="21463"/>
                  </a:cubicBezTo>
                  <a:cubicBezTo>
                    <a:pt x="28941" y="21463"/>
                    <a:pt x="28941" y="21463"/>
                    <a:pt x="28941" y="21463"/>
                  </a:cubicBezTo>
                  <a:cubicBezTo>
                    <a:pt x="34588" y="17560"/>
                    <a:pt x="34588" y="17560"/>
                    <a:pt x="34588" y="17560"/>
                  </a:cubicBezTo>
                  <a:cubicBezTo>
                    <a:pt x="44470" y="21463"/>
                    <a:pt x="44470" y="21463"/>
                    <a:pt x="44470" y="21463"/>
                  </a:cubicBezTo>
                  <a:cubicBezTo>
                    <a:pt x="47294" y="27317"/>
                    <a:pt x="47294" y="27317"/>
                    <a:pt x="47294" y="27317"/>
                  </a:cubicBezTo>
                  <a:cubicBezTo>
                    <a:pt x="49411" y="35121"/>
                    <a:pt x="49411" y="35121"/>
                    <a:pt x="49411" y="35121"/>
                  </a:cubicBezTo>
                  <a:cubicBezTo>
                    <a:pt x="50117" y="35121"/>
                    <a:pt x="50117" y="35121"/>
                    <a:pt x="50117" y="35121"/>
                  </a:cubicBezTo>
                  <a:cubicBezTo>
                    <a:pt x="58588" y="41951"/>
                    <a:pt x="58588" y="41951"/>
                    <a:pt x="58588" y="41951"/>
                  </a:cubicBezTo>
                  <a:cubicBezTo>
                    <a:pt x="62117" y="46829"/>
                    <a:pt x="62117" y="46829"/>
                    <a:pt x="62117" y="46829"/>
                  </a:cubicBezTo>
                  <a:cubicBezTo>
                    <a:pt x="65647" y="49756"/>
                    <a:pt x="65647" y="49756"/>
                    <a:pt x="65647" y="49756"/>
                  </a:cubicBezTo>
                  <a:cubicBezTo>
                    <a:pt x="66352" y="54634"/>
                    <a:pt x="66352" y="54634"/>
                    <a:pt x="66352" y="54634"/>
                  </a:cubicBezTo>
                  <a:cubicBezTo>
                    <a:pt x="64941" y="58536"/>
                    <a:pt x="64941" y="58536"/>
                    <a:pt x="64941" y="58536"/>
                  </a:cubicBezTo>
                  <a:cubicBezTo>
                    <a:pt x="62117" y="59512"/>
                    <a:pt x="62117" y="59512"/>
                    <a:pt x="62117" y="59512"/>
                  </a:cubicBezTo>
                  <a:cubicBezTo>
                    <a:pt x="62823" y="72195"/>
                    <a:pt x="62823" y="72195"/>
                    <a:pt x="62823" y="72195"/>
                  </a:cubicBezTo>
                  <a:cubicBezTo>
                    <a:pt x="64235" y="74146"/>
                    <a:pt x="64235" y="74146"/>
                    <a:pt x="64235" y="74146"/>
                  </a:cubicBezTo>
                  <a:cubicBezTo>
                    <a:pt x="66352" y="73170"/>
                    <a:pt x="66352" y="73170"/>
                    <a:pt x="66352" y="73170"/>
                  </a:cubicBezTo>
                  <a:cubicBezTo>
                    <a:pt x="68470" y="72195"/>
                    <a:pt x="68470" y="72195"/>
                    <a:pt x="68470" y="72195"/>
                  </a:cubicBezTo>
                  <a:cubicBezTo>
                    <a:pt x="71294" y="73170"/>
                    <a:pt x="71294" y="73170"/>
                    <a:pt x="71294" y="73170"/>
                  </a:cubicBezTo>
                  <a:cubicBezTo>
                    <a:pt x="72000" y="74146"/>
                    <a:pt x="72000" y="74146"/>
                    <a:pt x="72000" y="74146"/>
                  </a:cubicBezTo>
                  <a:cubicBezTo>
                    <a:pt x="74823" y="73170"/>
                    <a:pt x="74823" y="73170"/>
                    <a:pt x="74823" y="73170"/>
                  </a:cubicBezTo>
                  <a:cubicBezTo>
                    <a:pt x="84000" y="74146"/>
                    <a:pt x="84000" y="74146"/>
                    <a:pt x="84000" y="74146"/>
                  </a:cubicBezTo>
                  <a:cubicBezTo>
                    <a:pt x="86117" y="76097"/>
                    <a:pt x="86117" y="76097"/>
                    <a:pt x="86117" y="76097"/>
                  </a:cubicBezTo>
                  <a:cubicBezTo>
                    <a:pt x="88941" y="78048"/>
                    <a:pt x="88941" y="78048"/>
                    <a:pt x="88941" y="78048"/>
                  </a:cubicBezTo>
                  <a:cubicBezTo>
                    <a:pt x="91058" y="77073"/>
                    <a:pt x="91058" y="77073"/>
                    <a:pt x="91058" y="77073"/>
                  </a:cubicBezTo>
                  <a:cubicBezTo>
                    <a:pt x="89647" y="73170"/>
                    <a:pt x="89647" y="73170"/>
                    <a:pt x="89647" y="73170"/>
                  </a:cubicBezTo>
                  <a:cubicBezTo>
                    <a:pt x="87529" y="70243"/>
                    <a:pt x="87529" y="70243"/>
                    <a:pt x="87529" y="70243"/>
                  </a:cubicBezTo>
                  <a:cubicBezTo>
                    <a:pt x="87529" y="67317"/>
                    <a:pt x="87529" y="67317"/>
                    <a:pt x="87529" y="67317"/>
                  </a:cubicBezTo>
                  <a:cubicBezTo>
                    <a:pt x="87529" y="66341"/>
                    <a:pt x="87529" y="66341"/>
                    <a:pt x="87529" y="66341"/>
                  </a:cubicBezTo>
                  <a:cubicBezTo>
                    <a:pt x="83294" y="58536"/>
                    <a:pt x="83294" y="58536"/>
                    <a:pt x="83294" y="58536"/>
                  </a:cubicBezTo>
                  <a:cubicBezTo>
                    <a:pt x="81882" y="55609"/>
                    <a:pt x="81882" y="55609"/>
                    <a:pt x="81882" y="55609"/>
                  </a:cubicBezTo>
                  <a:cubicBezTo>
                    <a:pt x="81882" y="48780"/>
                    <a:pt x="81882" y="48780"/>
                    <a:pt x="81882" y="48780"/>
                  </a:cubicBezTo>
                  <a:cubicBezTo>
                    <a:pt x="81176" y="41951"/>
                    <a:pt x="81176" y="41951"/>
                    <a:pt x="81176" y="41951"/>
                  </a:cubicBezTo>
                  <a:cubicBezTo>
                    <a:pt x="81882" y="35121"/>
                    <a:pt x="81882" y="35121"/>
                    <a:pt x="81882" y="35121"/>
                  </a:cubicBezTo>
                  <a:cubicBezTo>
                    <a:pt x="79764" y="30243"/>
                    <a:pt x="79764" y="30243"/>
                    <a:pt x="79764" y="30243"/>
                  </a:cubicBezTo>
                  <a:cubicBezTo>
                    <a:pt x="78352" y="27317"/>
                    <a:pt x="78352" y="27317"/>
                    <a:pt x="78352" y="27317"/>
                  </a:cubicBezTo>
                  <a:cubicBezTo>
                    <a:pt x="81176" y="27317"/>
                    <a:pt x="81176" y="27317"/>
                    <a:pt x="81176" y="27317"/>
                  </a:cubicBezTo>
                  <a:cubicBezTo>
                    <a:pt x="83294" y="21463"/>
                    <a:pt x="83294" y="21463"/>
                    <a:pt x="83294" y="21463"/>
                  </a:cubicBezTo>
                  <a:cubicBezTo>
                    <a:pt x="87529" y="17560"/>
                    <a:pt x="87529" y="17560"/>
                    <a:pt x="87529" y="17560"/>
                  </a:cubicBezTo>
                  <a:cubicBezTo>
                    <a:pt x="89647" y="11707"/>
                    <a:pt x="89647" y="11707"/>
                    <a:pt x="89647" y="11707"/>
                  </a:cubicBezTo>
                  <a:cubicBezTo>
                    <a:pt x="91058" y="12682"/>
                    <a:pt x="91058" y="12682"/>
                    <a:pt x="91058" y="12682"/>
                  </a:cubicBezTo>
                  <a:cubicBezTo>
                    <a:pt x="90352" y="19512"/>
                    <a:pt x="90352" y="19512"/>
                    <a:pt x="90352" y="19512"/>
                  </a:cubicBezTo>
                  <a:cubicBezTo>
                    <a:pt x="88235" y="20487"/>
                    <a:pt x="88235" y="20487"/>
                    <a:pt x="88235" y="20487"/>
                  </a:cubicBezTo>
                  <a:cubicBezTo>
                    <a:pt x="86823" y="26341"/>
                    <a:pt x="86823" y="26341"/>
                    <a:pt x="86823" y="26341"/>
                  </a:cubicBezTo>
                  <a:cubicBezTo>
                    <a:pt x="86823" y="30243"/>
                    <a:pt x="86823" y="30243"/>
                    <a:pt x="86823" y="30243"/>
                  </a:cubicBezTo>
                  <a:cubicBezTo>
                    <a:pt x="89647" y="30243"/>
                    <a:pt x="89647" y="30243"/>
                    <a:pt x="89647" y="30243"/>
                  </a:cubicBezTo>
                  <a:cubicBezTo>
                    <a:pt x="86117" y="35121"/>
                    <a:pt x="86117" y="35121"/>
                    <a:pt x="86117" y="35121"/>
                  </a:cubicBezTo>
                  <a:cubicBezTo>
                    <a:pt x="84705" y="38048"/>
                    <a:pt x="84705" y="38048"/>
                    <a:pt x="84705" y="38048"/>
                  </a:cubicBezTo>
                  <a:cubicBezTo>
                    <a:pt x="88941" y="40000"/>
                    <a:pt x="88941" y="40000"/>
                    <a:pt x="88941" y="40000"/>
                  </a:cubicBezTo>
                  <a:cubicBezTo>
                    <a:pt x="90352" y="40975"/>
                    <a:pt x="90352" y="40975"/>
                    <a:pt x="90352" y="40975"/>
                  </a:cubicBezTo>
                  <a:cubicBezTo>
                    <a:pt x="92470" y="44878"/>
                    <a:pt x="92470" y="44878"/>
                    <a:pt x="92470" y="44878"/>
                  </a:cubicBezTo>
                  <a:cubicBezTo>
                    <a:pt x="91764" y="45853"/>
                    <a:pt x="91764" y="45853"/>
                    <a:pt x="91764" y="45853"/>
                  </a:cubicBezTo>
                  <a:cubicBezTo>
                    <a:pt x="94588" y="49756"/>
                    <a:pt x="94588" y="49756"/>
                    <a:pt x="94588" y="49756"/>
                  </a:cubicBezTo>
                  <a:cubicBezTo>
                    <a:pt x="94588" y="51707"/>
                    <a:pt x="94588" y="51707"/>
                    <a:pt x="94588" y="51707"/>
                  </a:cubicBezTo>
                  <a:cubicBezTo>
                    <a:pt x="91764" y="55609"/>
                    <a:pt x="91764" y="55609"/>
                    <a:pt x="91764" y="55609"/>
                  </a:cubicBezTo>
                  <a:cubicBezTo>
                    <a:pt x="89647" y="55609"/>
                    <a:pt x="89647" y="55609"/>
                    <a:pt x="89647" y="55609"/>
                  </a:cubicBezTo>
                  <a:cubicBezTo>
                    <a:pt x="90352" y="59512"/>
                    <a:pt x="90352" y="59512"/>
                    <a:pt x="90352" y="59512"/>
                  </a:cubicBezTo>
                  <a:cubicBezTo>
                    <a:pt x="89647" y="61463"/>
                    <a:pt x="89647" y="61463"/>
                    <a:pt x="89647" y="61463"/>
                  </a:cubicBezTo>
                  <a:cubicBezTo>
                    <a:pt x="91058" y="63414"/>
                    <a:pt x="91058" y="63414"/>
                    <a:pt x="91058" y="63414"/>
                  </a:cubicBezTo>
                  <a:cubicBezTo>
                    <a:pt x="93882" y="64390"/>
                    <a:pt x="93882" y="64390"/>
                    <a:pt x="93882" y="64390"/>
                  </a:cubicBezTo>
                  <a:cubicBezTo>
                    <a:pt x="98117" y="64390"/>
                    <a:pt x="98117" y="64390"/>
                    <a:pt x="98117" y="64390"/>
                  </a:cubicBezTo>
                  <a:cubicBezTo>
                    <a:pt x="100941" y="67317"/>
                    <a:pt x="100941" y="67317"/>
                    <a:pt x="100941" y="67317"/>
                  </a:cubicBezTo>
                  <a:cubicBezTo>
                    <a:pt x="103058" y="73170"/>
                    <a:pt x="103058" y="73170"/>
                    <a:pt x="103058" y="73170"/>
                  </a:cubicBezTo>
                  <a:cubicBezTo>
                    <a:pt x="104470" y="78048"/>
                    <a:pt x="104470" y="78048"/>
                    <a:pt x="104470" y="78048"/>
                  </a:cubicBezTo>
                  <a:cubicBezTo>
                    <a:pt x="103764" y="79024"/>
                    <a:pt x="103764" y="79024"/>
                    <a:pt x="103764" y="79024"/>
                  </a:cubicBezTo>
                  <a:cubicBezTo>
                    <a:pt x="105882" y="81951"/>
                    <a:pt x="105882" y="81951"/>
                    <a:pt x="105882" y="81951"/>
                  </a:cubicBezTo>
                  <a:cubicBezTo>
                    <a:pt x="107294" y="86829"/>
                    <a:pt x="107294" y="86829"/>
                    <a:pt x="107294" y="86829"/>
                  </a:cubicBezTo>
                  <a:cubicBezTo>
                    <a:pt x="105176" y="95609"/>
                    <a:pt x="105176" y="95609"/>
                    <a:pt x="105176" y="95609"/>
                  </a:cubicBezTo>
                  <a:cubicBezTo>
                    <a:pt x="104470" y="101463"/>
                    <a:pt x="104470" y="101463"/>
                    <a:pt x="104470" y="101463"/>
                  </a:cubicBezTo>
                  <a:cubicBezTo>
                    <a:pt x="104470" y="111219"/>
                    <a:pt x="104470" y="111219"/>
                    <a:pt x="104470" y="111219"/>
                  </a:cubicBezTo>
                  <a:cubicBezTo>
                    <a:pt x="105176" y="117073"/>
                    <a:pt x="105176" y="117073"/>
                    <a:pt x="105176" y="117073"/>
                  </a:cubicBezTo>
                  <a:cubicBezTo>
                    <a:pt x="106588" y="120000"/>
                    <a:pt x="106588" y="120000"/>
                    <a:pt x="106588" y="120000"/>
                  </a:cubicBezTo>
                  <a:cubicBezTo>
                    <a:pt x="108000" y="113170"/>
                    <a:pt x="108000" y="113170"/>
                    <a:pt x="108000" y="113170"/>
                  </a:cubicBezTo>
                  <a:cubicBezTo>
                    <a:pt x="108705" y="102439"/>
                    <a:pt x="108705" y="102439"/>
                    <a:pt x="108705" y="102439"/>
                  </a:cubicBezTo>
                  <a:cubicBezTo>
                    <a:pt x="110823" y="99512"/>
                    <a:pt x="110823" y="99512"/>
                    <a:pt x="110823" y="99512"/>
                  </a:cubicBezTo>
                  <a:cubicBezTo>
                    <a:pt x="110823" y="96585"/>
                    <a:pt x="110823" y="96585"/>
                    <a:pt x="110823" y="96585"/>
                  </a:cubicBezTo>
                  <a:cubicBezTo>
                    <a:pt x="110823" y="94634"/>
                    <a:pt x="110823" y="94634"/>
                    <a:pt x="110823" y="94634"/>
                  </a:cubicBezTo>
                  <a:cubicBezTo>
                    <a:pt x="112941" y="92682"/>
                    <a:pt x="112941" y="92682"/>
                    <a:pt x="112941" y="92682"/>
                  </a:cubicBezTo>
                  <a:cubicBezTo>
                    <a:pt x="115058" y="88780"/>
                    <a:pt x="115058" y="88780"/>
                    <a:pt x="115058" y="88780"/>
                  </a:cubicBezTo>
                  <a:cubicBezTo>
                    <a:pt x="115058" y="80000"/>
                    <a:pt x="115058" y="80000"/>
                    <a:pt x="115058" y="80000"/>
                  </a:cubicBezTo>
                  <a:cubicBezTo>
                    <a:pt x="115058" y="77073"/>
                    <a:pt x="115058" y="77073"/>
                    <a:pt x="115058" y="77073"/>
                  </a:cubicBezTo>
                  <a:cubicBezTo>
                    <a:pt x="115058" y="73170"/>
                    <a:pt x="115058" y="73170"/>
                    <a:pt x="115058" y="73170"/>
                  </a:cubicBezTo>
                  <a:cubicBezTo>
                    <a:pt x="117882" y="69268"/>
                    <a:pt x="117882" y="69268"/>
                    <a:pt x="117882" y="69268"/>
                  </a:cubicBezTo>
                  <a:cubicBezTo>
                    <a:pt x="118588" y="72195"/>
                    <a:pt x="118588" y="72195"/>
                    <a:pt x="118588" y="72195"/>
                  </a:cubicBezTo>
                  <a:cubicBezTo>
                    <a:pt x="117882" y="75121"/>
                    <a:pt x="117882" y="75121"/>
                    <a:pt x="117882" y="75121"/>
                  </a:cubicBezTo>
                  <a:cubicBezTo>
                    <a:pt x="117882" y="75121"/>
                    <a:pt x="116470" y="78048"/>
                    <a:pt x="116470" y="78048"/>
                  </a:cubicBezTo>
                  <a:cubicBezTo>
                    <a:pt x="117176" y="79024"/>
                    <a:pt x="118588" y="80000"/>
                    <a:pt x="118588" y="80000"/>
                  </a:cubicBezTo>
                  <a:cubicBezTo>
                    <a:pt x="120000" y="75121"/>
                    <a:pt x="120000" y="75121"/>
                    <a:pt x="120000" y="75121"/>
                  </a:cubicBezTo>
                  <a:cubicBezTo>
                    <a:pt x="120000" y="66341"/>
                    <a:pt x="120000" y="66341"/>
                    <a:pt x="120000" y="66341"/>
                  </a:cubicBezTo>
                  <a:cubicBezTo>
                    <a:pt x="119294" y="52682"/>
                    <a:pt x="119294" y="52682"/>
                    <a:pt x="119294" y="52682"/>
                  </a:cubicBezTo>
                  <a:cubicBezTo>
                    <a:pt x="119294" y="52682"/>
                    <a:pt x="119294" y="52682"/>
                    <a:pt x="119294" y="52682"/>
                  </a:cubicBezTo>
                  <a:cubicBezTo>
                    <a:pt x="104470" y="55609"/>
                    <a:pt x="104470" y="55609"/>
                    <a:pt x="104470" y="55609"/>
                  </a:cubicBezTo>
                  <a:lnTo>
                    <a:pt x="94588" y="0"/>
                  </a:lnTo>
                  <a:close/>
                </a:path>
              </a:pathLst>
            </a:custGeom>
            <a:solidFill>
              <a:srgbClr val="548135"/>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33" name="Google Shape;733;p123"/>
            <p:cNvSpPr/>
            <p:nvPr/>
          </p:nvSpPr>
          <p:spPr>
            <a:xfrm>
              <a:off x="7411350" y="2367189"/>
              <a:ext cx="249600" cy="246300"/>
            </a:xfrm>
            <a:custGeom>
              <a:rect b="b" l="l" r="r" t="t"/>
              <a:pathLst>
                <a:path extrusionOk="0" h="120000" w="120000">
                  <a:moveTo>
                    <a:pt x="17027" y="111780"/>
                  </a:moveTo>
                  <a:lnTo>
                    <a:pt x="19459" y="111780"/>
                  </a:lnTo>
                  <a:lnTo>
                    <a:pt x="20270" y="114246"/>
                  </a:lnTo>
                  <a:lnTo>
                    <a:pt x="25135" y="118356"/>
                  </a:lnTo>
                  <a:lnTo>
                    <a:pt x="29189" y="119999"/>
                  </a:lnTo>
                  <a:lnTo>
                    <a:pt x="30810" y="119999"/>
                  </a:lnTo>
                  <a:lnTo>
                    <a:pt x="35675" y="114246"/>
                  </a:lnTo>
                  <a:lnTo>
                    <a:pt x="38918" y="116712"/>
                  </a:lnTo>
                  <a:lnTo>
                    <a:pt x="46216" y="115068"/>
                  </a:lnTo>
                  <a:lnTo>
                    <a:pt x="51891" y="110136"/>
                  </a:lnTo>
                  <a:lnTo>
                    <a:pt x="60810" y="105205"/>
                  </a:lnTo>
                  <a:lnTo>
                    <a:pt x="64054" y="102739"/>
                  </a:lnTo>
                  <a:lnTo>
                    <a:pt x="63243" y="96164"/>
                  </a:lnTo>
                  <a:lnTo>
                    <a:pt x="64054" y="92054"/>
                  </a:lnTo>
                  <a:lnTo>
                    <a:pt x="68108" y="87945"/>
                  </a:lnTo>
                  <a:lnTo>
                    <a:pt x="70540" y="81369"/>
                  </a:lnTo>
                  <a:lnTo>
                    <a:pt x="72972" y="71506"/>
                  </a:lnTo>
                  <a:lnTo>
                    <a:pt x="73783" y="65753"/>
                  </a:lnTo>
                  <a:lnTo>
                    <a:pt x="77027" y="67397"/>
                  </a:lnTo>
                  <a:lnTo>
                    <a:pt x="81081" y="69041"/>
                  </a:lnTo>
                  <a:lnTo>
                    <a:pt x="82702" y="69863"/>
                  </a:lnTo>
                  <a:lnTo>
                    <a:pt x="83513" y="68219"/>
                  </a:lnTo>
                  <a:lnTo>
                    <a:pt x="85945" y="61643"/>
                  </a:lnTo>
                  <a:lnTo>
                    <a:pt x="87567" y="58356"/>
                  </a:lnTo>
                  <a:lnTo>
                    <a:pt x="88378" y="55068"/>
                  </a:lnTo>
                  <a:lnTo>
                    <a:pt x="89189" y="55068"/>
                  </a:lnTo>
                  <a:lnTo>
                    <a:pt x="91621" y="55068"/>
                  </a:lnTo>
                  <a:lnTo>
                    <a:pt x="92432" y="56712"/>
                  </a:lnTo>
                  <a:lnTo>
                    <a:pt x="96486" y="49315"/>
                  </a:lnTo>
                  <a:lnTo>
                    <a:pt x="98918" y="46849"/>
                  </a:lnTo>
                  <a:lnTo>
                    <a:pt x="100540" y="44383"/>
                  </a:lnTo>
                  <a:lnTo>
                    <a:pt x="102162" y="38630"/>
                  </a:lnTo>
                  <a:lnTo>
                    <a:pt x="102162" y="32054"/>
                  </a:lnTo>
                  <a:lnTo>
                    <a:pt x="109459" y="36164"/>
                  </a:lnTo>
                  <a:lnTo>
                    <a:pt x="114324" y="38630"/>
                  </a:lnTo>
                  <a:lnTo>
                    <a:pt x="115945" y="38630"/>
                  </a:lnTo>
                  <a:lnTo>
                    <a:pt x="118378" y="36164"/>
                  </a:lnTo>
                  <a:lnTo>
                    <a:pt x="120000" y="35342"/>
                  </a:lnTo>
                  <a:lnTo>
                    <a:pt x="119189" y="35342"/>
                  </a:lnTo>
                  <a:lnTo>
                    <a:pt x="117567" y="29589"/>
                  </a:lnTo>
                  <a:lnTo>
                    <a:pt x="114324" y="25479"/>
                  </a:lnTo>
                  <a:lnTo>
                    <a:pt x="105405" y="23013"/>
                  </a:lnTo>
                  <a:lnTo>
                    <a:pt x="99729" y="25479"/>
                  </a:lnTo>
                  <a:lnTo>
                    <a:pt x="97297" y="25479"/>
                  </a:lnTo>
                  <a:lnTo>
                    <a:pt x="92432" y="28767"/>
                  </a:lnTo>
                  <a:lnTo>
                    <a:pt x="91621" y="27945"/>
                  </a:lnTo>
                  <a:lnTo>
                    <a:pt x="90810" y="27945"/>
                  </a:lnTo>
                  <a:lnTo>
                    <a:pt x="86756" y="32876"/>
                  </a:lnTo>
                  <a:lnTo>
                    <a:pt x="82702" y="32876"/>
                  </a:lnTo>
                  <a:lnTo>
                    <a:pt x="76216" y="41095"/>
                  </a:lnTo>
                  <a:lnTo>
                    <a:pt x="73783" y="41095"/>
                  </a:lnTo>
                  <a:lnTo>
                    <a:pt x="71351" y="27123"/>
                  </a:lnTo>
                  <a:lnTo>
                    <a:pt x="46216" y="32054"/>
                  </a:lnTo>
                  <a:lnTo>
                    <a:pt x="41351" y="0"/>
                  </a:lnTo>
                  <a:lnTo>
                    <a:pt x="38918" y="0"/>
                  </a:lnTo>
                  <a:lnTo>
                    <a:pt x="38108" y="2465"/>
                  </a:lnTo>
                  <a:lnTo>
                    <a:pt x="38918" y="4931"/>
                  </a:lnTo>
                  <a:lnTo>
                    <a:pt x="38918" y="5753"/>
                  </a:lnTo>
                  <a:lnTo>
                    <a:pt x="38918" y="12328"/>
                  </a:lnTo>
                  <a:lnTo>
                    <a:pt x="38918" y="15616"/>
                  </a:lnTo>
                  <a:lnTo>
                    <a:pt x="38108" y="18082"/>
                  </a:lnTo>
                  <a:lnTo>
                    <a:pt x="38108" y="23013"/>
                  </a:lnTo>
                  <a:lnTo>
                    <a:pt x="37297" y="29589"/>
                  </a:lnTo>
                  <a:lnTo>
                    <a:pt x="37297" y="32054"/>
                  </a:lnTo>
                  <a:lnTo>
                    <a:pt x="35675" y="36164"/>
                  </a:lnTo>
                  <a:lnTo>
                    <a:pt x="29189" y="41917"/>
                  </a:lnTo>
                  <a:lnTo>
                    <a:pt x="26756" y="45205"/>
                  </a:lnTo>
                  <a:lnTo>
                    <a:pt x="22702" y="45205"/>
                  </a:lnTo>
                  <a:lnTo>
                    <a:pt x="19459" y="50136"/>
                  </a:lnTo>
                  <a:lnTo>
                    <a:pt x="17027" y="53424"/>
                  </a:lnTo>
                  <a:lnTo>
                    <a:pt x="16216" y="61643"/>
                  </a:lnTo>
                  <a:lnTo>
                    <a:pt x="15405" y="62465"/>
                  </a:lnTo>
                  <a:lnTo>
                    <a:pt x="12162" y="59999"/>
                  </a:lnTo>
                  <a:lnTo>
                    <a:pt x="9729" y="62465"/>
                  </a:lnTo>
                  <a:lnTo>
                    <a:pt x="7297" y="71506"/>
                  </a:lnTo>
                  <a:lnTo>
                    <a:pt x="7297" y="74794"/>
                  </a:lnTo>
                  <a:lnTo>
                    <a:pt x="5675" y="77260"/>
                  </a:lnTo>
                  <a:lnTo>
                    <a:pt x="2432" y="80547"/>
                  </a:lnTo>
                  <a:lnTo>
                    <a:pt x="0" y="83013"/>
                  </a:lnTo>
                  <a:lnTo>
                    <a:pt x="2432" y="93698"/>
                  </a:lnTo>
                  <a:lnTo>
                    <a:pt x="4054" y="98630"/>
                  </a:lnTo>
                  <a:lnTo>
                    <a:pt x="8108" y="104383"/>
                  </a:lnTo>
                  <a:lnTo>
                    <a:pt x="12162" y="108493"/>
                  </a:lnTo>
                  <a:lnTo>
                    <a:pt x="15405" y="113424"/>
                  </a:lnTo>
                  <a:lnTo>
                    <a:pt x="16216" y="113424"/>
                  </a:lnTo>
                  <a:lnTo>
                    <a:pt x="17027" y="111780"/>
                  </a:lnTo>
                  <a:close/>
                </a:path>
              </a:pathLst>
            </a:custGeom>
            <a:solidFill>
              <a:srgbClr val="29AFA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34" name="Google Shape;734;p123"/>
            <p:cNvSpPr/>
            <p:nvPr/>
          </p:nvSpPr>
          <p:spPr>
            <a:xfrm>
              <a:off x="7045392" y="2498731"/>
              <a:ext cx="398100" cy="205800"/>
            </a:xfrm>
            <a:custGeom>
              <a:rect b="b" l="l" r="r" t="t"/>
              <a:pathLst>
                <a:path extrusionOk="0" h="120000" w="120000">
                  <a:moveTo>
                    <a:pt x="102711" y="92459"/>
                  </a:moveTo>
                  <a:lnTo>
                    <a:pt x="105254" y="89508"/>
                  </a:lnTo>
                  <a:lnTo>
                    <a:pt x="106779" y="87540"/>
                  </a:lnTo>
                  <a:lnTo>
                    <a:pt x="108813" y="86557"/>
                  </a:lnTo>
                  <a:lnTo>
                    <a:pt x="110338" y="77704"/>
                  </a:lnTo>
                  <a:lnTo>
                    <a:pt x="111864" y="72786"/>
                  </a:lnTo>
                  <a:lnTo>
                    <a:pt x="117457" y="68852"/>
                  </a:lnTo>
                  <a:lnTo>
                    <a:pt x="119491" y="62950"/>
                  </a:lnTo>
                  <a:lnTo>
                    <a:pt x="120000" y="59016"/>
                  </a:lnTo>
                  <a:lnTo>
                    <a:pt x="117966" y="53114"/>
                  </a:lnTo>
                  <a:lnTo>
                    <a:pt x="115423" y="48196"/>
                  </a:lnTo>
                  <a:lnTo>
                    <a:pt x="112881" y="41311"/>
                  </a:lnTo>
                  <a:lnTo>
                    <a:pt x="111864" y="35409"/>
                  </a:lnTo>
                  <a:lnTo>
                    <a:pt x="110338" y="22622"/>
                  </a:lnTo>
                  <a:lnTo>
                    <a:pt x="110847" y="21639"/>
                  </a:lnTo>
                  <a:lnTo>
                    <a:pt x="109322" y="21639"/>
                  </a:lnTo>
                  <a:lnTo>
                    <a:pt x="107288" y="17704"/>
                  </a:lnTo>
                  <a:lnTo>
                    <a:pt x="105254" y="12786"/>
                  </a:lnTo>
                  <a:lnTo>
                    <a:pt x="103728" y="9836"/>
                  </a:lnTo>
                  <a:lnTo>
                    <a:pt x="103220" y="10819"/>
                  </a:lnTo>
                  <a:lnTo>
                    <a:pt x="102203" y="11803"/>
                  </a:lnTo>
                  <a:lnTo>
                    <a:pt x="101186" y="14754"/>
                  </a:lnTo>
                  <a:lnTo>
                    <a:pt x="100677" y="15737"/>
                  </a:lnTo>
                  <a:lnTo>
                    <a:pt x="97627" y="16721"/>
                  </a:lnTo>
                  <a:lnTo>
                    <a:pt x="95084" y="14754"/>
                  </a:lnTo>
                  <a:lnTo>
                    <a:pt x="93559" y="12786"/>
                  </a:lnTo>
                  <a:lnTo>
                    <a:pt x="93050" y="13770"/>
                  </a:lnTo>
                  <a:lnTo>
                    <a:pt x="92033" y="15737"/>
                  </a:lnTo>
                  <a:lnTo>
                    <a:pt x="92033" y="16721"/>
                  </a:lnTo>
                  <a:lnTo>
                    <a:pt x="90508" y="17704"/>
                  </a:lnTo>
                  <a:lnTo>
                    <a:pt x="89491" y="15737"/>
                  </a:lnTo>
                  <a:lnTo>
                    <a:pt x="88474" y="14754"/>
                  </a:lnTo>
                  <a:lnTo>
                    <a:pt x="86949" y="13770"/>
                  </a:lnTo>
                  <a:lnTo>
                    <a:pt x="84406" y="12786"/>
                  </a:lnTo>
                  <a:lnTo>
                    <a:pt x="83898" y="10819"/>
                  </a:lnTo>
                  <a:lnTo>
                    <a:pt x="82881" y="6885"/>
                  </a:lnTo>
                  <a:lnTo>
                    <a:pt x="80847" y="3934"/>
                  </a:lnTo>
                  <a:lnTo>
                    <a:pt x="78305" y="0"/>
                  </a:lnTo>
                  <a:lnTo>
                    <a:pt x="77796" y="983"/>
                  </a:lnTo>
                  <a:lnTo>
                    <a:pt x="75254" y="2950"/>
                  </a:lnTo>
                  <a:lnTo>
                    <a:pt x="72711" y="983"/>
                  </a:lnTo>
                  <a:lnTo>
                    <a:pt x="71694" y="1967"/>
                  </a:lnTo>
                  <a:lnTo>
                    <a:pt x="72203" y="5901"/>
                  </a:lnTo>
                  <a:lnTo>
                    <a:pt x="73220" y="6885"/>
                  </a:lnTo>
                  <a:lnTo>
                    <a:pt x="72711" y="8852"/>
                  </a:lnTo>
                  <a:lnTo>
                    <a:pt x="73220" y="14754"/>
                  </a:lnTo>
                  <a:lnTo>
                    <a:pt x="72203" y="16721"/>
                  </a:lnTo>
                  <a:lnTo>
                    <a:pt x="70169" y="16721"/>
                  </a:lnTo>
                  <a:lnTo>
                    <a:pt x="68135" y="18688"/>
                  </a:lnTo>
                  <a:lnTo>
                    <a:pt x="64067" y="19672"/>
                  </a:lnTo>
                  <a:lnTo>
                    <a:pt x="63559" y="20655"/>
                  </a:lnTo>
                  <a:lnTo>
                    <a:pt x="63559" y="22622"/>
                  </a:lnTo>
                  <a:lnTo>
                    <a:pt x="63050" y="24590"/>
                  </a:lnTo>
                  <a:lnTo>
                    <a:pt x="63050" y="28524"/>
                  </a:lnTo>
                  <a:lnTo>
                    <a:pt x="62033" y="32459"/>
                  </a:lnTo>
                  <a:lnTo>
                    <a:pt x="61016" y="36393"/>
                  </a:lnTo>
                  <a:lnTo>
                    <a:pt x="60000" y="38360"/>
                  </a:lnTo>
                  <a:lnTo>
                    <a:pt x="58474" y="38360"/>
                  </a:lnTo>
                  <a:lnTo>
                    <a:pt x="56949" y="43278"/>
                  </a:lnTo>
                  <a:lnTo>
                    <a:pt x="56949" y="46229"/>
                  </a:lnTo>
                  <a:lnTo>
                    <a:pt x="55932" y="50163"/>
                  </a:lnTo>
                  <a:lnTo>
                    <a:pt x="52881" y="51147"/>
                  </a:lnTo>
                  <a:lnTo>
                    <a:pt x="52372" y="50163"/>
                  </a:lnTo>
                  <a:lnTo>
                    <a:pt x="50847" y="47213"/>
                  </a:lnTo>
                  <a:lnTo>
                    <a:pt x="50338" y="43278"/>
                  </a:lnTo>
                  <a:lnTo>
                    <a:pt x="49322" y="43278"/>
                  </a:lnTo>
                  <a:lnTo>
                    <a:pt x="48813" y="47213"/>
                  </a:lnTo>
                  <a:lnTo>
                    <a:pt x="47288" y="50163"/>
                  </a:lnTo>
                  <a:lnTo>
                    <a:pt x="47288" y="54098"/>
                  </a:lnTo>
                  <a:lnTo>
                    <a:pt x="46779" y="57049"/>
                  </a:lnTo>
                  <a:lnTo>
                    <a:pt x="44745" y="56065"/>
                  </a:lnTo>
                  <a:lnTo>
                    <a:pt x="43728" y="54098"/>
                  </a:lnTo>
                  <a:lnTo>
                    <a:pt x="41694" y="54098"/>
                  </a:lnTo>
                  <a:lnTo>
                    <a:pt x="40677" y="55081"/>
                  </a:lnTo>
                  <a:lnTo>
                    <a:pt x="38644" y="56065"/>
                  </a:lnTo>
                  <a:lnTo>
                    <a:pt x="38644" y="60000"/>
                  </a:lnTo>
                  <a:lnTo>
                    <a:pt x="38135" y="60983"/>
                  </a:lnTo>
                  <a:lnTo>
                    <a:pt x="36101" y="59016"/>
                  </a:lnTo>
                  <a:lnTo>
                    <a:pt x="34576" y="56065"/>
                  </a:lnTo>
                  <a:lnTo>
                    <a:pt x="32033" y="56065"/>
                  </a:lnTo>
                  <a:lnTo>
                    <a:pt x="30508" y="56065"/>
                  </a:lnTo>
                  <a:lnTo>
                    <a:pt x="28983" y="60000"/>
                  </a:lnTo>
                  <a:lnTo>
                    <a:pt x="24915" y="60000"/>
                  </a:lnTo>
                  <a:lnTo>
                    <a:pt x="24915" y="64918"/>
                  </a:lnTo>
                  <a:lnTo>
                    <a:pt x="23389" y="64918"/>
                  </a:lnTo>
                  <a:lnTo>
                    <a:pt x="21864" y="65901"/>
                  </a:lnTo>
                  <a:lnTo>
                    <a:pt x="21864" y="69836"/>
                  </a:lnTo>
                  <a:lnTo>
                    <a:pt x="21864" y="70819"/>
                  </a:lnTo>
                  <a:lnTo>
                    <a:pt x="21864" y="73770"/>
                  </a:lnTo>
                  <a:lnTo>
                    <a:pt x="22372" y="76721"/>
                  </a:lnTo>
                  <a:lnTo>
                    <a:pt x="21355" y="77704"/>
                  </a:lnTo>
                  <a:lnTo>
                    <a:pt x="18305" y="79672"/>
                  </a:lnTo>
                  <a:lnTo>
                    <a:pt x="16779" y="81639"/>
                  </a:lnTo>
                  <a:lnTo>
                    <a:pt x="16779" y="86557"/>
                  </a:lnTo>
                  <a:lnTo>
                    <a:pt x="17796" y="91475"/>
                  </a:lnTo>
                  <a:lnTo>
                    <a:pt x="16779" y="92459"/>
                  </a:lnTo>
                  <a:lnTo>
                    <a:pt x="15254" y="92459"/>
                  </a:lnTo>
                  <a:lnTo>
                    <a:pt x="13728" y="92459"/>
                  </a:lnTo>
                  <a:lnTo>
                    <a:pt x="11694" y="89508"/>
                  </a:lnTo>
                  <a:lnTo>
                    <a:pt x="9661" y="87540"/>
                  </a:lnTo>
                  <a:lnTo>
                    <a:pt x="8644" y="88524"/>
                  </a:lnTo>
                  <a:lnTo>
                    <a:pt x="7118" y="91475"/>
                  </a:lnTo>
                  <a:lnTo>
                    <a:pt x="5593" y="92459"/>
                  </a:lnTo>
                  <a:lnTo>
                    <a:pt x="5084" y="95409"/>
                  </a:lnTo>
                  <a:lnTo>
                    <a:pt x="5084" y="98360"/>
                  </a:lnTo>
                  <a:lnTo>
                    <a:pt x="7118" y="100327"/>
                  </a:lnTo>
                  <a:lnTo>
                    <a:pt x="7118" y="102295"/>
                  </a:lnTo>
                  <a:lnTo>
                    <a:pt x="7118" y="105245"/>
                  </a:lnTo>
                  <a:lnTo>
                    <a:pt x="7118" y="110163"/>
                  </a:lnTo>
                  <a:lnTo>
                    <a:pt x="6101" y="113114"/>
                  </a:lnTo>
                  <a:lnTo>
                    <a:pt x="5084" y="114098"/>
                  </a:lnTo>
                  <a:lnTo>
                    <a:pt x="3559" y="114098"/>
                  </a:lnTo>
                  <a:lnTo>
                    <a:pt x="2542" y="115081"/>
                  </a:lnTo>
                  <a:lnTo>
                    <a:pt x="2542" y="115081"/>
                  </a:lnTo>
                  <a:lnTo>
                    <a:pt x="2033" y="115081"/>
                  </a:lnTo>
                  <a:lnTo>
                    <a:pt x="0" y="115081"/>
                  </a:lnTo>
                  <a:lnTo>
                    <a:pt x="0" y="116065"/>
                  </a:lnTo>
                  <a:lnTo>
                    <a:pt x="0" y="119016"/>
                  </a:lnTo>
                  <a:lnTo>
                    <a:pt x="0" y="120000"/>
                  </a:lnTo>
                  <a:lnTo>
                    <a:pt x="1016" y="119016"/>
                  </a:lnTo>
                  <a:lnTo>
                    <a:pt x="26440" y="118032"/>
                  </a:lnTo>
                  <a:lnTo>
                    <a:pt x="25423" y="109180"/>
                  </a:lnTo>
                  <a:lnTo>
                    <a:pt x="72711" y="103278"/>
                  </a:lnTo>
                  <a:lnTo>
                    <a:pt x="97627" y="98360"/>
                  </a:lnTo>
                  <a:lnTo>
                    <a:pt x="100677" y="95409"/>
                  </a:lnTo>
                  <a:lnTo>
                    <a:pt x="102711" y="92459"/>
                  </a:lnTo>
                  <a:close/>
                </a:path>
              </a:pathLst>
            </a:custGeom>
            <a:solidFill>
              <a:srgbClr val="29AFA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35" name="Google Shape;735;p123"/>
            <p:cNvSpPr/>
            <p:nvPr/>
          </p:nvSpPr>
          <p:spPr>
            <a:xfrm>
              <a:off x="6706417" y="2426214"/>
              <a:ext cx="362700" cy="315300"/>
            </a:xfrm>
            <a:custGeom>
              <a:rect b="b" l="l" r="r" t="t"/>
              <a:pathLst>
                <a:path extrusionOk="0" h="120000" w="120000">
                  <a:moveTo>
                    <a:pt x="112440" y="104796"/>
                  </a:moveTo>
                  <a:cubicBezTo>
                    <a:pt x="112440" y="103167"/>
                    <a:pt x="112440" y="103167"/>
                    <a:pt x="112440" y="103167"/>
                  </a:cubicBezTo>
                  <a:cubicBezTo>
                    <a:pt x="112440" y="102624"/>
                    <a:pt x="112440" y="102624"/>
                    <a:pt x="112440" y="102624"/>
                  </a:cubicBezTo>
                  <a:cubicBezTo>
                    <a:pt x="114330" y="102624"/>
                    <a:pt x="114330" y="102624"/>
                    <a:pt x="114330" y="102624"/>
                  </a:cubicBezTo>
                  <a:cubicBezTo>
                    <a:pt x="114803" y="102624"/>
                    <a:pt x="114803" y="102624"/>
                    <a:pt x="114803" y="102624"/>
                  </a:cubicBezTo>
                  <a:cubicBezTo>
                    <a:pt x="115275" y="102081"/>
                    <a:pt x="115275" y="102081"/>
                    <a:pt x="115275" y="102081"/>
                  </a:cubicBezTo>
                  <a:cubicBezTo>
                    <a:pt x="116220" y="101538"/>
                    <a:pt x="116220" y="101538"/>
                    <a:pt x="116220" y="101538"/>
                  </a:cubicBezTo>
                  <a:cubicBezTo>
                    <a:pt x="117637" y="101538"/>
                    <a:pt x="117637" y="101538"/>
                    <a:pt x="117637" y="101538"/>
                  </a:cubicBezTo>
                  <a:cubicBezTo>
                    <a:pt x="119055" y="100995"/>
                    <a:pt x="119055" y="100995"/>
                    <a:pt x="119055" y="100995"/>
                  </a:cubicBezTo>
                  <a:cubicBezTo>
                    <a:pt x="120000" y="99366"/>
                    <a:pt x="120000" y="99366"/>
                    <a:pt x="120000" y="99366"/>
                  </a:cubicBezTo>
                  <a:cubicBezTo>
                    <a:pt x="120000" y="96108"/>
                    <a:pt x="120000" y="96108"/>
                    <a:pt x="120000" y="96108"/>
                  </a:cubicBezTo>
                  <a:cubicBezTo>
                    <a:pt x="120000" y="93936"/>
                    <a:pt x="120000" y="93936"/>
                    <a:pt x="120000" y="93936"/>
                  </a:cubicBezTo>
                  <a:cubicBezTo>
                    <a:pt x="120000" y="92850"/>
                    <a:pt x="120000" y="92850"/>
                    <a:pt x="120000" y="92850"/>
                  </a:cubicBezTo>
                  <a:cubicBezTo>
                    <a:pt x="118110" y="91221"/>
                    <a:pt x="118110" y="91221"/>
                    <a:pt x="118110" y="91221"/>
                  </a:cubicBezTo>
                  <a:cubicBezTo>
                    <a:pt x="118110" y="89592"/>
                    <a:pt x="118110" y="89592"/>
                    <a:pt x="118110" y="89592"/>
                  </a:cubicBezTo>
                  <a:cubicBezTo>
                    <a:pt x="118582" y="87420"/>
                    <a:pt x="118582" y="87420"/>
                    <a:pt x="118582" y="87420"/>
                  </a:cubicBezTo>
                  <a:cubicBezTo>
                    <a:pt x="116220" y="87420"/>
                    <a:pt x="116220" y="87420"/>
                    <a:pt x="116220" y="87420"/>
                  </a:cubicBezTo>
                  <a:cubicBezTo>
                    <a:pt x="114803" y="90135"/>
                    <a:pt x="114803" y="90135"/>
                    <a:pt x="114803" y="90135"/>
                  </a:cubicBezTo>
                  <a:cubicBezTo>
                    <a:pt x="114803" y="87420"/>
                    <a:pt x="114803" y="87420"/>
                    <a:pt x="114803" y="87420"/>
                  </a:cubicBezTo>
                  <a:cubicBezTo>
                    <a:pt x="112440" y="84705"/>
                    <a:pt x="112440" y="84705"/>
                    <a:pt x="112440" y="84705"/>
                  </a:cubicBezTo>
                  <a:cubicBezTo>
                    <a:pt x="112913" y="82533"/>
                    <a:pt x="112913" y="82533"/>
                    <a:pt x="112913" y="82533"/>
                  </a:cubicBezTo>
                  <a:cubicBezTo>
                    <a:pt x="113385" y="79276"/>
                    <a:pt x="113385" y="79276"/>
                    <a:pt x="113385" y="79276"/>
                  </a:cubicBezTo>
                  <a:cubicBezTo>
                    <a:pt x="111496" y="73303"/>
                    <a:pt x="111496" y="73303"/>
                    <a:pt x="111496" y="73303"/>
                  </a:cubicBezTo>
                  <a:cubicBezTo>
                    <a:pt x="109606" y="71131"/>
                    <a:pt x="109606" y="71131"/>
                    <a:pt x="109606" y="71131"/>
                  </a:cubicBezTo>
                  <a:cubicBezTo>
                    <a:pt x="103464" y="66244"/>
                    <a:pt x="103464" y="66244"/>
                    <a:pt x="103464" y="66244"/>
                  </a:cubicBezTo>
                  <a:cubicBezTo>
                    <a:pt x="102047" y="67330"/>
                    <a:pt x="102047" y="67330"/>
                    <a:pt x="102047" y="67330"/>
                  </a:cubicBezTo>
                  <a:cubicBezTo>
                    <a:pt x="98267" y="64072"/>
                    <a:pt x="98267" y="64072"/>
                    <a:pt x="98267" y="64072"/>
                  </a:cubicBezTo>
                  <a:cubicBezTo>
                    <a:pt x="95433" y="60814"/>
                    <a:pt x="95433" y="60814"/>
                    <a:pt x="95433" y="60814"/>
                  </a:cubicBezTo>
                  <a:cubicBezTo>
                    <a:pt x="95433" y="57556"/>
                    <a:pt x="95433" y="57556"/>
                    <a:pt x="95433" y="57556"/>
                  </a:cubicBezTo>
                  <a:cubicBezTo>
                    <a:pt x="96377" y="54298"/>
                    <a:pt x="96377" y="54298"/>
                    <a:pt x="96377" y="54298"/>
                  </a:cubicBezTo>
                  <a:cubicBezTo>
                    <a:pt x="96850" y="52126"/>
                    <a:pt x="96850" y="52126"/>
                    <a:pt x="96850" y="52126"/>
                  </a:cubicBezTo>
                  <a:cubicBezTo>
                    <a:pt x="97322" y="49411"/>
                    <a:pt x="97322" y="49411"/>
                    <a:pt x="97322" y="49411"/>
                  </a:cubicBezTo>
                  <a:cubicBezTo>
                    <a:pt x="98740" y="45610"/>
                    <a:pt x="98740" y="45610"/>
                    <a:pt x="98740" y="45610"/>
                  </a:cubicBezTo>
                  <a:cubicBezTo>
                    <a:pt x="97322" y="43438"/>
                    <a:pt x="97322" y="43438"/>
                    <a:pt x="97322" y="43438"/>
                  </a:cubicBezTo>
                  <a:cubicBezTo>
                    <a:pt x="95433" y="41266"/>
                    <a:pt x="95433" y="41266"/>
                    <a:pt x="95433" y="41266"/>
                  </a:cubicBezTo>
                  <a:cubicBezTo>
                    <a:pt x="92598" y="41266"/>
                    <a:pt x="92598" y="41266"/>
                    <a:pt x="92598" y="41266"/>
                  </a:cubicBezTo>
                  <a:cubicBezTo>
                    <a:pt x="91181" y="42352"/>
                    <a:pt x="91181" y="42352"/>
                    <a:pt x="91181" y="42352"/>
                  </a:cubicBezTo>
                  <a:cubicBezTo>
                    <a:pt x="90236" y="43981"/>
                    <a:pt x="90236" y="43981"/>
                    <a:pt x="90236" y="43981"/>
                  </a:cubicBezTo>
                  <a:cubicBezTo>
                    <a:pt x="87874" y="41266"/>
                    <a:pt x="87874" y="41266"/>
                    <a:pt x="87874" y="41266"/>
                  </a:cubicBezTo>
                  <a:cubicBezTo>
                    <a:pt x="87874" y="36380"/>
                    <a:pt x="87874" y="36380"/>
                    <a:pt x="87874" y="36380"/>
                  </a:cubicBezTo>
                  <a:cubicBezTo>
                    <a:pt x="85511" y="32579"/>
                    <a:pt x="85511" y="32579"/>
                    <a:pt x="85511" y="32579"/>
                  </a:cubicBezTo>
                  <a:cubicBezTo>
                    <a:pt x="77007" y="24434"/>
                    <a:pt x="77007" y="24434"/>
                    <a:pt x="77007" y="24434"/>
                  </a:cubicBezTo>
                  <a:cubicBezTo>
                    <a:pt x="73700" y="17918"/>
                    <a:pt x="73700" y="17918"/>
                    <a:pt x="73700" y="17918"/>
                  </a:cubicBezTo>
                  <a:cubicBezTo>
                    <a:pt x="73700" y="11945"/>
                    <a:pt x="73700" y="11945"/>
                    <a:pt x="73700" y="11945"/>
                  </a:cubicBezTo>
                  <a:cubicBezTo>
                    <a:pt x="73700" y="5972"/>
                    <a:pt x="73700" y="5972"/>
                    <a:pt x="73700" y="5972"/>
                  </a:cubicBezTo>
                  <a:cubicBezTo>
                    <a:pt x="74645" y="5429"/>
                    <a:pt x="74645" y="5429"/>
                    <a:pt x="74645" y="5429"/>
                  </a:cubicBezTo>
                  <a:cubicBezTo>
                    <a:pt x="68976" y="0"/>
                    <a:pt x="68976" y="0"/>
                    <a:pt x="68976" y="0"/>
                  </a:cubicBezTo>
                  <a:cubicBezTo>
                    <a:pt x="0" y="1085"/>
                    <a:pt x="0" y="1085"/>
                    <a:pt x="0" y="1085"/>
                  </a:cubicBezTo>
                  <a:cubicBezTo>
                    <a:pt x="472" y="2171"/>
                    <a:pt x="472" y="2171"/>
                    <a:pt x="472" y="2171"/>
                  </a:cubicBezTo>
                  <a:cubicBezTo>
                    <a:pt x="1889" y="3257"/>
                    <a:pt x="1889" y="3257"/>
                    <a:pt x="1889" y="3257"/>
                  </a:cubicBezTo>
                  <a:cubicBezTo>
                    <a:pt x="2362" y="5972"/>
                    <a:pt x="2362" y="5972"/>
                    <a:pt x="2362" y="5972"/>
                  </a:cubicBezTo>
                  <a:cubicBezTo>
                    <a:pt x="1417" y="7058"/>
                    <a:pt x="1417" y="7058"/>
                    <a:pt x="1417" y="7058"/>
                  </a:cubicBezTo>
                  <a:cubicBezTo>
                    <a:pt x="2362" y="8687"/>
                    <a:pt x="2362" y="8687"/>
                    <a:pt x="2362" y="8687"/>
                  </a:cubicBezTo>
                  <a:cubicBezTo>
                    <a:pt x="2362" y="8687"/>
                    <a:pt x="1889" y="8687"/>
                    <a:pt x="2362" y="9230"/>
                  </a:cubicBezTo>
                  <a:cubicBezTo>
                    <a:pt x="2834" y="9773"/>
                    <a:pt x="5196" y="10316"/>
                    <a:pt x="5196" y="10316"/>
                  </a:cubicBezTo>
                  <a:cubicBezTo>
                    <a:pt x="5669" y="13574"/>
                    <a:pt x="5669" y="13574"/>
                    <a:pt x="5669" y="13574"/>
                  </a:cubicBezTo>
                  <a:cubicBezTo>
                    <a:pt x="6614" y="15746"/>
                    <a:pt x="6614" y="15746"/>
                    <a:pt x="6614" y="15746"/>
                  </a:cubicBezTo>
                  <a:cubicBezTo>
                    <a:pt x="6614" y="15746"/>
                    <a:pt x="6614" y="15746"/>
                    <a:pt x="6614" y="15746"/>
                  </a:cubicBezTo>
                  <a:cubicBezTo>
                    <a:pt x="8503" y="19004"/>
                    <a:pt x="8503" y="19004"/>
                    <a:pt x="8503" y="19004"/>
                  </a:cubicBezTo>
                  <a:cubicBezTo>
                    <a:pt x="9448" y="21176"/>
                    <a:pt x="9448" y="21176"/>
                    <a:pt x="9448" y="21176"/>
                  </a:cubicBezTo>
                  <a:cubicBezTo>
                    <a:pt x="13700" y="21176"/>
                    <a:pt x="13700" y="21176"/>
                    <a:pt x="13700" y="21176"/>
                  </a:cubicBezTo>
                  <a:cubicBezTo>
                    <a:pt x="14645" y="21176"/>
                    <a:pt x="14645" y="21176"/>
                    <a:pt x="14645" y="21176"/>
                  </a:cubicBezTo>
                  <a:cubicBezTo>
                    <a:pt x="14645" y="23891"/>
                    <a:pt x="14645" y="23891"/>
                    <a:pt x="14645" y="23891"/>
                  </a:cubicBezTo>
                  <a:cubicBezTo>
                    <a:pt x="13228" y="27149"/>
                    <a:pt x="13228" y="27149"/>
                    <a:pt x="13228" y="27149"/>
                  </a:cubicBezTo>
                  <a:cubicBezTo>
                    <a:pt x="11811" y="29864"/>
                    <a:pt x="11811" y="29864"/>
                    <a:pt x="11811" y="29864"/>
                  </a:cubicBezTo>
                  <a:cubicBezTo>
                    <a:pt x="14645" y="33122"/>
                    <a:pt x="14645" y="33122"/>
                    <a:pt x="14645" y="33122"/>
                  </a:cubicBezTo>
                  <a:cubicBezTo>
                    <a:pt x="15590" y="36380"/>
                    <a:pt x="15590" y="36380"/>
                    <a:pt x="15590" y="36380"/>
                  </a:cubicBezTo>
                  <a:cubicBezTo>
                    <a:pt x="17007" y="37466"/>
                    <a:pt x="17007" y="37466"/>
                    <a:pt x="17007" y="37466"/>
                  </a:cubicBezTo>
                  <a:cubicBezTo>
                    <a:pt x="19842" y="39095"/>
                    <a:pt x="19842" y="39095"/>
                    <a:pt x="19842" y="39095"/>
                  </a:cubicBezTo>
                  <a:cubicBezTo>
                    <a:pt x="19842" y="95565"/>
                    <a:pt x="19842" y="95565"/>
                    <a:pt x="19842" y="95565"/>
                  </a:cubicBezTo>
                  <a:cubicBezTo>
                    <a:pt x="19842" y="109140"/>
                    <a:pt x="19842" y="109140"/>
                    <a:pt x="19842" y="109140"/>
                  </a:cubicBezTo>
                  <a:cubicBezTo>
                    <a:pt x="101574" y="106968"/>
                    <a:pt x="101574" y="106968"/>
                    <a:pt x="101574" y="106968"/>
                  </a:cubicBezTo>
                  <a:cubicBezTo>
                    <a:pt x="102047" y="110226"/>
                    <a:pt x="102047" y="110226"/>
                    <a:pt x="102047" y="110226"/>
                  </a:cubicBezTo>
                  <a:cubicBezTo>
                    <a:pt x="96850" y="120000"/>
                    <a:pt x="96850" y="120000"/>
                    <a:pt x="96850" y="120000"/>
                  </a:cubicBezTo>
                  <a:cubicBezTo>
                    <a:pt x="110078" y="118914"/>
                    <a:pt x="110078" y="118914"/>
                    <a:pt x="110078" y="118914"/>
                  </a:cubicBezTo>
                  <a:cubicBezTo>
                    <a:pt x="110551" y="117285"/>
                    <a:pt x="110551" y="117285"/>
                    <a:pt x="110551" y="117285"/>
                  </a:cubicBezTo>
                  <a:cubicBezTo>
                    <a:pt x="111496" y="115656"/>
                    <a:pt x="111496" y="115656"/>
                    <a:pt x="111496" y="115656"/>
                  </a:cubicBezTo>
                  <a:cubicBezTo>
                    <a:pt x="111496" y="115656"/>
                    <a:pt x="112440" y="115113"/>
                    <a:pt x="111968" y="114570"/>
                  </a:cubicBezTo>
                  <a:cubicBezTo>
                    <a:pt x="111968" y="114027"/>
                    <a:pt x="111023" y="112398"/>
                    <a:pt x="111023" y="112398"/>
                  </a:cubicBezTo>
                  <a:cubicBezTo>
                    <a:pt x="110551" y="111855"/>
                    <a:pt x="110551" y="111855"/>
                    <a:pt x="110551" y="111855"/>
                  </a:cubicBezTo>
                  <a:cubicBezTo>
                    <a:pt x="111023" y="110769"/>
                    <a:pt x="111023" y="110769"/>
                    <a:pt x="111023" y="110769"/>
                  </a:cubicBezTo>
                  <a:cubicBezTo>
                    <a:pt x="111968" y="110226"/>
                    <a:pt x="111968" y="110226"/>
                    <a:pt x="111968" y="110226"/>
                  </a:cubicBezTo>
                  <a:cubicBezTo>
                    <a:pt x="112440" y="108597"/>
                    <a:pt x="112440" y="108597"/>
                    <a:pt x="112440" y="108597"/>
                  </a:cubicBezTo>
                  <a:cubicBezTo>
                    <a:pt x="112440" y="106968"/>
                    <a:pt x="112440" y="106968"/>
                    <a:pt x="112440" y="106968"/>
                  </a:cubicBezTo>
                  <a:cubicBezTo>
                    <a:pt x="112440" y="105339"/>
                    <a:pt x="112440" y="105339"/>
                    <a:pt x="112440" y="105339"/>
                  </a:cubicBezTo>
                  <a:lnTo>
                    <a:pt x="112440" y="104796"/>
                  </a:lnTo>
                  <a:close/>
                </a:path>
              </a:pathLst>
            </a:custGeom>
            <a:solidFill>
              <a:srgbClr val="1E4E7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36" name="Google Shape;736;p123"/>
            <p:cNvSpPr/>
            <p:nvPr/>
          </p:nvSpPr>
          <p:spPr>
            <a:xfrm>
              <a:off x="6642332" y="1820781"/>
              <a:ext cx="350700" cy="408000"/>
            </a:xfrm>
            <a:custGeom>
              <a:rect b="b" l="l" r="r" t="t"/>
              <a:pathLst>
                <a:path extrusionOk="0" h="120000" w="120000">
                  <a:moveTo>
                    <a:pt x="73846" y="69917"/>
                  </a:moveTo>
                  <a:lnTo>
                    <a:pt x="80192" y="66942"/>
                  </a:lnTo>
                  <a:lnTo>
                    <a:pt x="80192" y="55041"/>
                  </a:lnTo>
                  <a:lnTo>
                    <a:pt x="83076" y="53057"/>
                  </a:lnTo>
                  <a:lnTo>
                    <a:pt x="92884" y="45123"/>
                  </a:lnTo>
                  <a:lnTo>
                    <a:pt x="97500" y="39669"/>
                  </a:lnTo>
                  <a:lnTo>
                    <a:pt x="106730" y="34214"/>
                  </a:lnTo>
                  <a:lnTo>
                    <a:pt x="120000" y="27272"/>
                  </a:lnTo>
                  <a:lnTo>
                    <a:pt x="115384" y="26280"/>
                  </a:lnTo>
                  <a:lnTo>
                    <a:pt x="105576" y="25785"/>
                  </a:lnTo>
                  <a:lnTo>
                    <a:pt x="97500" y="24297"/>
                  </a:lnTo>
                  <a:lnTo>
                    <a:pt x="95769" y="25785"/>
                  </a:lnTo>
                  <a:lnTo>
                    <a:pt x="93461" y="27272"/>
                  </a:lnTo>
                  <a:lnTo>
                    <a:pt x="88846" y="27272"/>
                  </a:lnTo>
                  <a:lnTo>
                    <a:pt x="87115" y="25289"/>
                  </a:lnTo>
                  <a:lnTo>
                    <a:pt x="84807" y="23801"/>
                  </a:lnTo>
                  <a:lnTo>
                    <a:pt x="78461" y="22314"/>
                  </a:lnTo>
                  <a:lnTo>
                    <a:pt x="76730" y="22314"/>
                  </a:lnTo>
                  <a:lnTo>
                    <a:pt x="74423" y="21322"/>
                  </a:lnTo>
                  <a:lnTo>
                    <a:pt x="73846" y="20826"/>
                  </a:lnTo>
                  <a:lnTo>
                    <a:pt x="68653" y="20330"/>
                  </a:lnTo>
                  <a:lnTo>
                    <a:pt x="65769" y="17851"/>
                  </a:lnTo>
                  <a:lnTo>
                    <a:pt x="69230" y="19338"/>
                  </a:lnTo>
                  <a:lnTo>
                    <a:pt x="70961" y="17851"/>
                  </a:lnTo>
                  <a:lnTo>
                    <a:pt x="68653" y="17355"/>
                  </a:lnTo>
                  <a:lnTo>
                    <a:pt x="65769" y="17355"/>
                  </a:lnTo>
                  <a:lnTo>
                    <a:pt x="62884" y="17355"/>
                  </a:lnTo>
                  <a:lnTo>
                    <a:pt x="60576" y="17355"/>
                  </a:lnTo>
                  <a:lnTo>
                    <a:pt x="57692" y="17355"/>
                  </a:lnTo>
                  <a:lnTo>
                    <a:pt x="55961" y="19338"/>
                  </a:lnTo>
                  <a:lnTo>
                    <a:pt x="53653" y="19338"/>
                  </a:lnTo>
                  <a:lnTo>
                    <a:pt x="50192" y="16859"/>
                  </a:lnTo>
                  <a:lnTo>
                    <a:pt x="48461" y="16859"/>
                  </a:lnTo>
                  <a:lnTo>
                    <a:pt x="46153" y="16859"/>
                  </a:lnTo>
                  <a:lnTo>
                    <a:pt x="42115" y="15867"/>
                  </a:lnTo>
                  <a:lnTo>
                    <a:pt x="39230" y="11900"/>
                  </a:lnTo>
                  <a:lnTo>
                    <a:pt x="39230" y="11900"/>
                  </a:lnTo>
                  <a:lnTo>
                    <a:pt x="38076" y="9917"/>
                  </a:lnTo>
                  <a:lnTo>
                    <a:pt x="35769" y="9917"/>
                  </a:lnTo>
                  <a:lnTo>
                    <a:pt x="33461" y="9917"/>
                  </a:lnTo>
                  <a:lnTo>
                    <a:pt x="31730" y="9917"/>
                  </a:lnTo>
                  <a:lnTo>
                    <a:pt x="31153" y="7933"/>
                  </a:lnTo>
                  <a:lnTo>
                    <a:pt x="32884" y="5950"/>
                  </a:lnTo>
                  <a:lnTo>
                    <a:pt x="33461" y="3966"/>
                  </a:lnTo>
                  <a:lnTo>
                    <a:pt x="35769" y="2479"/>
                  </a:lnTo>
                  <a:lnTo>
                    <a:pt x="34615" y="991"/>
                  </a:lnTo>
                  <a:lnTo>
                    <a:pt x="34615" y="991"/>
                  </a:lnTo>
                  <a:lnTo>
                    <a:pt x="32307" y="0"/>
                  </a:lnTo>
                  <a:lnTo>
                    <a:pt x="32307" y="4958"/>
                  </a:lnTo>
                  <a:lnTo>
                    <a:pt x="31153" y="5950"/>
                  </a:lnTo>
                  <a:lnTo>
                    <a:pt x="30000" y="7933"/>
                  </a:lnTo>
                  <a:lnTo>
                    <a:pt x="0" y="7933"/>
                  </a:lnTo>
                  <a:lnTo>
                    <a:pt x="576" y="9917"/>
                  </a:lnTo>
                  <a:lnTo>
                    <a:pt x="576" y="11404"/>
                  </a:lnTo>
                  <a:lnTo>
                    <a:pt x="576" y="11900"/>
                  </a:lnTo>
                  <a:lnTo>
                    <a:pt x="2307" y="12892"/>
                  </a:lnTo>
                  <a:lnTo>
                    <a:pt x="2307" y="14876"/>
                  </a:lnTo>
                  <a:lnTo>
                    <a:pt x="1730" y="15371"/>
                  </a:lnTo>
                  <a:lnTo>
                    <a:pt x="576" y="16363"/>
                  </a:lnTo>
                  <a:lnTo>
                    <a:pt x="576" y="16859"/>
                  </a:lnTo>
                  <a:lnTo>
                    <a:pt x="576" y="18842"/>
                  </a:lnTo>
                  <a:lnTo>
                    <a:pt x="1153" y="19834"/>
                  </a:lnTo>
                  <a:lnTo>
                    <a:pt x="1730" y="22314"/>
                  </a:lnTo>
                  <a:lnTo>
                    <a:pt x="576" y="25289"/>
                  </a:lnTo>
                  <a:lnTo>
                    <a:pt x="1730" y="27768"/>
                  </a:lnTo>
                  <a:lnTo>
                    <a:pt x="3461" y="31735"/>
                  </a:lnTo>
                  <a:lnTo>
                    <a:pt x="5192" y="34710"/>
                  </a:lnTo>
                  <a:lnTo>
                    <a:pt x="5192" y="38677"/>
                  </a:lnTo>
                  <a:lnTo>
                    <a:pt x="5769" y="45619"/>
                  </a:lnTo>
                  <a:lnTo>
                    <a:pt x="5769" y="51570"/>
                  </a:lnTo>
                  <a:lnTo>
                    <a:pt x="5769" y="55537"/>
                  </a:lnTo>
                  <a:lnTo>
                    <a:pt x="6923" y="56528"/>
                  </a:lnTo>
                  <a:lnTo>
                    <a:pt x="6923" y="57520"/>
                  </a:lnTo>
                  <a:lnTo>
                    <a:pt x="6923" y="60495"/>
                  </a:lnTo>
                  <a:lnTo>
                    <a:pt x="8653" y="61487"/>
                  </a:lnTo>
                  <a:lnTo>
                    <a:pt x="9807" y="62975"/>
                  </a:lnTo>
                  <a:lnTo>
                    <a:pt x="10384" y="65454"/>
                  </a:lnTo>
                  <a:lnTo>
                    <a:pt x="10384" y="67438"/>
                  </a:lnTo>
                  <a:lnTo>
                    <a:pt x="10384" y="69917"/>
                  </a:lnTo>
                  <a:lnTo>
                    <a:pt x="9230" y="70413"/>
                  </a:lnTo>
                  <a:lnTo>
                    <a:pt x="9230" y="70413"/>
                  </a:lnTo>
                  <a:lnTo>
                    <a:pt x="9807" y="71404"/>
                  </a:lnTo>
                  <a:lnTo>
                    <a:pt x="7500" y="72892"/>
                  </a:lnTo>
                  <a:lnTo>
                    <a:pt x="6346" y="74380"/>
                  </a:lnTo>
                  <a:lnTo>
                    <a:pt x="4615" y="75371"/>
                  </a:lnTo>
                  <a:lnTo>
                    <a:pt x="4615" y="76363"/>
                  </a:lnTo>
                  <a:lnTo>
                    <a:pt x="4615" y="77355"/>
                  </a:lnTo>
                  <a:lnTo>
                    <a:pt x="5192" y="78347"/>
                  </a:lnTo>
                  <a:lnTo>
                    <a:pt x="6923" y="79338"/>
                  </a:lnTo>
                  <a:lnTo>
                    <a:pt x="6923" y="80826"/>
                  </a:lnTo>
                  <a:lnTo>
                    <a:pt x="9807" y="81322"/>
                  </a:lnTo>
                  <a:lnTo>
                    <a:pt x="10384" y="82809"/>
                  </a:lnTo>
                  <a:lnTo>
                    <a:pt x="12115" y="83801"/>
                  </a:lnTo>
                  <a:lnTo>
                    <a:pt x="10384" y="120000"/>
                  </a:lnTo>
                  <a:lnTo>
                    <a:pt x="99230" y="118512"/>
                  </a:lnTo>
                  <a:lnTo>
                    <a:pt x="99807" y="115537"/>
                  </a:lnTo>
                  <a:lnTo>
                    <a:pt x="99230" y="112561"/>
                  </a:lnTo>
                  <a:lnTo>
                    <a:pt x="95769" y="109090"/>
                  </a:lnTo>
                  <a:lnTo>
                    <a:pt x="92307" y="107107"/>
                  </a:lnTo>
                  <a:lnTo>
                    <a:pt x="90576" y="105619"/>
                  </a:lnTo>
                  <a:lnTo>
                    <a:pt x="86538" y="101157"/>
                  </a:lnTo>
                  <a:lnTo>
                    <a:pt x="79615" y="97685"/>
                  </a:lnTo>
                  <a:lnTo>
                    <a:pt x="75000" y="95702"/>
                  </a:lnTo>
                  <a:lnTo>
                    <a:pt x="72115" y="93719"/>
                  </a:lnTo>
                  <a:lnTo>
                    <a:pt x="72692" y="86280"/>
                  </a:lnTo>
                  <a:lnTo>
                    <a:pt x="73846" y="78842"/>
                  </a:lnTo>
                  <a:lnTo>
                    <a:pt x="72692" y="78842"/>
                  </a:lnTo>
                  <a:lnTo>
                    <a:pt x="70384" y="76363"/>
                  </a:lnTo>
                  <a:lnTo>
                    <a:pt x="72692" y="71900"/>
                  </a:lnTo>
                  <a:lnTo>
                    <a:pt x="73846" y="69917"/>
                  </a:lnTo>
                  <a:close/>
                </a:path>
              </a:pathLst>
            </a:custGeom>
            <a:solidFill>
              <a:srgbClr val="1E4E7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cxnSp>
          <p:nvCxnSpPr>
            <p:cNvPr id="737" name="Google Shape;737;p123"/>
            <p:cNvCxnSpPr/>
            <p:nvPr/>
          </p:nvCxnSpPr>
          <p:spPr>
            <a:xfrm>
              <a:off x="6881807" y="2014722"/>
              <a:ext cx="0" cy="0"/>
            </a:xfrm>
            <a:prstGeom prst="straightConnector1">
              <a:avLst/>
            </a:prstGeom>
            <a:noFill/>
            <a:ln cap="flat" cmpd="sng" w="9525">
              <a:solidFill>
                <a:srgbClr val="000000"/>
              </a:solidFill>
              <a:prstDash val="solid"/>
              <a:round/>
              <a:headEnd len="sm" w="sm" type="none"/>
              <a:tailEnd len="sm" w="sm" type="none"/>
            </a:ln>
          </p:spPr>
        </p:cxnSp>
        <p:cxnSp>
          <p:nvCxnSpPr>
            <p:cNvPr id="738" name="Google Shape;738;p123"/>
            <p:cNvCxnSpPr/>
            <p:nvPr/>
          </p:nvCxnSpPr>
          <p:spPr>
            <a:xfrm>
              <a:off x="6881807" y="2014722"/>
              <a:ext cx="0" cy="0"/>
            </a:xfrm>
            <a:prstGeom prst="straightConnector1">
              <a:avLst/>
            </a:prstGeom>
            <a:noFill/>
            <a:ln cap="flat" cmpd="sng" w="9525">
              <a:solidFill>
                <a:srgbClr val="FFFFFF"/>
              </a:solidFill>
              <a:prstDash val="solid"/>
              <a:miter lim="8000"/>
              <a:headEnd len="sm" w="sm" type="none"/>
              <a:tailEnd len="sm" w="sm" type="none"/>
            </a:ln>
          </p:spPr>
        </p:cxnSp>
        <p:sp>
          <p:nvSpPr>
            <p:cNvPr id="739" name="Google Shape;739;p123"/>
            <p:cNvSpPr/>
            <p:nvPr/>
          </p:nvSpPr>
          <p:spPr>
            <a:xfrm>
              <a:off x="6964443" y="1940518"/>
              <a:ext cx="409800" cy="386100"/>
            </a:xfrm>
            <a:custGeom>
              <a:rect b="b" l="l" r="r" t="t"/>
              <a:pathLst>
                <a:path extrusionOk="0" h="120000" w="120000">
                  <a:moveTo>
                    <a:pt x="0" y="22666"/>
                  </a:moveTo>
                  <a:cubicBezTo>
                    <a:pt x="836" y="21777"/>
                    <a:pt x="836" y="21777"/>
                    <a:pt x="836" y="21777"/>
                  </a:cubicBezTo>
                  <a:cubicBezTo>
                    <a:pt x="2508" y="21777"/>
                    <a:pt x="2508" y="21777"/>
                    <a:pt x="2508" y="21777"/>
                  </a:cubicBezTo>
                  <a:cubicBezTo>
                    <a:pt x="4599" y="20444"/>
                    <a:pt x="4599" y="20444"/>
                    <a:pt x="4599" y="20444"/>
                  </a:cubicBezTo>
                  <a:cubicBezTo>
                    <a:pt x="5017" y="19555"/>
                    <a:pt x="5017" y="19555"/>
                    <a:pt x="5017" y="19555"/>
                  </a:cubicBezTo>
                  <a:cubicBezTo>
                    <a:pt x="5853" y="17777"/>
                    <a:pt x="5853" y="17777"/>
                    <a:pt x="5853" y="17777"/>
                  </a:cubicBezTo>
                  <a:cubicBezTo>
                    <a:pt x="7108" y="16444"/>
                    <a:pt x="7108" y="16444"/>
                    <a:pt x="7108" y="16444"/>
                  </a:cubicBezTo>
                  <a:cubicBezTo>
                    <a:pt x="8362" y="16000"/>
                    <a:pt x="8362" y="16000"/>
                    <a:pt x="8362" y="16000"/>
                  </a:cubicBezTo>
                  <a:cubicBezTo>
                    <a:pt x="9616" y="16000"/>
                    <a:pt x="9616" y="16000"/>
                    <a:pt x="9616" y="16000"/>
                  </a:cubicBezTo>
                  <a:cubicBezTo>
                    <a:pt x="12125" y="16000"/>
                    <a:pt x="12125" y="16000"/>
                    <a:pt x="12125" y="16000"/>
                  </a:cubicBezTo>
                  <a:cubicBezTo>
                    <a:pt x="13379" y="15111"/>
                    <a:pt x="13379" y="15111"/>
                    <a:pt x="13379" y="15111"/>
                  </a:cubicBezTo>
                  <a:cubicBezTo>
                    <a:pt x="17560" y="12000"/>
                    <a:pt x="17560" y="12000"/>
                    <a:pt x="17560" y="12000"/>
                  </a:cubicBezTo>
                  <a:cubicBezTo>
                    <a:pt x="18815" y="11555"/>
                    <a:pt x="18815" y="11555"/>
                    <a:pt x="18815" y="11555"/>
                  </a:cubicBezTo>
                  <a:cubicBezTo>
                    <a:pt x="20487" y="9777"/>
                    <a:pt x="20487" y="9777"/>
                    <a:pt x="20487" y="9777"/>
                  </a:cubicBezTo>
                  <a:cubicBezTo>
                    <a:pt x="21742" y="7555"/>
                    <a:pt x="21742" y="7555"/>
                    <a:pt x="21742" y="7555"/>
                  </a:cubicBezTo>
                  <a:cubicBezTo>
                    <a:pt x="23414" y="6222"/>
                    <a:pt x="23414" y="6222"/>
                    <a:pt x="23414" y="6222"/>
                  </a:cubicBezTo>
                  <a:cubicBezTo>
                    <a:pt x="25505" y="4000"/>
                    <a:pt x="25505" y="4000"/>
                    <a:pt x="25505" y="4000"/>
                  </a:cubicBezTo>
                  <a:cubicBezTo>
                    <a:pt x="27177" y="1777"/>
                    <a:pt x="27177" y="1777"/>
                    <a:pt x="27177" y="1777"/>
                  </a:cubicBezTo>
                  <a:cubicBezTo>
                    <a:pt x="29268" y="444"/>
                    <a:pt x="29268" y="444"/>
                    <a:pt x="29268" y="444"/>
                  </a:cubicBezTo>
                  <a:cubicBezTo>
                    <a:pt x="32195" y="0"/>
                    <a:pt x="32195" y="0"/>
                    <a:pt x="32195" y="0"/>
                  </a:cubicBezTo>
                  <a:cubicBezTo>
                    <a:pt x="33449" y="0"/>
                    <a:pt x="33449" y="0"/>
                    <a:pt x="33449" y="0"/>
                  </a:cubicBezTo>
                  <a:cubicBezTo>
                    <a:pt x="35540" y="888"/>
                    <a:pt x="35540" y="888"/>
                    <a:pt x="35540" y="888"/>
                  </a:cubicBezTo>
                  <a:cubicBezTo>
                    <a:pt x="34703" y="1333"/>
                    <a:pt x="34703" y="1333"/>
                    <a:pt x="34703" y="1333"/>
                  </a:cubicBezTo>
                  <a:cubicBezTo>
                    <a:pt x="33031" y="2222"/>
                    <a:pt x="33031" y="2222"/>
                    <a:pt x="33031" y="2222"/>
                  </a:cubicBezTo>
                  <a:cubicBezTo>
                    <a:pt x="31358" y="2666"/>
                    <a:pt x="31358" y="2666"/>
                    <a:pt x="31358" y="2666"/>
                  </a:cubicBezTo>
                  <a:cubicBezTo>
                    <a:pt x="31777" y="3555"/>
                    <a:pt x="31777" y="3555"/>
                    <a:pt x="31777" y="3555"/>
                  </a:cubicBezTo>
                  <a:cubicBezTo>
                    <a:pt x="29268" y="6222"/>
                    <a:pt x="29268" y="6222"/>
                    <a:pt x="29268" y="6222"/>
                  </a:cubicBezTo>
                  <a:cubicBezTo>
                    <a:pt x="29268" y="6222"/>
                    <a:pt x="28432" y="6222"/>
                    <a:pt x="28432" y="6666"/>
                  </a:cubicBezTo>
                  <a:cubicBezTo>
                    <a:pt x="28432" y="7111"/>
                    <a:pt x="27177" y="10222"/>
                    <a:pt x="27177" y="10222"/>
                  </a:cubicBezTo>
                  <a:cubicBezTo>
                    <a:pt x="27177" y="8444"/>
                    <a:pt x="27177" y="8444"/>
                    <a:pt x="27177" y="8444"/>
                  </a:cubicBezTo>
                  <a:cubicBezTo>
                    <a:pt x="26341" y="7555"/>
                    <a:pt x="26341" y="7555"/>
                    <a:pt x="26341" y="7555"/>
                  </a:cubicBezTo>
                  <a:cubicBezTo>
                    <a:pt x="25923" y="12000"/>
                    <a:pt x="25923" y="12000"/>
                    <a:pt x="25923" y="12000"/>
                  </a:cubicBezTo>
                  <a:cubicBezTo>
                    <a:pt x="25923" y="14666"/>
                    <a:pt x="25923" y="14666"/>
                    <a:pt x="25923" y="14666"/>
                  </a:cubicBezTo>
                  <a:cubicBezTo>
                    <a:pt x="27177" y="13777"/>
                    <a:pt x="27177" y="13777"/>
                    <a:pt x="27177" y="13777"/>
                  </a:cubicBezTo>
                  <a:cubicBezTo>
                    <a:pt x="28013" y="12888"/>
                    <a:pt x="28013" y="12888"/>
                    <a:pt x="28013" y="12888"/>
                  </a:cubicBezTo>
                  <a:cubicBezTo>
                    <a:pt x="28432" y="12888"/>
                    <a:pt x="28432" y="12888"/>
                    <a:pt x="28432" y="12888"/>
                  </a:cubicBezTo>
                  <a:cubicBezTo>
                    <a:pt x="28850" y="13777"/>
                    <a:pt x="28850" y="13777"/>
                    <a:pt x="28850" y="13777"/>
                  </a:cubicBezTo>
                  <a:cubicBezTo>
                    <a:pt x="30104" y="13777"/>
                    <a:pt x="30104" y="13777"/>
                    <a:pt x="30104" y="13777"/>
                  </a:cubicBezTo>
                  <a:cubicBezTo>
                    <a:pt x="30940" y="13333"/>
                    <a:pt x="30940" y="13333"/>
                    <a:pt x="30940" y="13333"/>
                  </a:cubicBezTo>
                  <a:cubicBezTo>
                    <a:pt x="32195" y="12444"/>
                    <a:pt x="32195" y="12444"/>
                    <a:pt x="32195" y="12444"/>
                  </a:cubicBezTo>
                  <a:cubicBezTo>
                    <a:pt x="34285" y="12888"/>
                    <a:pt x="34285" y="12888"/>
                    <a:pt x="34285" y="12888"/>
                  </a:cubicBezTo>
                  <a:cubicBezTo>
                    <a:pt x="38466" y="15111"/>
                    <a:pt x="38466" y="15111"/>
                    <a:pt x="38466" y="15111"/>
                  </a:cubicBezTo>
                  <a:cubicBezTo>
                    <a:pt x="40975" y="18222"/>
                    <a:pt x="40975" y="18222"/>
                    <a:pt x="40975" y="18222"/>
                  </a:cubicBezTo>
                  <a:cubicBezTo>
                    <a:pt x="42648" y="19555"/>
                    <a:pt x="42648" y="19555"/>
                    <a:pt x="42648" y="19555"/>
                  </a:cubicBezTo>
                  <a:cubicBezTo>
                    <a:pt x="46411" y="20000"/>
                    <a:pt x="46411" y="20000"/>
                    <a:pt x="46411" y="20000"/>
                  </a:cubicBezTo>
                  <a:cubicBezTo>
                    <a:pt x="47665" y="19555"/>
                    <a:pt x="47665" y="19555"/>
                    <a:pt x="47665" y="19555"/>
                  </a:cubicBezTo>
                  <a:cubicBezTo>
                    <a:pt x="50592" y="20444"/>
                    <a:pt x="50592" y="20444"/>
                    <a:pt x="50592" y="20444"/>
                  </a:cubicBezTo>
                  <a:cubicBezTo>
                    <a:pt x="53101" y="21333"/>
                    <a:pt x="53101" y="21333"/>
                    <a:pt x="53101" y="21333"/>
                  </a:cubicBezTo>
                  <a:cubicBezTo>
                    <a:pt x="54355" y="19555"/>
                    <a:pt x="54355" y="19555"/>
                    <a:pt x="54355" y="19555"/>
                  </a:cubicBezTo>
                  <a:cubicBezTo>
                    <a:pt x="56445" y="17333"/>
                    <a:pt x="56445" y="17333"/>
                    <a:pt x="56445" y="17333"/>
                  </a:cubicBezTo>
                  <a:cubicBezTo>
                    <a:pt x="58118" y="15555"/>
                    <a:pt x="58118" y="15555"/>
                    <a:pt x="58118" y="15555"/>
                  </a:cubicBezTo>
                  <a:cubicBezTo>
                    <a:pt x="61881" y="14666"/>
                    <a:pt x="61881" y="14666"/>
                    <a:pt x="61881" y="14666"/>
                  </a:cubicBezTo>
                  <a:cubicBezTo>
                    <a:pt x="64390" y="13777"/>
                    <a:pt x="64390" y="13777"/>
                    <a:pt x="64390" y="13777"/>
                  </a:cubicBezTo>
                  <a:cubicBezTo>
                    <a:pt x="66898" y="13777"/>
                    <a:pt x="66898" y="13777"/>
                    <a:pt x="66898" y="13777"/>
                  </a:cubicBezTo>
                  <a:cubicBezTo>
                    <a:pt x="70662" y="12444"/>
                    <a:pt x="70662" y="12444"/>
                    <a:pt x="70662" y="12444"/>
                  </a:cubicBezTo>
                  <a:cubicBezTo>
                    <a:pt x="73170" y="11555"/>
                    <a:pt x="73170" y="11555"/>
                    <a:pt x="73170" y="11555"/>
                  </a:cubicBezTo>
                  <a:cubicBezTo>
                    <a:pt x="74425" y="12444"/>
                    <a:pt x="74425" y="12444"/>
                    <a:pt x="74425" y="12444"/>
                  </a:cubicBezTo>
                  <a:cubicBezTo>
                    <a:pt x="75261" y="16000"/>
                    <a:pt x="75261" y="16000"/>
                    <a:pt x="75261" y="16000"/>
                  </a:cubicBezTo>
                  <a:cubicBezTo>
                    <a:pt x="79860" y="16888"/>
                    <a:pt x="79860" y="16888"/>
                    <a:pt x="79860" y="16888"/>
                  </a:cubicBezTo>
                  <a:cubicBezTo>
                    <a:pt x="82787" y="16888"/>
                    <a:pt x="82787" y="16888"/>
                    <a:pt x="82787" y="16888"/>
                  </a:cubicBezTo>
                  <a:cubicBezTo>
                    <a:pt x="84878" y="17333"/>
                    <a:pt x="84878" y="17333"/>
                    <a:pt x="84878" y="17333"/>
                  </a:cubicBezTo>
                  <a:cubicBezTo>
                    <a:pt x="86550" y="19555"/>
                    <a:pt x="86550" y="19555"/>
                    <a:pt x="86550" y="19555"/>
                  </a:cubicBezTo>
                  <a:cubicBezTo>
                    <a:pt x="89059" y="22666"/>
                    <a:pt x="89059" y="22666"/>
                    <a:pt x="89059" y="22666"/>
                  </a:cubicBezTo>
                  <a:cubicBezTo>
                    <a:pt x="89895" y="23555"/>
                    <a:pt x="89895" y="23555"/>
                    <a:pt x="89895" y="23555"/>
                  </a:cubicBezTo>
                  <a:cubicBezTo>
                    <a:pt x="89895" y="23555"/>
                    <a:pt x="90313" y="24000"/>
                    <a:pt x="90731" y="24444"/>
                  </a:cubicBezTo>
                  <a:cubicBezTo>
                    <a:pt x="91149" y="24888"/>
                    <a:pt x="91567" y="25777"/>
                    <a:pt x="91567" y="25777"/>
                  </a:cubicBezTo>
                  <a:cubicBezTo>
                    <a:pt x="93658" y="26222"/>
                    <a:pt x="93658" y="26222"/>
                    <a:pt x="93658" y="26222"/>
                  </a:cubicBezTo>
                  <a:cubicBezTo>
                    <a:pt x="93658" y="26222"/>
                    <a:pt x="94494" y="25333"/>
                    <a:pt x="94494" y="25333"/>
                  </a:cubicBezTo>
                  <a:cubicBezTo>
                    <a:pt x="94494" y="24888"/>
                    <a:pt x="96167" y="24000"/>
                    <a:pt x="96167" y="24000"/>
                  </a:cubicBezTo>
                  <a:cubicBezTo>
                    <a:pt x="97003" y="24888"/>
                    <a:pt x="97003" y="24888"/>
                    <a:pt x="97003" y="24888"/>
                  </a:cubicBezTo>
                  <a:cubicBezTo>
                    <a:pt x="97003" y="24888"/>
                    <a:pt x="97839" y="25333"/>
                    <a:pt x="97003" y="25777"/>
                  </a:cubicBezTo>
                  <a:cubicBezTo>
                    <a:pt x="96585" y="25777"/>
                    <a:pt x="96167" y="26666"/>
                    <a:pt x="95749" y="26666"/>
                  </a:cubicBezTo>
                  <a:cubicBezTo>
                    <a:pt x="94912" y="26666"/>
                    <a:pt x="94076" y="26666"/>
                    <a:pt x="94076" y="26666"/>
                  </a:cubicBezTo>
                  <a:cubicBezTo>
                    <a:pt x="92404" y="26666"/>
                    <a:pt x="92404" y="26666"/>
                    <a:pt x="92404" y="26666"/>
                  </a:cubicBezTo>
                  <a:cubicBezTo>
                    <a:pt x="91567" y="27555"/>
                    <a:pt x="91567" y="27555"/>
                    <a:pt x="91567" y="27555"/>
                  </a:cubicBezTo>
                  <a:cubicBezTo>
                    <a:pt x="86968" y="27555"/>
                    <a:pt x="86968" y="27555"/>
                    <a:pt x="86968" y="27555"/>
                  </a:cubicBezTo>
                  <a:cubicBezTo>
                    <a:pt x="85714" y="28000"/>
                    <a:pt x="85714" y="28000"/>
                    <a:pt x="85714" y="28000"/>
                  </a:cubicBezTo>
                  <a:cubicBezTo>
                    <a:pt x="84041" y="27111"/>
                    <a:pt x="84041" y="27111"/>
                    <a:pt x="84041" y="27111"/>
                  </a:cubicBezTo>
                  <a:cubicBezTo>
                    <a:pt x="82369" y="26222"/>
                    <a:pt x="82369" y="26222"/>
                    <a:pt x="82369" y="26222"/>
                  </a:cubicBezTo>
                  <a:cubicBezTo>
                    <a:pt x="80696" y="28444"/>
                    <a:pt x="80696" y="28444"/>
                    <a:pt x="80696" y="28444"/>
                  </a:cubicBezTo>
                  <a:cubicBezTo>
                    <a:pt x="81114" y="29777"/>
                    <a:pt x="81114" y="29777"/>
                    <a:pt x="81114" y="29777"/>
                  </a:cubicBezTo>
                  <a:cubicBezTo>
                    <a:pt x="81114" y="30666"/>
                    <a:pt x="81114" y="30666"/>
                    <a:pt x="81114" y="30666"/>
                  </a:cubicBezTo>
                  <a:cubicBezTo>
                    <a:pt x="81114" y="30666"/>
                    <a:pt x="81114" y="31555"/>
                    <a:pt x="81533" y="31555"/>
                  </a:cubicBezTo>
                  <a:cubicBezTo>
                    <a:pt x="81533" y="31555"/>
                    <a:pt x="81951" y="32000"/>
                    <a:pt x="81951" y="32000"/>
                  </a:cubicBezTo>
                  <a:cubicBezTo>
                    <a:pt x="84041" y="32888"/>
                    <a:pt x="84041" y="32888"/>
                    <a:pt x="84041" y="32888"/>
                  </a:cubicBezTo>
                  <a:cubicBezTo>
                    <a:pt x="84878" y="32000"/>
                    <a:pt x="84878" y="32000"/>
                    <a:pt x="84878" y="32000"/>
                  </a:cubicBezTo>
                  <a:cubicBezTo>
                    <a:pt x="84878" y="32000"/>
                    <a:pt x="83623" y="31111"/>
                    <a:pt x="84041" y="31111"/>
                  </a:cubicBezTo>
                  <a:cubicBezTo>
                    <a:pt x="84459" y="31111"/>
                    <a:pt x="86132" y="32000"/>
                    <a:pt x="86132" y="32000"/>
                  </a:cubicBezTo>
                  <a:cubicBezTo>
                    <a:pt x="86132" y="32000"/>
                    <a:pt x="85714" y="32888"/>
                    <a:pt x="85714" y="32888"/>
                  </a:cubicBezTo>
                  <a:cubicBezTo>
                    <a:pt x="85296" y="33333"/>
                    <a:pt x="85296" y="33333"/>
                    <a:pt x="85296" y="33333"/>
                  </a:cubicBezTo>
                  <a:cubicBezTo>
                    <a:pt x="85714" y="33777"/>
                    <a:pt x="87804" y="34222"/>
                    <a:pt x="87804" y="34222"/>
                  </a:cubicBezTo>
                  <a:cubicBezTo>
                    <a:pt x="88222" y="34222"/>
                    <a:pt x="89477" y="35111"/>
                    <a:pt x="89477" y="35111"/>
                  </a:cubicBezTo>
                  <a:cubicBezTo>
                    <a:pt x="91567" y="36444"/>
                    <a:pt x="91567" y="36444"/>
                    <a:pt x="91567" y="36444"/>
                  </a:cubicBezTo>
                  <a:cubicBezTo>
                    <a:pt x="94494" y="37777"/>
                    <a:pt x="94494" y="37777"/>
                    <a:pt x="94494" y="37777"/>
                  </a:cubicBezTo>
                  <a:cubicBezTo>
                    <a:pt x="97839" y="39111"/>
                    <a:pt x="97839" y="39111"/>
                    <a:pt x="97839" y="39111"/>
                  </a:cubicBezTo>
                  <a:cubicBezTo>
                    <a:pt x="101184" y="42666"/>
                    <a:pt x="101184" y="42666"/>
                    <a:pt x="101184" y="42666"/>
                  </a:cubicBezTo>
                  <a:cubicBezTo>
                    <a:pt x="102857" y="44888"/>
                    <a:pt x="102857" y="44888"/>
                    <a:pt x="102857" y="44888"/>
                  </a:cubicBezTo>
                  <a:cubicBezTo>
                    <a:pt x="102020" y="45777"/>
                    <a:pt x="102020" y="45777"/>
                    <a:pt x="102020" y="45777"/>
                  </a:cubicBezTo>
                  <a:cubicBezTo>
                    <a:pt x="102020" y="45777"/>
                    <a:pt x="101602" y="45777"/>
                    <a:pt x="101602" y="46222"/>
                  </a:cubicBezTo>
                  <a:cubicBezTo>
                    <a:pt x="102020" y="46666"/>
                    <a:pt x="102857" y="48444"/>
                    <a:pt x="102857" y="48444"/>
                  </a:cubicBezTo>
                  <a:cubicBezTo>
                    <a:pt x="102439" y="48888"/>
                    <a:pt x="103275" y="50222"/>
                    <a:pt x="103275" y="50222"/>
                  </a:cubicBezTo>
                  <a:cubicBezTo>
                    <a:pt x="104111" y="55111"/>
                    <a:pt x="104111" y="55111"/>
                    <a:pt x="104111" y="55111"/>
                  </a:cubicBezTo>
                  <a:cubicBezTo>
                    <a:pt x="104529" y="57777"/>
                    <a:pt x="104529" y="57777"/>
                    <a:pt x="104529" y="57777"/>
                  </a:cubicBezTo>
                  <a:cubicBezTo>
                    <a:pt x="104111" y="60444"/>
                    <a:pt x="104111" y="60444"/>
                    <a:pt x="104111" y="60444"/>
                  </a:cubicBezTo>
                  <a:cubicBezTo>
                    <a:pt x="102439" y="62666"/>
                    <a:pt x="102439" y="62666"/>
                    <a:pt x="102439" y="62666"/>
                  </a:cubicBezTo>
                  <a:cubicBezTo>
                    <a:pt x="101184" y="65333"/>
                    <a:pt x="101184" y="65333"/>
                    <a:pt x="101184" y="65333"/>
                  </a:cubicBezTo>
                  <a:cubicBezTo>
                    <a:pt x="101184" y="65333"/>
                    <a:pt x="100348" y="67111"/>
                    <a:pt x="99930" y="67555"/>
                  </a:cubicBezTo>
                  <a:cubicBezTo>
                    <a:pt x="99930" y="67555"/>
                    <a:pt x="98257" y="68888"/>
                    <a:pt x="98257" y="69333"/>
                  </a:cubicBezTo>
                  <a:cubicBezTo>
                    <a:pt x="98257" y="69333"/>
                    <a:pt x="97421" y="71111"/>
                    <a:pt x="97421" y="71111"/>
                  </a:cubicBezTo>
                  <a:cubicBezTo>
                    <a:pt x="97421" y="74666"/>
                    <a:pt x="97421" y="74666"/>
                    <a:pt x="97421" y="74666"/>
                  </a:cubicBezTo>
                  <a:cubicBezTo>
                    <a:pt x="98257" y="75555"/>
                    <a:pt x="98257" y="75555"/>
                    <a:pt x="98257" y="75555"/>
                  </a:cubicBezTo>
                  <a:cubicBezTo>
                    <a:pt x="100348" y="76444"/>
                    <a:pt x="100348" y="76444"/>
                    <a:pt x="100348" y="76444"/>
                  </a:cubicBezTo>
                  <a:cubicBezTo>
                    <a:pt x="101184" y="75555"/>
                    <a:pt x="101184" y="75555"/>
                    <a:pt x="101184" y="75555"/>
                  </a:cubicBezTo>
                  <a:cubicBezTo>
                    <a:pt x="101184" y="75555"/>
                    <a:pt x="102020" y="75111"/>
                    <a:pt x="102020" y="74666"/>
                  </a:cubicBezTo>
                  <a:cubicBezTo>
                    <a:pt x="102439" y="74666"/>
                    <a:pt x="102857" y="73777"/>
                    <a:pt x="102857" y="73777"/>
                  </a:cubicBezTo>
                  <a:cubicBezTo>
                    <a:pt x="102857" y="73777"/>
                    <a:pt x="104111" y="72888"/>
                    <a:pt x="104111" y="72888"/>
                  </a:cubicBezTo>
                  <a:cubicBezTo>
                    <a:pt x="104111" y="72888"/>
                    <a:pt x="104111" y="71555"/>
                    <a:pt x="104111" y="71555"/>
                  </a:cubicBezTo>
                  <a:cubicBezTo>
                    <a:pt x="104111" y="71555"/>
                    <a:pt x="104529" y="69777"/>
                    <a:pt x="104529" y="69777"/>
                  </a:cubicBezTo>
                  <a:cubicBezTo>
                    <a:pt x="104529" y="69777"/>
                    <a:pt x="105365" y="69333"/>
                    <a:pt x="105365" y="69333"/>
                  </a:cubicBezTo>
                  <a:cubicBezTo>
                    <a:pt x="105365" y="68888"/>
                    <a:pt x="106620" y="68000"/>
                    <a:pt x="106620" y="68000"/>
                  </a:cubicBezTo>
                  <a:cubicBezTo>
                    <a:pt x="106620" y="68000"/>
                    <a:pt x="108292" y="66666"/>
                    <a:pt x="108292" y="66666"/>
                  </a:cubicBezTo>
                  <a:cubicBezTo>
                    <a:pt x="108710" y="66666"/>
                    <a:pt x="109547" y="65333"/>
                    <a:pt x="109547" y="65333"/>
                  </a:cubicBezTo>
                  <a:cubicBezTo>
                    <a:pt x="110801" y="65333"/>
                    <a:pt x="110801" y="65333"/>
                    <a:pt x="110801" y="65333"/>
                  </a:cubicBezTo>
                  <a:cubicBezTo>
                    <a:pt x="112473" y="65777"/>
                    <a:pt x="112473" y="65777"/>
                    <a:pt x="112473" y="65777"/>
                  </a:cubicBezTo>
                  <a:cubicBezTo>
                    <a:pt x="114982" y="68444"/>
                    <a:pt x="114982" y="68444"/>
                    <a:pt x="114982" y="68444"/>
                  </a:cubicBezTo>
                  <a:cubicBezTo>
                    <a:pt x="116655" y="72000"/>
                    <a:pt x="116655" y="72000"/>
                    <a:pt x="116655" y="72000"/>
                  </a:cubicBezTo>
                  <a:cubicBezTo>
                    <a:pt x="118327" y="81777"/>
                    <a:pt x="118327" y="81777"/>
                    <a:pt x="118327" y="81777"/>
                  </a:cubicBezTo>
                  <a:cubicBezTo>
                    <a:pt x="119581" y="84000"/>
                    <a:pt x="119581" y="84000"/>
                    <a:pt x="119581" y="84000"/>
                  </a:cubicBezTo>
                  <a:cubicBezTo>
                    <a:pt x="119581" y="85777"/>
                    <a:pt x="119581" y="85777"/>
                    <a:pt x="119581" y="85777"/>
                  </a:cubicBezTo>
                  <a:cubicBezTo>
                    <a:pt x="119581" y="85777"/>
                    <a:pt x="120000" y="87111"/>
                    <a:pt x="120000" y="87555"/>
                  </a:cubicBezTo>
                  <a:cubicBezTo>
                    <a:pt x="120000" y="88000"/>
                    <a:pt x="120000" y="94666"/>
                    <a:pt x="120000" y="94666"/>
                  </a:cubicBezTo>
                  <a:cubicBezTo>
                    <a:pt x="117073" y="94666"/>
                    <a:pt x="117073" y="94666"/>
                    <a:pt x="117073" y="94666"/>
                  </a:cubicBezTo>
                  <a:cubicBezTo>
                    <a:pt x="116236" y="94666"/>
                    <a:pt x="116236" y="94666"/>
                    <a:pt x="116236" y="94666"/>
                  </a:cubicBezTo>
                  <a:cubicBezTo>
                    <a:pt x="116236" y="96000"/>
                    <a:pt x="116236" y="96000"/>
                    <a:pt x="116236" y="96000"/>
                  </a:cubicBezTo>
                  <a:cubicBezTo>
                    <a:pt x="114982" y="97777"/>
                    <a:pt x="114982" y="97777"/>
                    <a:pt x="114982" y="97777"/>
                  </a:cubicBezTo>
                  <a:cubicBezTo>
                    <a:pt x="114564" y="100000"/>
                    <a:pt x="114564" y="100000"/>
                    <a:pt x="114564" y="100000"/>
                  </a:cubicBezTo>
                  <a:cubicBezTo>
                    <a:pt x="113728" y="101777"/>
                    <a:pt x="113728" y="101777"/>
                    <a:pt x="113728" y="101777"/>
                  </a:cubicBezTo>
                  <a:cubicBezTo>
                    <a:pt x="112473" y="103555"/>
                    <a:pt x="112473" y="103555"/>
                    <a:pt x="112473" y="103555"/>
                  </a:cubicBezTo>
                  <a:cubicBezTo>
                    <a:pt x="111219" y="108000"/>
                    <a:pt x="111219" y="108000"/>
                    <a:pt x="111219" y="108000"/>
                  </a:cubicBezTo>
                  <a:cubicBezTo>
                    <a:pt x="111219" y="110666"/>
                    <a:pt x="111219" y="110666"/>
                    <a:pt x="111219" y="110666"/>
                  </a:cubicBezTo>
                  <a:cubicBezTo>
                    <a:pt x="109547" y="112888"/>
                    <a:pt x="109547" y="112888"/>
                    <a:pt x="109547" y="112888"/>
                  </a:cubicBezTo>
                  <a:cubicBezTo>
                    <a:pt x="108292" y="115111"/>
                    <a:pt x="108292" y="115111"/>
                    <a:pt x="108292" y="115111"/>
                  </a:cubicBezTo>
                  <a:cubicBezTo>
                    <a:pt x="89059" y="118666"/>
                    <a:pt x="89059" y="118666"/>
                    <a:pt x="89059" y="118666"/>
                  </a:cubicBezTo>
                  <a:cubicBezTo>
                    <a:pt x="88641" y="117777"/>
                    <a:pt x="88641" y="117777"/>
                    <a:pt x="88641" y="117777"/>
                  </a:cubicBezTo>
                  <a:cubicBezTo>
                    <a:pt x="58954" y="120000"/>
                    <a:pt x="58954" y="120000"/>
                    <a:pt x="58954" y="120000"/>
                  </a:cubicBezTo>
                  <a:cubicBezTo>
                    <a:pt x="61045" y="117777"/>
                    <a:pt x="61045" y="117777"/>
                    <a:pt x="61045" y="117777"/>
                  </a:cubicBezTo>
                  <a:cubicBezTo>
                    <a:pt x="61881" y="116000"/>
                    <a:pt x="61881" y="116000"/>
                    <a:pt x="61881" y="116000"/>
                  </a:cubicBezTo>
                  <a:cubicBezTo>
                    <a:pt x="63554" y="112888"/>
                    <a:pt x="63554" y="112888"/>
                    <a:pt x="63554" y="112888"/>
                  </a:cubicBezTo>
                  <a:cubicBezTo>
                    <a:pt x="65226" y="108888"/>
                    <a:pt x="65226" y="108888"/>
                    <a:pt x="65226" y="108888"/>
                  </a:cubicBezTo>
                  <a:cubicBezTo>
                    <a:pt x="66062" y="104444"/>
                    <a:pt x="66062" y="104444"/>
                    <a:pt x="66062" y="104444"/>
                  </a:cubicBezTo>
                  <a:cubicBezTo>
                    <a:pt x="65644" y="96444"/>
                    <a:pt x="65644" y="96444"/>
                    <a:pt x="65644" y="96444"/>
                  </a:cubicBezTo>
                  <a:cubicBezTo>
                    <a:pt x="65644" y="92888"/>
                    <a:pt x="65644" y="92888"/>
                    <a:pt x="65644" y="92888"/>
                  </a:cubicBezTo>
                  <a:cubicBezTo>
                    <a:pt x="63972" y="90222"/>
                    <a:pt x="63972" y="90222"/>
                    <a:pt x="63972" y="90222"/>
                  </a:cubicBezTo>
                  <a:cubicBezTo>
                    <a:pt x="62299" y="86666"/>
                    <a:pt x="62299" y="86666"/>
                    <a:pt x="62299" y="86666"/>
                  </a:cubicBezTo>
                  <a:cubicBezTo>
                    <a:pt x="60627" y="84888"/>
                    <a:pt x="60627" y="84888"/>
                    <a:pt x="60627" y="84888"/>
                  </a:cubicBezTo>
                  <a:cubicBezTo>
                    <a:pt x="59372" y="81777"/>
                    <a:pt x="59372" y="81777"/>
                    <a:pt x="59372" y="81777"/>
                  </a:cubicBezTo>
                  <a:cubicBezTo>
                    <a:pt x="60209" y="79555"/>
                    <a:pt x="60209" y="79555"/>
                    <a:pt x="60209" y="79555"/>
                  </a:cubicBezTo>
                  <a:cubicBezTo>
                    <a:pt x="61045" y="78666"/>
                    <a:pt x="61045" y="78666"/>
                    <a:pt x="61045" y="78666"/>
                  </a:cubicBezTo>
                  <a:cubicBezTo>
                    <a:pt x="61045" y="76888"/>
                    <a:pt x="61045" y="76888"/>
                    <a:pt x="61045" y="76888"/>
                  </a:cubicBezTo>
                  <a:cubicBezTo>
                    <a:pt x="60209" y="73333"/>
                    <a:pt x="60209" y="73333"/>
                    <a:pt x="60209" y="73333"/>
                  </a:cubicBezTo>
                  <a:cubicBezTo>
                    <a:pt x="58954" y="72000"/>
                    <a:pt x="58954" y="72000"/>
                    <a:pt x="58954" y="72000"/>
                  </a:cubicBezTo>
                  <a:cubicBezTo>
                    <a:pt x="60209" y="71111"/>
                    <a:pt x="60209" y="71111"/>
                    <a:pt x="60209" y="71111"/>
                  </a:cubicBezTo>
                  <a:cubicBezTo>
                    <a:pt x="60627" y="68888"/>
                    <a:pt x="60627" y="68888"/>
                    <a:pt x="60627" y="68888"/>
                  </a:cubicBezTo>
                  <a:cubicBezTo>
                    <a:pt x="61045" y="66666"/>
                    <a:pt x="61045" y="66666"/>
                    <a:pt x="61045" y="66666"/>
                  </a:cubicBezTo>
                  <a:cubicBezTo>
                    <a:pt x="61881" y="65333"/>
                    <a:pt x="61881" y="65333"/>
                    <a:pt x="61881" y="65333"/>
                  </a:cubicBezTo>
                  <a:cubicBezTo>
                    <a:pt x="61881" y="61777"/>
                    <a:pt x="61881" y="61777"/>
                    <a:pt x="61881" y="61777"/>
                  </a:cubicBezTo>
                  <a:cubicBezTo>
                    <a:pt x="61463" y="60000"/>
                    <a:pt x="61463" y="60000"/>
                    <a:pt x="61463" y="60000"/>
                  </a:cubicBezTo>
                  <a:cubicBezTo>
                    <a:pt x="61881" y="57777"/>
                    <a:pt x="61881" y="57777"/>
                    <a:pt x="61881" y="57777"/>
                  </a:cubicBezTo>
                  <a:cubicBezTo>
                    <a:pt x="63135" y="56000"/>
                    <a:pt x="63135" y="56000"/>
                    <a:pt x="63135" y="56000"/>
                  </a:cubicBezTo>
                  <a:cubicBezTo>
                    <a:pt x="63972" y="54222"/>
                    <a:pt x="63972" y="54222"/>
                    <a:pt x="63972" y="54222"/>
                  </a:cubicBezTo>
                  <a:cubicBezTo>
                    <a:pt x="63972" y="52000"/>
                    <a:pt x="63972" y="52000"/>
                    <a:pt x="63972" y="52000"/>
                  </a:cubicBezTo>
                  <a:cubicBezTo>
                    <a:pt x="65644" y="51555"/>
                    <a:pt x="65644" y="51555"/>
                    <a:pt x="65644" y="51555"/>
                  </a:cubicBezTo>
                  <a:cubicBezTo>
                    <a:pt x="68153" y="51555"/>
                    <a:pt x="68153" y="51555"/>
                    <a:pt x="68153" y="51555"/>
                  </a:cubicBezTo>
                  <a:cubicBezTo>
                    <a:pt x="68989" y="48000"/>
                    <a:pt x="68989" y="48000"/>
                    <a:pt x="68989" y="48000"/>
                  </a:cubicBezTo>
                  <a:cubicBezTo>
                    <a:pt x="69407" y="47111"/>
                    <a:pt x="69407" y="47111"/>
                    <a:pt x="69407" y="47111"/>
                  </a:cubicBezTo>
                  <a:cubicBezTo>
                    <a:pt x="70243" y="46666"/>
                    <a:pt x="70243" y="46666"/>
                    <a:pt x="70243" y="46666"/>
                  </a:cubicBezTo>
                  <a:cubicBezTo>
                    <a:pt x="71498" y="50666"/>
                    <a:pt x="71498" y="50666"/>
                    <a:pt x="71498" y="50666"/>
                  </a:cubicBezTo>
                  <a:cubicBezTo>
                    <a:pt x="69825" y="52888"/>
                    <a:pt x="69825" y="52888"/>
                    <a:pt x="69825" y="52888"/>
                  </a:cubicBezTo>
                  <a:cubicBezTo>
                    <a:pt x="69825" y="53777"/>
                    <a:pt x="69825" y="53777"/>
                    <a:pt x="69825" y="53777"/>
                  </a:cubicBezTo>
                  <a:cubicBezTo>
                    <a:pt x="69825" y="53777"/>
                    <a:pt x="70243" y="54222"/>
                    <a:pt x="70662" y="54222"/>
                  </a:cubicBezTo>
                  <a:cubicBezTo>
                    <a:pt x="71080" y="54222"/>
                    <a:pt x="71080" y="54222"/>
                    <a:pt x="71080" y="54222"/>
                  </a:cubicBezTo>
                  <a:cubicBezTo>
                    <a:pt x="71080" y="54222"/>
                    <a:pt x="71916" y="53777"/>
                    <a:pt x="71916" y="53777"/>
                  </a:cubicBezTo>
                  <a:cubicBezTo>
                    <a:pt x="71916" y="53333"/>
                    <a:pt x="72334" y="52000"/>
                    <a:pt x="72334" y="52000"/>
                  </a:cubicBezTo>
                  <a:cubicBezTo>
                    <a:pt x="72752" y="51555"/>
                    <a:pt x="72752" y="51555"/>
                    <a:pt x="72752" y="51555"/>
                  </a:cubicBezTo>
                  <a:cubicBezTo>
                    <a:pt x="73170" y="49333"/>
                    <a:pt x="73170" y="49333"/>
                    <a:pt x="73170" y="49333"/>
                  </a:cubicBezTo>
                  <a:cubicBezTo>
                    <a:pt x="73170" y="48000"/>
                    <a:pt x="73170" y="48000"/>
                    <a:pt x="73170" y="48000"/>
                  </a:cubicBezTo>
                  <a:cubicBezTo>
                    <a:pt x="73170" y="46222"/>
                    <a:pt x="73170" y="46222"/>
                    <a:pt x="73170" y="46222"/>
                  </a:cubicBezTo>
                  <a:cubicBezTo>
                    <a:pt x="73170" y="44444"/>
                    <a:pt x="73170" y="44444"/>
                    <a:pt x="73170" y="44444"/>
                  </a:cubicBezTo>
                  <a:cubicBezTo>
                    <a:pt x="74425" y="42666"/>
                    <a:pt x="74425" y="42666"/>
                    <a:pt x="74425" y="42666"/>
                  </a:cubicBezTo>
                  <a:cubicBezTo>
                    <a:pt x="75261" y="41777"/>
                    <a:pt x="75261" y="41777"/>
                    <a:pt x="75261" y="41777"/>
                  </a:cubicBezTo>
                  <a:cubicBezTo>
                    <a:pt x="77351" y="41333"/>
                    <a:pt x="77351" y="41333"/>
                    <a:pt x="77351" y="41333"/>
                  </a:cubicBezTo>
                  <a:cubicBezTo>
                    <a:pt x="78188" y="40444"/>
                    <a:pt x="78188" y="40444"/>
                    <a:pt x="78188" y="40444"/>
                  </a:cubicBezTo>
                  <a:cubicBezTo>
                    <a:pt x="76515" y="38666"/>
                    <a:pt x="76515" y="38666"/>
                    <a:pt x="76515" y="38666"/>
                  </a:cubicBezTo>
                  <a:cubicBezTo>
                    <a:pt x="76097" y="37333"/>
                    <a:pt x="76097" y="37333"/>
                    <a:pt x="76097" y="37333"/>
                  </a:cubicBezTo>
                  <a:cubicBezTo>
                    <a:pt x="76933" y="36000"/>
                    <a:pt x="76933" y="36000"/>
                    <a:pt x="76933" y="36000"/>
                  </a:cubicBezTo>
                  <a:cubicBezTo>
                    <a:pt x="77770" y="34666"/>
                    <a:pt x="77770" y="34666"/>
                    <a:pt x="77770" y="34666"/>
                  </a:cubicBezTo>
                  <a:cubicBezTo>
                    <a:pt x="78188" y="34222"/>
                    <a:pt x="78188" y="34222"/>
                    <a:pt x="78188" y="34222"/>
                  </a:cubicBezTo>
                  <a:cubicBezTo>
                    <a:pt x="78188" y="33333"/>
                    <a:pt x="78188" y="33333"/>
                    <a:pt x="78188" y="33333"/>
                  </a:cubicBezTo>
                  <a:cubicBezTo>
                    <a:pt x="78606" y="32888"/>
                    <a:pt x="78606" y="32888"/>
                    <a:pt x="78606" y="32888"/>
                  </a:cubicBezTo>
                  <a:cubicBezTo>
                    <a:pt x="78606" y="32888"/>
                    <a:pt x="78606" y="32888"/>
                    <a:pt x="79024" y="32888"/>
                  </a:cubicBezTo>
                  <a:cubicBezTo>
                    <a:pt x="79024" y="32888"/>
                    <a:pt x="80696" y="32444"/>
                    <a:pt x="80696" y="32444"/>
                  </a:cubicBezTo>
                  <a:cubicBezTo>
                    <a:pt x="81533" y="32444"/>
                    <a:pt x="81533" y="32444"/>
                    <a:pt x="81533" y="32444"/>
                  </a:cubicBezTo>
                  <a:cubicBezTo>
                    <a:pt x="80696" y="31111"/>
                    <a:pt x="80696" y="31111"/>
                    <a:pt x="80696" y="31111"/>
                  </a:cubicBezTo>
                  <a:cubicBezTo>
                    <a:pt x="79024" y="29777"/>
                    <a:pt x="79024" y="29777"/>
                    <a:pt x="79024" y="29777"/>
                  </a:cubicBezTo>
                  <a:cubicBezTo>
                    <a:pt x="78188" y="28888"/>
                    <a:pt x="78188" y="28888"/>
                    <a:pt x="78188" y="28888"/>
                  </a:cubicBezTo>
                  <a:cubicBezTo>
                    <a:pt x="76933" y="28000"/>
                    <a:pt x="76933" y="28000"/>
                    <a:pt x="76933" y="28000"/>
                  </a:cubicBezTo>
                  <a:cubicBezTo>
                    <a:pt x="74843" y="27111"/>
                    <a:pt x="74843" y="27111"/>
                    <a:pt x="74843" y="27111"/>
                  </a:cubicBezTo>
                  <a:cubicBezTo>
                    <a:pt x="71080" y="26666"/>
                    <a:pt x="71080" y="26666"/>
                    <a:pt x="71080" y="26666"/>
                  </a:cubicBezTo>
                  <a:cubicBezTo>
                    <a:pt x="68153" y="28444"/>
                    <a:pt x="68153" y="28444"/>
                    <a:pt x="68153" y="28444"/>
                  </a:cubicBezTo>
                  <a:cubicBezTo>
                    <a:pt x="66480" y="30222"/>
                    <a:pt x="66480" y="30222"/>
                    <a:pt x="66480" y="30222"/>
                  </a:cubicBezTo>
                  <a:cubicBezTo>
                    <a:pt x="63554" y="30666"/>
                    <a:pt x="63554" y="30666"/>
                    <a:pt x="63554" y="30666"/>
                  </a:cubicBezTo>
                  <a:cubicBezTo>
                    <a:pt x="60209" y="30666"/>
                    <a:pt x="60209" y="30666"/>
                    <a:pt x="60209" y="30666"/>
                  </a:cubicBezTo>
                  <a:cubicBezTo>
                    <a:pt x="58536" y="32000"/>
                    <a:pt x="58536" y="32000"/>
                    <a:pt x="58536" y="32000"/>
                  </a:cubicBezTo>
                  <a:cubicBezTo>
                    <a:pt x="56445" y="36000"/>
                    <a:pt x="56445" y="36000"/>
                    <a:pt x="56445" y="36000"/>
                  </a:cubicBezTo>
                  <a:cubicBezTo>
                    <a:pt x="53937" y="37777"/>
                    <a:pt x="53937" y="37777"/>
                    <a:pt x="53937" y="37777"/>
                  </a:cubicBezTo>
                  <a:cubicBezTo>
                    <a:pt x="53519" y="37333"/>
                    <a:pt x="53519" y="37333"/>
                    <a:pt x="53519" y="37333"/>
                  </a:cubicBezTo>
                  <a:cubicBezTo>
                    <a:pt x="54355" y="35555"/>
                    <a:pt x="54355" y="35555"/>
                    <a:pt x="54355" y="35555"/>
                  </a:cubicBezTo>
                  <a:cubicBezTo>
                    <a:pt x="55609" y="34222"/>
                    <a:pt x="55609" y="34222"/>
                    <a:pt x="55609" y="34222"/>
                  </a:cubicBezTo>
                  <a:cubicBezTo>
                    <a:pt x="54773" y="32888"/>
                    <a:pt x="54773" y="32888"/>
                    <a:pt x="54773" y="32888"/>
                  </a:cubicBezTo>
                  <a:cubicBezTo>
                    <a:pt x="53101" y="33777"/>
                    <a:pt x="53101" y="33777"/>
                    <a:pt x="53101" y="33777"/>
                  </a:cubicBezTo>
                  <a:cubicBezTo>
                    <a:pt x="52264" y="34222"/>
                    <a:pt x="52264" y="34222"/>
                    <a:pt x="52264" y="34222"/>
                  </a:cubicBezTo>
                  <a:cubicBezTo>
                    <a:pt x="51428" y="36000"/>
                    <a:pt x="51428" y="36000"/>
                    <a:pt x="51428" y="36000"/>
                  </a:cubicBezTo>
                  <a:cubicBezTo>
                    <a:pt x="50592" y="36444"/>
                    <a:pt x="50592" y="36444"/>
                    <a:pt x="50592" y="36444"/>
                  </a:cubicBezTo>
                  <a:cubicBezTo>
                    <a:pt x="50174" y="36444"/>
                    <a:pt x="50174" y="36444"/>
                    <a:pt x="50174" y="36444"/>
                  </a:cubicBezTo>
                  <a:cubicBezTo>
                    <a:pt x="49337" y="33333"/>
                    <a:pt x="49337" y="33333"/>
                    <a:pt x="49337" y="33333"/>
                  </a:cubicBezTo>
                  <a:cubicBezTo>
                    <a:pt x="48919" y="33333"/>
                    <a:pt x="48919" y="33333"/>
                    <a:pt x="48919" y="33333"/>
                  </a:cubicBezTo>
                  <a:cubicBezTo>
                    <a:pt x="48083" y="36000"/>
                    <a:pt x="48083" y="36000"/>
                    <a:pt x="48083" y="36000"/>
                  </a:cubicBezTo>
                  <a:cubicBezTo>
                    <a:pt x="47665" y="37777"/>
                    <a:pt x="47665" y="37777"/>
                    <a:pt x="47665" y="37777"/>
                  </a:cubicBezTo>
                  <a:cubicBezTo>
                    <a:pt x="45993" y="40000"/>
                    <a:pt x="45993" y="40000"/>
                    <a:pt x="45993" y="40000"/>
                  </a:cubicBezTo>
                  <a:cubicBezTo>
                    <a:pt x="44738" y="44888"/>
                    <a:pt x="44738" y="44888"/>
                    <a:pt x="44738" y="44888"/>
                  </a:cubicBezTo>
                  <a:cubicBezTo>
                    <a:pt x="43902" y="47555"/>
                    <a:pt x="43902" y="47555"/>
                    <a:pt x="43902" y="47555"/>
                  </a:cubicBezTo>
                  <a:cubicBezTo>
                    <a:pt x="41393" y="49777"/>
                    <a:pt x="41393" y="49777"/>
                    <a:pt x="41393" y="49777"/>
                  </a:cubicBezTo>
                  <a:cubicBezTo>
                    <a:pt x="40557" y="48000"/>
                    <a:pt x="40557" y="48000"/>
                    <a:pt x="40557" y="48000"/>
                  </a:cubicBezTo>
                  <a:cubicBezTo>
                    <a:pt x="40139" y="44888"/>
                    <a:pt x="40139" y="44888"/>
                    <a:pt x="40139" y="44888"/>
                  </a:cubicBezTo>
                  <a:cubicBezTo>
                    <a:pt x="39721" y="44444"/>
                    <a:pt x="39721" y="44444"/>
                    <a:pt x="39721" y="44444"/>
                  </a:cubicBezTo>
                  <a:cubicBezTo>
                    <a:pt x="38885" y="43111"/>
                    <a:pt x="38885" y="43111"/>
                    <a:pt x="38885" y="43111"/>
                  </a:cubicBezTo>
                  <a:cubicBezTo>
                    <a:pt x="39303" y="41777"/>
                    <a:pt x="39303" y="41777"/>
                    <a:pt x="39303" y="41777"/>
                  </a:cubicBezTo>
                  <a:cubicBezTo>
                    <a:pt x="38885" y="39111"/>
                    <a:pt x="38885" y="39111"/>
                    <a:pt x="38885" y="39111"/>
                  </a:cubicBezTo>
                  <a:cubicBezTo>
                    <a:pt x="37630" y="37777"/>
                    <a:pt x="37630" y="37777"/>
                    <a:pt x="37630" y="37777"/>
                  </a:cubicBezTo>
                  <a:cubicBezTo>
                    <a:pt x="35121" y="36000"/>
                    <a:pt x="35121" y="36000"/>
                    <a:pt x="35121" y="36000"/>
                  </a:cubicBezTo>
                  <a:cubicBezTo>
                    <a:pt x="34285" y="34222"/>
                    <a:pt x="34285" y="34222"/>
                    <a:pt x="34285" y="34222"/>
                  </a:cubicBezTo>
                  <a:cubicBezTo>
                    <a:pt x="31358" y="33777"/>
                    <a:pt x="31358" y="33777"/>
                    <a:pt x="31358" y="33777"/>
                  </a:cubicBezTo>
                  <a:cubicBezTo>
                    <a:pt x="27595" y="33777"/>
                    <a:pt x="27595" y="33777"/>
                    <a:pt x="27595" y="33777"/>
                  </a:cubicBezTo>
                  <a:cubicBezTo>
                    <a:pt x="26759" y="32888"/>
                    <a:pt x="26759" y="32888"/>
                    <a:pt x="26759" y="32888"/>
                  </a:cubicBezTo>
                  <a:cubicBezTo>
                    <a:pt x="24250" y="32888"/>
                    <a:pt x="24250" y="32888"/>
                    <a:pt x="24250" y="32888"/>
                  </a:cubicBezTo>
                  <a:cubicBezTo>
                    <a:pt x="20905" y="32444"/>
                    <a:pt x="20905" y="32444"/>
                    <a:pt x="20905" y="32444"/>
                  </a:cubicBezTo>
                  <a:cubicBezTo>
                    <a:pt x="20487" y="31555"/>
                    <a:pt x="20487" y="31555"/>
                    <a:pt x="20487" y="31555"/>
                  </a:cubicBezTo>
                  <a:cubicBezTo>
                    <a:pt x="17979" y="30222"/>
                    <a:pt x="17979" y="30222"/>
                    <a:pt x="17979" y="30222"/>
                  </a:cubicBezTo>
                  <a:cubicBezTo>
                    <a:pt x="15052" y="29777"/>
                    <a:pt x="15052" y="29777"/>
                    <a:pt x="15052" y="29777"/>
                  </a:cubicBezTo>
                  <a:cubicBezTo>
                    <a:pt x="12125" y="28888"/>
                    <a:pt x="12125" y="28888"/>
                    <a:pt x="12125" y="28888"/>
                  </a:cubicBezTo>
                  <a:cubicBezTo>
                    <a:pt x="8780" y="27555"/>
                    <a:pt x="8780" y="27555"/>
                    <a:pt x="8780" y="27555"/>
                  </a:cubicBezTo>
                  <a:cubicBezTo>
                    <a:pt x="6689" y="26222"/>
                    <a:pt x="6689" y="26222"/>
                    <a:pt x="6689" y="26222"/>
                  </a:cubicBezTo>
                  <a:cubicBezTo>
                    <a:pt x="5017" y="26222"/>
                    <a:pt x="5017" y="26222"/>
                    <a:pt x="5017" y="26222"/>
                  </a:cubicBezTo>
                  <a:cubicBezTo>
                    <a:pt x="4599" y="26222"/>
                    <a:pt x="4599" y="26222"/>
                    <a:pt x="4599" y="26222"/>
                  </a:cubicBezTo>
                  <a:cubicBezTo>
                    <a:pt x="3763" y="25333"/>
                    <a:pt x="3763" y="25333"/>
                    <a:pt x="3763" y="25333"/>
                  </a:cubicBezTo>
                  <a:cubicBezTo>
                    <a:pt x="2926" y="24000"/>
                    <a:pt x="2926" y="24000"/>
                    <a:pt x="2926" y="24000"/>
                  </a:cubicBezTo>
                  <a:cubicBezTo>
                    <a:pt x="0" y="23111"/>
                    <a:pt x="0" y="23111"/>
                    <a:pt x="0" y="23111"/>
                  </a:cubicBezTo>
                  <a:lnTo>
                    <a:pt x="0" y="22666"/>
                  </a:lnTo>
                  <a:close/>
                </a:path>
              </a:pathLst>
            </a:custGeom>
            <a:solidFill>
              <a:srgbClr val="29AFA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40" name="Google Shape;740;p123"/>
            <p:cNvSpPr/>
            <p:nvPr/>
          </p:nvSpPr>
          <p:spPr>
            <a:xfrm>
              <a:off x="6848078" y="1986052"/>
              <a:ext cx="286800" cy="305100"/>
            </a:xfrm>
            <a:custGeom>
              <a:rect b="b" l="l" r="r" t="t"/>
              <a:pathLst>
                <a:path extrusionOk="0" h="120000" w="120000">
                  <a:moveTo>
                    <a:pt x="106268" y="38873"/>
                  </a:moveTo>
                  <a:cubicBezTo>
                    <a:pt x="105671" y="38309"/>
                    <a:pt x="105671" y="38309"/>
                    <a:pt x="105671" y="38309"/>
                  </a:cubicBezTo>
                  <a:cubicBezTo>
                    <a:pt x="104477" y="36619"/>
                    <a:pt x="104477" y="36619"/>
                    <a:pt x="104477" y="36619"/>
                  </a:cubicBezTo>
                  <a:cubicBezTo>
                    <a:pt x="105074" y="34929"/>
                    <a:pt x="105074" y="34929"/>
                    <a:pt x="105074" y="34929"/>
                  </a:cubicBezTo>
                  <a:cubicBezTo>
                    <a:pt x="104477" y="31549"/>
                    <a:pt x="104477" y="31549"/>
                    <a:pt x="104477" y="31549"/>
                  </a:cubicBezTo>
                  <a:cubicBezTo>
                    <a:pt x="102686" y="29859"/>
                    <a:pt x="102686" y="29859"/>
                    <a:pt x="102686" y="29859"/>
                  </a:cubicBezTo>
                  <a:cubicBezTo>
                    <a:pt x="99104" y="27605"/>
                    <a:pt x="99104" y="27605"/>
                    <a:pt x="99104" y="27605"/>
                  </a:cubicBezTo>
                  <a:cubicBezTo>
                    <a:pt x="97910" y="25352"/>
                    <a:pt x="97910" y="25352"/>
                    <a:pt x="97910" y="25352"/>
                  </a:cubicBezTo>
                  <a:cubicBezTo>
                    <a:pt x="93731" y="24788"/>
                    <a:pt x="93731" y="24788"/>
                    <a:pt x="93731" y="24788"/>
                  </a:cubicBezTo>
                  <a:cubicBezTo>
                    <a:pt x="88358" y="24788"/>
                    <a:pt x="88358" y="24788"/>
                    <a:pt x="88358" y="24788"/>
                  </a:cubicBezTo>
                  <a:cubicBezTo>
                    <a:pt x="87164" y="23661"/>
                    <a:pt x="87164" y="23661"/>
                    <a:pt x="87164" y="23661"/>
                  </a:cubicBezTo>
                  <a:cubicBezTo>
                    <a:pt x="83582" y="23661"/>
                    <a:pt x="83582" y="23661"/>
                    <a:pt x="83582" y="23661"/>
                  </a:cubicBezTo>
                  <a:cubicBezTo>
                    <a:pt x="78805" y="23098"/>
                    <a:pt x="78805" y="23098"/>
                    <a:pt x="78805" y="23098"/>
                  </a:cubicBezTo>
                  <a:cubicBezTo>
                    <a:pt x="78208" y="21971"/>
                    <a:pt x="78208" y="21971"/>
                    <a:pt x="78208" y="21971"/>
                  </a:cubicBezTo>
                  <a:cubicBezTo>
                    <a:pt x="74626" y="20281"/>
                    <a:pt x="74626" y="20281"/>
                    <a:pt x="74626" y="20281"/>
                  </a:cubicBezTo>
                  <a:cubicBezTo>
                    <a:pt x="70447" y="19718"/>
                    <a:pt x="70447" y="19718"/>
                    <a:pt x="70447" y="19718"/>
                  </a:cubicBezTo>
                  <a:cubicBezTo>
                    <a:pt x="66268" y="18591"/>
                    <a:pt x="66268" y="18591"/>
                    <a:pt x="66268" y="18591"/>
                  </a:cubicBezTo>
                  <a:cubicBezTo>
                    <a:pt x="61492" y="16901"/>
                    <a:pt x="61492" y="16901"/>
                    <a:pt x="61492" y="16901"/>
                  </a:cubicBezTo>
                  <a:cubicBezTo>
                    <a:pt x="58507" y="15211"/>
                    <a:pt x="58507" y="15211"/>
                    <a:pt x="58507" y="15211"/>
                  </a:cubicBezTo>
                  <a:cubicBezTo>
                    <a:pt x="56119" y="15211"/>
                    <a:pt x="56119" y="15211"/>
                    <a:pt x="56119" y="15211"/>
                  </a:cubicBezTo>
                  <a:cubicBezTo>
                    <a:pt x="55522" y="15211"/>
                    <a:pt x="55522" y="15211"/>
                    <a:pt x="55522" y="15211"/>
                  </a:cubicBezTo>
                  <a:cubicBezTo>
                    <a:pt x="54328" y="14084"/>
                    <a:pt x="54328" y="14084"/>
                    <a:pt x="54328" y="14084"/>
                  </a:cubicBezTo>
                  <a:cubicBezTo>
                    <a:pt x="53134" y="12394"/>
                    <a:pt x="53134" y="12394"/>
                    <a:pt x="53134" y="12394"/>
                  </a:cubicBezTo>
                  <a:cubicBezTo>
                    <a:pt x="48955" y="11267"/>
                    <a:pt x="48955" y="11267"/>
                    <a:pt x="48955" y="11267"/>
                  </a:cubicBezTo>
                  <a:cubicBezTo>
                    <a:pt x="48955" y="11267"/>
                    <a:pt x="48955" y="11267"/>
                    <a:pt x="48955" y="11267"/>
                  </a:cubicBezTo>
                  <a:cubicBezTo>
                    <a:pt x="48358" y="11267"/>
                    <a:pt x="48358" y="11267"/>
                    <a:pt x="48358" y="11267"/>
                  </a:cubicBezTo>
                  <a:cubicBezTo>
                    <a:pt x="46567" y="10140"/>
                    <a:pt x="46567" y="10140"/>
                    <a:pt x="46567" y="10140"/>
                  </a:cubicBezTo>
                  <a:cubicBezTo>
                    <a:pt x="44776" y="9014"/>
                    <a:pt x="44776" y="9014"/>
                    <a:pt x="44776" y="9014"/>
                  </a:cubicBezTo>
                  <a:cubicBezTo>
                    <a:pt x="42985" y="8450"/>
                    <a:pt x="42985" y="8450"/>
                    <a:pt x="42985" y="8450"/>
                  </a:cubicBezTo>
                  <a:cubicBezTo>
                    <a:pt x="41791" y="9577"/>
                    <a:pt x="41791" y="9577"/>
                    <a:pt x="41791" y="9577"/>
                  </a:cubicBezTo>
                  <a:cubicBezTo>
                    <a:pt x="40000" y="10140"/>
                    <a:pt x="40000" y="10140"/>
                    <a:pt x="40000" y="10140"/>
                  </a:cubicBezTo>
                  <a:cubicBezTo>
                    <a:pt x="39402" y="9577"/>
                    <a:pt x="39402" y="9577"/>
                    <a:pt x="39402" y="9577"/>
                  </a:cubicBezTo>
                  <a:cubicBezTo>
                    <a:pt x="40000" y="8450"/>
                    <a:pt x="40000" y="8450"/>
                    <a:pt x="40000" y="8450"/>
                  </a:cubicBezTo>
                  <a:cubicBezTo>
                    <a:pt x="40597" y="5070"/>
                    <a:pt x="40597" y="5070"/>
                    <a:pt x="40597" y="5070"/>
                  </a:cubicBezTo>
                  <a:cubicBezTo>
                    <a:pt x="41194" y="3943"/>
                    <a:pt x="41194" y="3943"/>
                    <a:pt x="41194" y="3943"/>
                  </a:cubicBezTo>
                  <a:cubicBezTo>
                    <a:pt x="41791" y="1126"/>
                    <a:pt x="41791" y="1126"/>
                    <a:pt x="41791" y="1126"/>
                  </a:cubicBezTo>
                  <a:cubicBezTo>
                    <a:pt x="40000" y="0"/>
                    <a:pt x="40000" y="0"/>
                    <a:pt x="40000" y="0"/>
                  </a:cubicBezTo>
                  <a:cubicBezTo>
                    <a:pt x="38805" y="563"/>
                    <a:pt x="38805" y="563"/>
                    <a:pt x="38805" y="563"/>
                  </a:cubicBezTo>
                  <a:cubicBezTo>
                    <a:pt x="36417" y="1690"/>
                    <a:pt x="36417" y="1690"/>
                    <a:pt x="36417" y="1690"/>
                  </a:cubicBezTo>
                  <a:cubicBezTo>
                    <a:pt x="34029" y="2253"/>
                    <a:pt x="34029" y="2253"/>
                    <a:pt x="34029" y="2253"/>
                  </a:cubicBezTo>
                  <a:cubicBezTo>
                    <a:pt x="31044" y="3380"/>
                    <a:pt x="31044" y="3380"/>
                    <a:pt x="31044" y="3380"/>
                  </a:cubicBezTo>
                  <a:cubicBezTo>
                    <a:pt x="28059" y="5070"/>
                    <a:pt x="28059" y="5070"/>
                    <a:pt x="28059" y="5070"/>
                  </a:cubicBezTo>
                  <a:cubicBezTo>
                    <a:pt x="23283" y="7323"/>
                    <a:pt x="23283" y="7323"/>
                    <a:pt x="23283" y="7323"/>
                  </a:cubicBezTo>
                  <a:cubicBezTo>
                    <a:pt x="22089" y="9014"/>
                    <a:pt x="22089" y="9014"/>
                    <a:pt x="22089" y="9014"/>
                  </a:cubicBezTo>
                  <a:cubicBezTo>
                    <a:pt x="19701" y="9014"/>
                    <a:pt x="19701" y="9014"/>
                    <a:pt x="19701" y="9014"/>
                  </a:cubicBezTo>
                  <a:cubicBezTo>
                    <a:pt x="16716" y="7887"/>
                    <a:pt x="16716" y="7887"/>
                    <a:pt x="16716" y="7887"/>
                  </a:cubicBezTo>
                  <a:cubicBezTo>
                    <a:pt x="14925" y="6197"/>
                    <a:pt x="14925" y="6197"/>
                    <a:pt x="14925" y="6197"/>
                  </a:cubicBezTo>
                  <a:cubicBezTo>
                    <a:pt x="12537" y="8450"/>
                    <a:pt x="12537" y="8450"/>
                    <a:pt x="12537" y="8450"/>
                  </a:cubicBezTo>
                  <a:cubicBezTo>
                    <a:pt x="11940" y="24225"/>
                    <a:pt x="11940" y="24225"/>
                    <a:pt x="11940" y="24225"/>
                  </a:cubicBezTo>
                  <a:cubicBezTo>
                    <a:pt x="4179" y="28732"/>
                    <a:pt x="4179" y="28732"/>
                    <a:pt x="4179" y="28732"/>
                  </a:cubicBezTo>
                  <a:cubicBezTo>
                    <a:pt x="2985" y="30985"/>
                    <a:pt x="2985" y="30985"/>
                    <a:pt x="2985" y="30985"/>
                  </a:cubicBezTo>
                  <a:cubicBezTo>
                    <a:pt x="0" y="37183"/>
                    <a:pt x="0" y="37183"/>
                    <a:pt x="0" y="37183"/>
                  </a:cubicBezTo>
                  <a:cubicBezTo>
                    <a:pt x="2985" y="40563"/>
                    <a:pt x="2985" y="40563"/>
                    <a:pt x="2985" y="40563"/>
                  </a:cubicBezTo>
                  <a:cubicBezTo>
                    <a:pt x="4179" y="40563"/>
                    <a:pt x="4179" y="40563"/>
                    <a:pt x="4179" y="40563"/>
                  </a:cubicBezTo>
                  <a:cubicBezTo>
                    <a:pt x="2985" y="50140"/>
                    <a:pt x="2985" y="50140"/>
                    <a:pt x="2985" y="50140"/>
                  </a:cubicBezTo>
                  <a:cubicBezTo>
                    <a:pt x="2388" y="60281"/>
                    <a:pt x="2388" y="60281"/>
                    <a:pt x="2388" y="60281"/>
                  </a:cubicBezTo>
                  <a:cubicBezTo>
                    <a:pt x="5970" y="63098"/>
                    <a:pt x="5970" y="63098"/>
                    <a:pt x="5970" y="63098"/>
                  </a:cubicBezTo>
                  <a:cubicBezTo>
                    <a:pt x="11343" y="65915"/>
                    <a:pt x="11343" y="65915"/>
                    <a:pt x="11343" y="65915"/>
                  </a:cubicBezTo>
                  <a:cubicBezTo>
                    <a:pt x="19701" y="70422"/>
                    <a:pt x="19701" y="70422"/>
                    <a:pt x="19701" y="70422"/>
                  </a:cubicBezTo>
                  <a:cubicBezTo>
                    <a:pt x="25074" y="76056"/>
                    <a:pt x="25074" y="76056"/>
                    <a:pt x="25074" y="76056"/>
                  </a:cubicBezTo>
                  <a:cubicBezTo>
                    <a:pt x="26865" y="78309"/>
                    <a:pt x="26865" y="78309"/>
                    <a:pt x="26865" y="78309"/>
                  </a:cubicBezTo>
                  <a:cubicBezTo>
                    <a:pt x="31044" y="81126"/>
                    <a:pt x="31044" y="81126"/>
                    <a:pt x="31044" y="81126"/>
                  </a:cubicBezTo>
                  <a:cubicBezTo>
                    <a:pt x="35820" y="85633"/>
                    <a:pt x="35820" y="85633"/>
                    <a:pt x="35820" y="85633"/>
                  </a:cubicBezTo>
                  <a:cubicBezTo>
                    <a:pt x="36417" y="89577"/>
                    <a:pt x="36417" y="89577"/>
                    <a:pt x="36417" y="89577"/>
                  </a:cubicBezTo>
                  <a:cubicBezTo>
                    <a:pt x="35820" y="93521"/>
                    <a:pt x="35820" y="93521"/>
                    <a:pt x="35820" y="93521"/>
                  </a:cubicBezTo>
                  <a:cubicBezTo>
                    <a:pt x="37611" y="97464"/>
                    <a:pt x="37611" y="97464"/>
                    <a:pt x="37611" y="97464"/>
                  </a:cubicBezTo>
                  <a:cubicBezTo>
                    <a:pt x="38805" y="99154"/>
                    <a:pt x="38805" y="99154"/>
                    <a:pt x="38805" y="99154"/>
                  </a:cubicBezTo>
                  <a:cubicBezTo>
                    <a:pt x="38805" y="103098"/>
                    <a:pt x="38805" y="103098"/>
                    <a:pt x="38805" y="103098"/>
                  </a:cubicBezTo>
                  <a:cubicBezTo>
                    <a:pt x="38805" y="105352"/>
                    <a:pt x="38805" y="105352"/>
                    <a:pt x="38805" y="105352"/>
                  </a:cubicBezTo>
                  <a:cubicBezTo>
                    <a:pt x="38805" y="108732"/>
                    <a:pt x="38805" y="108732"/>
                    <a:pt x="38805" y="108732"/>
                  </a:cubicBezTo>
                  <a:cubicBezTo>
                    <a:pt x="40000" y="111549"/>
                    <a:pt x="40000" y="111549"/>
                    <a:pt x="40000" y="111549"/>
                  </a:cubicBezTo>
                  <a:cubicBezTo>
                    <a:pt x="40000" y="114366"/>
                    <a:pt x="40000" y="114366"/>
                    <a:pt x="40000" y="114366"/>
                  </a:cubicBezTo>
                  <a:cubicBezTo>
                    <a:pt x="42985" y="114366"/>
                    <a:pt x="42985" y="114366"/>
                    <a:pt x="42985" y="114366"/>
                  </a:cubicBezTo>
                  <a:cubicBezTo>
                    <a:pt x="42985" y="114366"/>
                    <a:pt x="45373" y="116619"/>
                    <a:pt x="45970" y="116619"/>
                  </a:cubicBezTo>
                  <a:cubicBezTo>
                    <a:pt x="46567" y="116619"/>
                    <a:pt x="48955" y="117746"/>
                    <a:pt x="48955" y="117746"/>
                  </a:cubicBezTo>
                  <a:cubicBezTo>
                    <a:pt x="50746" y="119999"/>
                    <a:pt x="50746" y="119999"/>
                    <a:pt x="50746" y="119999"/>
                  </a:cubicBezTo>
                  <a:cubicBezTo>
                    <a:pt x="109850" y="116619"/>
                    <a:pt x="109850" y="116619"/>
                    <a:pt x="109850" y="116619"/>
                  </a:cubicBezTo>
                  <a:cubicBezTo>
                    <a:pt x="109850" y="109859"/>
                    <a:pt x="109850" y="109859"/>
                    <a:pt x="109850" y="109859"/>
                  </a:cubicBezTo>
                  <a:cubicBezTo>
                    <a:pt x="109850" y="107605"/>
                    <a:pt x="109850" y="107605"/>
                    <a:pt x="109850" y="107605"/>
                  </a:cubicBezTo>
                  <a:cubicBezTo>
                    <a:pt x="106865" y="100845"/>
                    <a:pt x="106865" y="100845"/>
                    <a:pt x="106865" y="100845"/>
                  </a:cubicBezTo>
                  <a:cubicBezTo>
                    <a:pt x="106268" y="96901"/>
                    <a:pt x="106268" y="96901"/>
                    <a:pt x="106268" y="96901"/>
                  </a:cubicBezTo>
                  <a:cubicBezTo>
                    <a:pt x="106865" y="92394"/>
                    <a:pt x="106865" y="92394"/>
                    <a:pt x="106865" y="92394"/>
                  </a:cubicBezTo>
                  <a:cubicBezTo>
                    <a:pt x="108059" y="89014"/>
                    <a:pt x="108059" y="89014"/>
                    <a:pt x="108059" y="89014"/>
                  </a:cubicBezTo>
                  <a:cubicBezTo>
                    <a:pt x="108656" y="87323"/>
                    <a:pt x="108656" y="87323"/>
                    <a:pt x="108656" y="87323"/>
                  </a:cubicBezTo>
                  <a:cubicBezTo>
                    <a:pt x="109850" y="85633"/>
                    <a:pt x="109850" y="85633"/>
                    <a:pt x="109850" y="85633"/>
                  </a:cubicBezTo>
                  <a:cubicBezTo>
                    <a:pt x="108656" y="82816"/>
                    <a:pt x="108656" y="82816"/>
                    <a:pt x="108656" y="82816"/>
                  </a:cubicBezTo>
                  <a:cubicBezTo>
                    <a:pt x="108656" y="78873"/>
                    <a:pt x="108656" y="78873"/>
                    <a:pt x="108656" y="78873"/>
                  </a:cubicBezTo>
                  <a:cubicBezTo>
                    <a:pt x="108656" y="76619"/>
                    <a:pt x="108656" y="76619"/>
                    <a:pt x="108656" y="76619"/>
                  </a:cubicBezTo>
                  <a:cubicBezTo>
                    <a:pt x="109850" y="74929"/>
                    <a:pt x="109850" y="74929"/>
                    <a:pt x="109850" y="74929"/>
                  </a:cubicBezTo>
                  <a:cubicBezTo>
                    <a:pt x="109850" y="73802"/>
                    <a:pt x="109850" y="73802"/>
                    <a:pt x="109850" y="73802"/>
                  </a:cubicBezTo>
                  <a:cubicBezTo>
                    <a:pt x="112238" y="71549"/>
                    <a:pt x="112238" y="71549"/>
                    <a:pt x="112238" y="71549"/>
                  </a:cubicBezTo>
                  <a:cubicBezTo>
                    <a:pt x="112238" y="70422"/>
                    <a:pt x="112238" y="70422"/>
                    <a:pt x="112238" y="70422"/>
                  </a:cubicBezTo>
                  <a:cubicBezTo>
                    <a:pt x="111044" y="68169"/>
                    <a:pt x="111044" y="68169"/>
                    <a:pt x="111044" y="68169"/>
                  </a:cubicBezTo>
                  <a:cubicBezTo>
                    <a:pt x="111044" y="66478"/>
                    <a:pt x="111044" y="66478"/>
                    <a:pt x="111044" y="66478"/>
                  </a:cubicBezTo>
                  <a:cubicBezTo>
                    <a:pt x="111641" y="61971"/>
                    <a:pt x="111641" y="61971"/>
                    <a:pt x="111641" y="61971"/>
                  </a:cubicBezTo>
                  <a:cubicBezTo>
                    <a:pt x="112238" y="59154"/>
                    <a:pt x="112238" y="59154"/>
                    <a:pt x="112238" y="59154"/>
                  </a:cubicBezTo>
                  <a:cubicBezTo>
                    <a:pt x="114029" y="55774"/>
                    <a:pt x="114029" y="55774"/>
                    <a:pt x="114029" y="55774"/>
                  </a:cubicBezTo>
                  <a:cubicBezTo>
                    <a:pt x="117014" y="50140"/>
                    <a:pt x="117014" y="50140"/>
                    <a:pt x="117014" y="50140"/>
                  </a:cubicBezTo>
                  <a:cubicBezTo>
                    <a:pt x="117611" y="47887"/>
                    <a:pt x="117611" y="47887"/>
                    <a:pt x="117611" y="47887"/>
                  </a:cubicBezTo>
                  <a:cubicBezTo>
                    <a:pt x="117611" y="46197"/>
                    <a:pt x="117611" y="46197"/>
                    <a:pt x="117611" y="46197"/>
                  </a:cubicBezTo>
                  <a:cubicBezTo>
                    <a:pt x="120000" y="45633"/>
                    <a:pt x="120000" y="45633"/>
                    <a:pt x="120000" y="45633"/>
                  </a:cubicBezTo>
                  <a:cubicBezTo>
                    <a:pt x="120000" y="44507"/>
                    <a:pt x="120000" y="44507"/>
                    <a:pt x="120000" y="44507"/>
                  </a:cubicBezTo>
                  <a:cubicBezTo>
                    <a:pt x="120000" y="43380"/>
                    <a:pt x="120000" y="43380"/>
                    <a:pt x="120000" y="43380"/>
                  </a:cubicBezTo>
                  <a:cubicBezTo>
                    <a:pt x="120000" y="42253"/>
                    <a:pt x="120000" y="42253"/>
                    <a:pt x="120000" y="42253"/>
                  </a:cubicBezTo>
                  <a:cubicBezTo>
                    <a:pt x="120000" y="41126"/>
                    <a:pt x="120000" y="41126"/>
                    <a:pt x="120000" y="41126"/>
                  </a:cubicBezTo>
                  <a:cubicBezTo>
                    <a:pt x="120000" y="40000"/>
                    <a:pt x="120000" y="40000"/>
                    <a:pt x="120000" y="40000"/>
                  </a:cubicBezTo>
                  <a:cubicBezTo>
                    <a:pt x="117611" y="42253"/>
                    <a:pt x="117611" y="42253"/>
                    <a:pt x="117611" y="42253"/>
                  </a:cubicBezTo>
                  <a:cubicBezTo>
                    <a:pt x="115820" y="44507"/>
                    <a:pt x="115820" y="44507"/>
                    <a:pt x="115820" y="44507"/>
                  </a:cubicBezTo>
                  <a:cubicBezTo>
                    <a:pt x="115223" y="47323"/>
                    <a:pt x="115223" y="47323"/>
                    <a:pt x="115223" y="47323"/>
                  </a:cubicBezTo>
                  <a:cubicBezTo>
                    <a:pt x="113432" y="50704"/>
                    <a:pt x="113432" y="50704"/>
                    <a:pt x="113432" y="50704"/>
                  </a:cubicBezTo>
                  <a:cubicBezTo>
                    <a:pt x="111641" y="51830"/>
                    <a:pt x="111641" y="51830"/>
                    <a:pt x="111641" y="51830"/>
                  </a:cubicBezTo>
                  <a:cubicBezTo>
                    <a:pt x="108059" y="53521"/>
                    <a:pt x="108059" y="53521"/>
                    <a:pt x="108059" y="53521"/>
                  </a:cubicBezTo>
                  <a:cubicBezTo>
                    <a:pt x="106268" y="55774"/>
                    <a:pt x="106268" y="55774"/>
                    <a:pt x="106268" y="55774"/>
                  </a:cubicBezTo>
                  <a:cubicBezTo>
                    <a:pt x="105671" y="56901"/>
                    <a:pt x="105671" y="56901"/>
                    <a:pt x="105671" y="56901"/>
                  </a:cubicBezTo>
                  <a:cubicBezTo>
                    <a:pt x="104477" y="59154"/>
                    <a:pt x="104477" y="59154"/>
                    <a:pt x="104477" y="59154"/>
                  </a:cubicBezTo>
                  <a:cubicBezTo>
                    <a:pt x="102089" y="61971"/>
                    <a:pt x="102089" y="61971"/>
                    <a:pt x="102089" y="61971"/>
                  </a:cubicBezTo>
                  <a:cubicBezTo>
                    <a:pt x="100298" y="60281"/>
                    <a:pt x="100298" y="60281"/>
                    <a:pt x="100298" y="60281"/>
                  </a:cubicBezTo>
                  <a:cubicBezTo>
                    <a:pt x="102089" y="58028"/>
                    <a:pt x="102089" y="58028"/>
                    <a:pt x="102089" y="58028"/>
                  </a:cubicBezTo>
                  <a:cubicBezTo>
                    <a:pt x="103283" y="54084"/>
                    <a:pt x="103283" y="54084"/>
                    <a:pt x="103283" y="54084"/>
                  </a:cubicBezTo>
                  <a:cubicBezTo>
                    <a:pt x="103880" y="52394"/>
                    <a:pt x="103880" y="52394"/>
                    <a:pt x="103880" y="52394"/>
                  </a:cubicBezTo>
                  <a:cubicBezTo>
                    <a:pt x="104477" y="51267"/>
                    <a:pt x="104477" y="51267"/>
                    <a:pt x="104477" y="51267"/>
                  </a:cubicBezTo>
                  <a:cubicBezTo>
                    <a:pt x="105671" y="50140"/>
                    <a:pt x="105671" y="50140"/>
                    <a:pt x="105671" y="50140"/>
                  </a:cubicBezTo>
                  <a:cubicBezTo>
                    <a:pt x="106865" y="49014"/>
                    <a:pt x="106865" y="49014"/>
                    <a:pt x="106865" y="49014"/>
                  </a:cubicBezTo>
                  <a:cubicBezTo>
                    <a:pt x="107462" y="47887"/>
                    <a:pt x="107462" y="47887"/>
                    <a:pt x="107462" y="47887"/>
                  </a:cubicBezTo>
                  <a:cubicBezTo>
                    <a:pt x="106865" y="45070"/>
                    <a:pt x="106865" y="45070"/>
                    <a:pt x="106865" y="45070"/>
                  </a:cubicBezTo>
                  <a:cubicBezTo>
                    <a:pt x="107462" y="43943"/>
                    <a:pt x="107462" y="43943"/>
                    <a:pt x="107462" y="43943"/>
                  </a:cubicBezTo>
                  <a:cubicBezTo>
                    <a:pt x="106865" y="42816"/>
                    <a:pt x="106865" y="42816"/>
                    <a:pt x="106865" y="42816"/>
                  </a:cubicBezTo>
                  <a:lnTo>
                    <a:pt x="106268" y="38873"/>
                  </a:lnTo>
                  <a:close/>
                </a:path>
              </a:pathLst>
            </a:custGeom>
            <a:solidFill>
              <a:srgbClr val="1E4E7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41" name="Google Shape;741;p123"/>
            <p:cNvSpPr/>
            <p:nvPr/>
          </p:nvSpPr>
          <p:spPr>
            <a:xfrm>
              <a:off x="7262943" y="2278740"/>
              <a:ext cx="229500" cy="263100"/>
            </a:xfrm>
            <a:custGeom>
              <a:rect b="b" l="l" r="r" t="t"/>
              <a:pathLst>
                <a:path extrusionOk="0" h="120000" w="120000">
                  <a:moveTo>
                    <a:pt x="106764" y="3846"/>
                  </a:moveTo>
                  <a:lnTo>
                    <a:pt x="100588" y="6153"/>
                  </a:lnTo>
                  <a:lnTo>
                    <a:pt x="95294" y="10000"/>
                  </a:lnTo>
                  <a:lnTo>
                    <a:pt x="89117" y="13076"/>
                  </a:lnTo>
                  <a:lnTo>
                    <a:pt x="84705" y="16153"/>
                  </a:lnTo>
                  <a:lnTo>
                    <a:pt x="82058" y="16923"/>
                  </a:lnTo>
                  <a:lnTo>
                    <a:pt x="80294" y="18461"/>
                  </a:lnTo>
                  <a:lnTo>
                    <a:pt x="77647" y="20769"/>
                  </a:lnTo>
                  <a:lnTo>
                    <a:pt x="75000" y="20769"/>
                  </a:lnTo>
                  <a:lnTo>
                    <a:pt x="72352" y="20769"/>
                  </a:lnTo>
                  <a:lnTo>
                    <a:pt x="68823" y="22307"/>
                  </a:lnTo>
                  <a:lnTo>
                    <a:pt x="65294" y="25384"/>
                  </a:lnTo>
                  <a:lnTo>
                    <a:pt x="62647" y="25384"/>
                  </a:lnTo>
                  <a:lnTo>
                    <a:pt x="60882" y="25384"/>
                  </a:lnTo>
                  <a:lnTo>
                    <a:pt x="60000" y="25384"/>
                  </a:lnTo>
                  <a:lnTo>
                    <a:pt x="57352" y="23846"/>
                  </a:lnTo>
                  <a:lnTo>
                    <a:pt x="54705" y="21538"/>
                  </a:lnTo>
                  <a:lnTo>
                    <a:pt x="52941" y="22307"/>
                  </a:lnTo>
                  <a:lnTo>
                    <a:pt x="49411" y="21538"/>
                  </a:lnTo>
                  <a:lnTo>
                    <a:pt x="48529" y="20769"/>
                  </a:lnTo>
                  <a:lnTo>
                    <a:pt x="45000" y="18461"/>
                  </a:lnTo>
                  <a:lnTo>
                    <a:pt x="41470" y="17692"/>
                  </a:lnTo>
                  <a:lnTo>
                    <a:pt x="34411" y="16923"/>
                  </a:lnTo>
                  <a:lnTo>
                    <a:pt x="0" y="21538"/>
                  </a:lnTo>
                  <a:lnTo>
                    <a:pt x="9705" y="103076"/>
                  </a:lnTo>
                  <a:lnTo>
                    <a:pt x="14117" y="104615"/>
                  </a:lnTo>
                  <a:lnTo>
                    <a:pt x="18529" y="103076"/>
                  </a:lnTo>
                  <a:lnTo>
                    <a:pt x="19411" y="102307"/>
                  </a:lnTo>
                  <a:lnTo>
                    <a:pt x="23823" y="105384"/>
                  </a:lnTo>
                  <a:lnTo>
                    <a:pt x="27352" y="107692"/>
                  </a:lnTo>
                  <a:lnTo>
                    <a:pt x="29117" y="110769"/>
                  </a:lnTo>
                  <a:lnTo>
                    <a:pt x="30000" y="112307"/>
                  </a:lnTo>
                  <a:lnTo>
                    <a:pt x="34411" y="113076"/>
                  </a:lnTo>
                  <a:lnTo>
                    <a:pt x="37058" y="113846"/>
                  </a:lnTo>
                  <a:lnTo>
                    <a:pt x="38823" y="114615"/>
                  </a:lnTo>
                  <a:lnTo>
                    <a:pt x="40588" y="116153"/>
                  </a:lnTo>
                  <a:lnTo>
                    <a:pt x="43235" y="115384"/>
                  </a:lnTo>
                  <a:lnTo>
                    <a:pt x="43235" y="114615"/>
                  </a:lnTo>
                  <a:lnTo>
                    <a:pt x="45000" y="113076"/>
                  </a:lnTo>
                  <a:lnTo>
                    <a:pt x="45882" y="112307"/>
                  </a:lnTo>
                  <a:lnTo>
                    <a:pt x="48529" y="113846"/>
                  </a:lnTo>
                  <a:lnTo>
                    <a:pt x="52941" y="115384"/>
                  </a:lnTo>
                  <a:lnTo>
                    <a:pt x="58235" y="114615"/>
                  </a:lnTo>
                  <a:lnTo>
                    <a:pt x="59117" y="113846"/>
                  </a:lnTo>
                  <a:lnTo>
                    <a:pt x="60882" y="111538"/>
                  </a:lnTo>
                  <a:lnTo>
                    <a:pt x="62647" y="110769"/>
                  </a:lnTo>
                  <a:lnTo>
                    <a:pt x="63529" y="110000"/>
                  </a:lnTo>
                  <a:lnTo>
                    <a:pt x="66176" y="112307"/>
                  </a:lnTo>
                  <a:lnTo>
                    <a:pt x="69705" y="116153"/>
                  </a:lnTo>
                  <a:lnTo>
                    <a:pt x="73235" y="119230"/>
                  </a:lnTo>
                  <a:lnTo>
                    <a:pt x="75882" y="119230"/>
                  </a:lnTo>
                  <a:lnTo>
                    <a:pt x="75000" y="120000"/>
                  </a:lnTo>
                  <a:lnTo>
                    <a:pt x="77647" y="117692"/>
                  </a:lnTo>
                  <a:lnTo>
                    <a:pt x="81176" y="114615"/>
                  </a:lnTo>
                  <a:lnTo>
                    <a:pt x="82941" y="112307"/>
                  </a:lnTo>
                  <a:lnTo>
                    <a:pt x="82941" y="109230"/>
                  </a:lnTo>
                  <a:lnTo>
                    <a:pt x="85588" y="100769"/>
                  </a:lnTo>
                  <a:lnTo>
                    <a:pt x="88235" y="98461"/>
                  </a:lnTo>
                  <a:lnTo>
                    <a:pt x="91764" y="100769"/>
                  </a:lnTo>
                  <a:lnTo>
                    <a:pt x="92647" y="100000"/>
                  </a:lnTo>
                  <a:lnTo>
                    <a:pt x="93529" y="92307"/>
                  </a:lnTo>
                  <a:lnTo>
                    <a:pt x="96176" y="89230"/>
                  </a:lnTo>
                  <a:lnTo>
                    <a:pt x="99705" y="84615"/>
                  </a:lnTo>
                  <a:lnTo>
                    <a:pt x="104117" y="84615"/>
                  </a:lnTo>
                  <a:lnTo>
                    <a:pt x="106764" y="81538"/>
                  </a:lnTo>
                  <a:lnTo>
                    <a:pt x="113823" y="76153"/>
                  </a:lnTo>
                  <a:lnTo>
                    <a:pt x="115588" y="72307"/>
                  </a:lnTo>
                  <a:lnTo>
                    <a:pt x="115588" y="70000"/>
                  </a:lnTo>
                  <a:lnTo>
                    <a:pt x="116470" y="63846"/>
                  </a:lnTo>
                  <a:lnTo>
                    <a:pt x="116470" y="59230"/>
                  </a:lnTo>
                  <a:lnTo>
                    <a:pt x="117352" y="56923"/>
                  </a:lnTo>
                  <a:lnTo>
                    <a:pt x="117352" y="53846"/>
                  </a:lnTo>
                  <a:lnTo>
                    <a:pt x="117352" y="47692"/>
                  </a:lnTo>
                  <a:lnTo>
                    <a:pt x="117352" y="46923"/>
                  </a:lnTo>
                  <a:lnTo>
                    <a:pt x="116470" y="44615"/>
                  </a:lnTo>
                  <a:lnTo>
                    <a:pt x="117352" y="42307"/>
                  </a:lnTo>
                  <a:lnTo>
                    <a:pt x="120000" y="42307"/>
                  </a:lnTo>
                  <a:lnTo>
                    <a:pt x="111176" y="0"/>
                  </a:lnTo>
                  <a:lnTo>
                    <a:pt x="106764" y="3846"/>
                  </a:lnTo>
                  <a:close/>
                </a:path>
              </a:pathLst>
            </a:custGeom>
            <a:solidFill>
              <a:srgbClr val="29AFA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Calibri"/>
                <a:ea typeface="Calibri"/>
                <a:cs typeface="Calibri"/>
                <a:sym typeface="Calibri"/>
              </a:endParaRPr>
            </a:p>
          </p:txBody>
        </p:sp>
        <p:sp>
          <p:nvSpPr>
            <p:cNvPr id="742" name="Google Shape;742;p123"/>
            <p:cNvSpPr/>
            <p:nvPr/>
          </p:nvSpPr>
          <p:spPr>
            <a:xfrm>
              <a:off x="7119596" y="2319968"/>
              <a:ext cx="168600" cy="290100"/>
            </a:xfrm>
            <a:custGeom>
              <a:rect b="b" l="l" r="r" t="t"/>
              <a:pathLst>
                <a:path extrusionOk="0" h="120000" w="120000">
                  <a:moveTo>
                    <a:pt x="6000" y="120000"/>
                  </a:moveTo>
                  <a:lnTo>
                    <a:pt x="6000" y="116511"/>
                  </a:lnTo>
                  <a:lnTo>
                    <a:pt x="15600" y="116511"/>
                  </a:lnTo>
                  <a:lnTo>
                    <a:pt x="19200" y="113720"/>
                  </a:lnTo>
                  <a:lnTo>
                    <a:pt x="22800" y="113720"/>
                  </a:lnTo>
                  <a:lnTo>
                    <a:pt x="28800" y="113720"/>
                  </a:lnTo>
                  <a:lnTo>
                    <a:pt x="32400" y="115813"/>
                  </a:lnTo>
                  <a:lnTo>
                    <a:pt x="37200" y="117209"/>
                  </a:lnTo>
                  <a:lnTo>
                    <a:pt x="38400" y="116511"/>
                  </a:lnTo>
                  <a:lnTo>
                    <a:pt x="38400" y="113720"/>
                  </a:lnTo>
                  <a:lnTo>
                    <a:pt x="43200" y="113023"/>
                  </a:lnTo>
                  <a:lnTo>
                    <a:pt x="45600" y="112325"/>
                  </a:lnTo>
                  <a:lnTo>
                    <a:pt x="50400" y="112325"/>
                  </a:lnTo>
                  <a:lnTo>
                    <a:pt x="52800" y="113720"/>
                  </a:lnTo>
                  <a:lnTo>
                    <a:pt x="57600" y="114418"/>
                  </a:lnTo>
                  <a:lnTo>
                    <a:pt x="58800" y="112325"/>
                  </a:lnTo>
                  <a:lnTo>
                    <a:pt x="58800" y="109534"/>
                  </a:lnTo>
                  <a:lnTo>
                    <a:pt x="62400" y="107441"/>
                  </a:lnTo>
                  <a:lnTo>
                    <a:pt x="63600" y="104651"/>
                  </a:lnTo>
                  <a:lnTo>
                    <a:pt x="66000" y="104651"/>
                  </a:lnTo>
                  <a:lnTo>
                    <a:pt x="67200" y="107441"/>
                  </a:lnTo>
                  <a:lnTo>
                    <a:pt x="70800" y="109534"/>
                  </a:lnTo>
                  <a:lnTo>
                    <a:pt x="72000" y="110232"/>
                  </a:lnTo>
                  <a:lnTo>
                    <a:pt x="79200" y="109534"/>
                  </a:lnTo>
                  <a:lnTo>
                    <a:pt x="81600" y="106744"/>
                  </a:lnTo>
                  <a:lnTo>
                    <a:pt x="81600" y="104651"/>
                  </a:lnTo>
                  <a:lnTo>
                    <a:pt x="85200" y="101162"/>
                  </a:lnTo>
                  <a:lnTo>
                    <a:pt x="88800" y="101162"/>
                  </a:lnTo>
                  <a:lnTo>
                    <a:pt x="91200" y="99767"/>
                  </a:lnTo>
                  <a:lnTo>
                    <a:pt x="93600" y="96976"/>
                  </a:lnTo>
                  <a:lnTo>
                    <a:pt x="96000" y="94186"/>
                  </a:lnTo>
                  <a:lnTo>
                    <a:pt x="96000" y="91395"/>
                  </a:lnTo>
                  <a:lnTo>
                    <a:pt x="97200" y="90000"/>
                  </a:lnTo>
                  <a:lnTo>
                    <a:pt x="97200" y="88604"/>
                  </a:lnTo>
                  <a:lnTo>
                    <a:pt x="98400" y="87906"/>
                  </a:lnTo>
                  <a:lnTo>
                    <a:pt x="108000" y="87209"/>
                  </a:lnTo>
                  <a:lnTo>
                    <a:pt x="112800" y="85813"/>
                  </a:lnTo>
                  <a:lnTo>
                    <a:pt x="117600" y="85813"/>
                  </a:lnTo>
                  <a:lnTo>
                    <a:pt x="120000" y="84418"/>
                  </a:lnTo>
                  <a:lnTo>
                    <a:pt x="118800" y="80232"/>
                  </a:lnTo>
                  <a:lnTo>
                    <a:pt x="120000" y="78837"/>
                  </a:lnTo>
                  <a:lnTo>
                    <a:pt x="117600" y="78139"/>
                  </a:lnTo>
                  <a:lnTo>
                    <a:pt x="116400" y="75348"/>
                  </a:lnTo>
                  <a:lnTo>
                    <a:pt x="118800" y="74651"/>
                  </a:lnTo>
                  <a:lnTo>
                    <a:pt x="105600" y="697"/>
                  </a:lnTo>
                  <a:lnTo>
                    <a:pt x="105600" y="0"/>
                  </a:lnTo>
                  <a:lnTo>
                    <a:pt x="32400" y="2790"/>
                  </a:lnTo>
                  <a:lnTo>
                    <a:pt x="32400" y="3488"/>
                  </a:lnTo>
                  <a:lnTo>
                    <a:pt x="24000" y="6279"/>
                  </a:lnTo>
                  <a:lnTo>
                    <a:pt x="19200" y="8372"/>
                  </a:lnTo>
                  <a:lnTo>
                    <a:pt x="15600" y="9069"/>
                  </a:lnTo>
                  <a:lnTo>
                    <a:pt x="9600" y="8372"/>
                  </a:lnTo>
                  <a:lnTo>
                    <a:pt x="13200" y="71860"/>
                  </a:lnTo>
                  <a:lnTo>
                    <a:pt x="12000" y="73953"/>
                  </a:lnTo>
                  <a:lnTo>
                    <a:pt x="12000" y="76046"/>
                  </a:lnTo>
                  <a:lnTo>
                    <a:pt x="12000" y="78837"/>
                  </a:lnTo>
                  <a:lnTo>
                    <a:pt x="13200" y="81627"/>
                  </a:lnTo>
                  <a:lnTo>
                    <a:pt x="18000" y="86511"/>
                  </a:lnTo>
                  <a:lnTo>
                    <a:pt x="19200" y="90697"/>
                  </a:lnTo>
                  <a:lnTo>
                    <a:pt x="19200" y="93488"/>
                  </a:lnTo>
                  <a:lnTo>
                    <a:pt x="15600" y="94883"/>
                  </a:lnTo>
                  <a:lnTo>
                    <a:pt x="13200" y="97674"/>
                  </a:lnTo>
                  <a:lnTo>
                    <a:pt x="12000" y="101162"/>
                  </a:lnTo>
                  <a:lnTo>
                    <a:pt x="9600" y="102558"/>
                  </a:lnTo>
                  <a:lnTo>
                    <a:pt x="6000" y="104651"/>
                  </a:lnTo>
                  <a:lnTo>
                    <a:pt x="4800" y="108837"/>
                  </a:lnTo>
                  <a:lnTo>
                    <a:pt x="2400" y="109534"/>
                  </a:lnTo>
                  <a:lnTo>
                    <a:pt x="0" y="112325"/>
                  </a:lnTo>
                  <a:lnTo>
                    <a:pt x="0" y="116511"/>
                  </a:lnTo>
                  <a:lnTo>
                    <a:pt x="1200" y="119302"/>
                  </a:lnTo>
                  <a:lnTo>
                    <a:pt x="2400" y="120000"/>
                  </a:lnTo>
                  <a:lnTo>
                    <a:pt x="2400" y="120000"/>
                  </a:lnTo>
                  <a:lnTo>
                    <a:pt x="6000" y="120000"/>
                  </a:lnTo>
                  <a:close/>
                </a:path>
              </a:pathLst>
            </a:custGeom>
            <a:solidFill>
              <a:srgbClr val="29AFA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43" name="Google Shape;743;p123"/>
            <p:cNvSpPr/>
            <p:nvPr/>
          </p:nvSpPr>
          <p:spPr>
            <a:xfrm>
              <a:off x="6929028" y="2282866"/>
              <a:ext cx="217500" cy="381000"/>
            </a:xfrm>
            <a:custGeom>
              <a:rect b="b" l="l" r="r" t="t"/>
              <a:pathLst>
                <a:path extrusionOk="0" h="120000" w="120000">
                  <a:moveTo>
                    <a:pt x="80000" y="115752"/>
                  </a:moveTo>
                  <a:lnTo>
                    <a:pt x="81860" y="115221"/>
                  </a:lnTo>
                  <a:lnTo>
                    <a:pt x="85581" y="116283"/>
                  </a:lnTo>
                  <a:lnTo>
                    <a:pt x="89302" y="117876"/>
                  </a:lnTo>
                  <a:lnTo>
                    <a:pt x="92093" y="117876"/>
                  </a:lnTo>
                  <a:lnTo>
                    <a:pt x="94883" y="117876"/>
                  </a:lnTo>
                  <a:lnTo>
                    <a:pt x="96744" y="117345"/>
                  </a:lnTo>
                  <a:lnTo>
                    <a:pt x="94883" y="114690"/>
                  </a:lnTo>
                  <a:lnTo>
                    <a:pt x="94883" y="112035"/>
                  </a:lnTo>
                  <a:lnTo>
                    <a:pt x="97674" y="110973"/>
                  </a:lnTo>
                  <a:lnTo>
                    <a:pt x="103255" y="109911"/>
                  </a:lnTo>
                  <a:lnTo>
                    <a:pt x="105116" y="109380"/>
                  </a:lnTo>
                  <a:lnTo>
                    <a:pt x="104186" y="107787"/>
                  </a:lnTo>
                  <a:lnTo>
                    <a:pt x="104186" y="106194"/>
                  </a:lnTo>
                  <a:lnTo>
                    <a:pt x="104186" y="105663"/>
                  </a:lnTo>
                  <a:lnTo>
                    <a:pt x="104186" y="103539"/>
                  </a:lnTo>
                  <a:lnTo>
                    <a:pt x="106976" y="103008"/>
                  </a:lnTo>
                  <a:lnTo>
                    <a:pt x="106976" y="103008"/>
                  </a:lnTo>
                  <a:lnTo>
                    <a:pt x="106046" y="102477"/>
                  </a:lnTo>
                  <a:lnTo>
                    <a:pt x="105116" y="100353"/>
                  </a:lnTo>
                  <a:lnTo>
                    <a:pt x="105116" y="97168"/>
                  </a:lnTo>
                  <a:lnTo>
                    <a:pt x="106976" y="95044"/>
                  </a:lnTo>
                  <a:lnTo>
                    <a:pt x="108837" y="94513"/>
                  </a:lnTo>
                  <a:lnTo>
                    <a:pt x="109767" y="91327"/>
                  </a:lnTo>
                  <a:lnTo>
                    <a:pt x="112558" y="89734"/>
                  </a:lnTo>
                  <a:lnTo>
                    <a:pt x="114418" y="88672"/>
                  </a:lnTo>
                  <a:lnTo>
                    <a:pt x="115348" y="86017"/>
                  </a:lnTo>
                  <a:lnTo>
                    <a:pt x="117209" y="83893"/>
                  </a:lnTo>
                  <a:lnTo>
                    <a:pt x="120000" y="82831"/>
                  </a:lnTo>
                  <a:lnTo>
                    <a:pt x="120000" y="80707"/>
                  </a:lnTo>
                  <a:lnTo>
                    <a:pt x="119069" y="77522"/>
                  </a:lnTo>
                  <a:lnTo>
                    <a:pt x="115348" y="73805"/>
                  </a:lnTo>
                  <a:lnTo>
                    <a:pt x="114418" y="71681"/>
                  </a:lnTo>
                  <a:lnTo>
                    <a:pt x="114418" y="69557"/>
                  </a:lnTo>
                  <a:lnTo>
                    <a:pt x="114418" y="67964"/>
                  </a:lnTo>
                  <a:lnTo>
                    <a:pt x="115348" y="66371"/>
                  </a:lnTo>
                  <a:lnTo>
                    <a:pt x="112558" y="18053"/>
                  </a:lnTo>
                  <a:lnTo>
                    <a:pt x="113488" y="18053"/>
                  </a:lnTo>
                  <a:lnTo>
                    <a:pt x="109767" y="16460"/>
                  </a:lnTo>
                  <a:lnTo>
                    <a:pt x="107906" y="13805"/>
                  </a:lnTo>
                  <a:lnTo>
                    <a:pt x="106046" y="12212"/>
                  </a:lnTo>
                  <a:lnTo>
                    <a:pt x="105116" y="9026"/>
                  </a:lnTo>
                  <a:lnTo>
                    <a:pt x="101395" y="6902"/>
                  </a:lnTo>
                  <a:lnTo>
                    <a:pt x="99534" y="1592"/>
                  </a:lnTo>
                  <a:lnTo>
                    <a:pt x="99534" y="0"/>
                  </a:lnTo>
                  <a:lnTo>
                    <a:pt x="22325" y="2654"/>
                  </a:lnTo>
                  <a:lnTo>
                    <a:pt x="20465" y="1592"/>
                  </a:lnTo>
                  <a:lnTo>
                    <a:pt x="20465" y="1592"/>
                  </a:lnTo>
                  <a:lnTo>
                    <a:pt x="19534" y="3185"/>
                  </a:lnTo>
                  <a:lnTo>
                    <a:pt x="19534" y="4247"/>
                  </a:lnTo>
                  <a:lnTo>
                    <a:pt x="22325" y="5840"/>
                  </a:lnTo>
                  <a:lnTo>
                    <a:pt x="26046" y="7433"/>
                  </a:lnTo>
                  <a:lnTo>
                    <a:pt x="30697" y="9557"/>
                  </a:lnTo>
                  <a:lnTo>
                    <a:pt x="35348" y="12212"/>
                  </a:lnTo>
                  <a:lnTo>
                    <a:pt x="35348" y="13805"/>
                  </a:lnTo>
                  <a:lnTo>
                    <a:pt x="33488" y="16991"/>
                  </a:lnTo>
                  <a:lnTo>
                    <a:pt x="31627" y="18584"/>
                  </a:lnTo>
                  <a:lnTo>
                    <a:pt x="28837" y="22831"/>
                  </a:lnTo>
                  <a:lnTo>
                    <a:pt x="26976" y="23893"/>
                  </a:lnTo>
                  <a:lnTo>
                    <a:pt x="25116" y="24955"/>
                  </a:lnTo>
                  <a:lnTo>
                    <a:pt x="19534" y="26548"/>
                  </a:lnTo>
                  <a:lnTo>
                    <a:pt x="13953" y="26548"/>
                  </a:lnTo>
                  <a:lnTo>
                    <a:pt x="11162" y="27079"/>
                  </a:lnTo>
                  <a:lnTo>
                    <a:pt x="11162" y="29203"/>
                  </a:lnTo>
                  <a:lnTo>
                    <a:pt x="11162" y="30796"/>
                  </a:lnTo>
                  <a:lnTo>
                    <a:pt x="13953" y="34513"/>
                  </a:lnTo>
                  <a:lnTo>
                    <a:pt x="15813" y="35575"/>
                  </a:lnTo>
                  <a:lnTo>
                    <a:pt x="12093" y="37168"/>
                  </a:lnTo>
                  <a:lnTo>
                    <a:pt x="12093" y="40884"/>
                  </a:lnTo>
                  <a:lnTo>
                    <a:pt x="10232" y="40884"/>
                  </a:lnTo>
                  <a:lnTo>
                    <a:pt x="7441" y="42477"/>
                  </a:lnTo>
                  <a:lnTo>
                    <a:pt x="1860" y="45663"/>
                  </a:lnTo>
                  <a:lnTo>
                    <a:pt x="2790" y="48849"/>
                  </a:lnTo>
                  <a:lnTo>
                    <a:pt x="0" y="50442"/>
                  </a:lnTo>
                  <a:lnTo>
                    <a:pt x="0" y="55221"/>
                  </a:lnTo>
                  <a:lnTo>
                    <a:pt x="0" y="60000"/>
                  </a:lnTo>
                  <a:lnTo>
                    <a:pt x="5581" y="65309"/>
                  </a:lnTo>
                  <a:lnTo>
                    <a:pt x="19534" y="72212"/>
                  </a:lnTo>
                  <a:lnTo>
                    <a:pt x="23255" y="75398"/>
                  </a:lnTo>
                  <a:lnTo>
                    <a:pt x="23255" y="79646"/>
                  </a:lnTo>
                  <a:lnTo>
                    <a:pt x="27906" y="81769"/>
                  </a:lnTo>
                  <a:lnTo>
                    <a:pt x="28837" y="80176"/>
                  </a:lnTo>
                  <a:lnTo>
                    <a:pt x="31627" y="79646"/>
                  </a:lnTo>
                  <a:lnTo>
                    <a:pt x="36279" y="79646"/>
                  </a:lnTo>
                  <a:lnTo>
                    <a:pt x="39069" y="81238"/>
                  </a:lnTo>
                  <a:lnTo>
                    <a:pt x="41860" y="82831"/>
                  </a:lnTo>
                  <a:lnTo>
                    <a:pt x="39069" y="86017"/>
                  </a:lnTo>
                  <a:lnTo>
                    <a:pt x="38139" y="88672"/>
                  </a:lnTo>
                  <a:lnTo>
                    <a:pt x="38139" y="90265"/>
                  </a:lnTo>
                  <a:lnTo>
                    <a:pt x="36279" y="92920"/>
                  </a:lnTo>
                  <a:lnTo>
                    <a:pt x="36279" y="95575"/>
                  </a:lnTo>
                  <a:lnTo>
                    <a:pt x="40930" y="98230"/>
                  </a:lnTo>
                  <a:lnTo>
                    <a:pt x="47441" y="100884"/>
                  </a:lnTo>
                  <a:lnTo>
                    <a:pt x="49302" y="100353"/>
                  </a:lnTo>
                  <a:lnTo>
                    <a:pt x="59534" y="104070"/>
                  </a:lnTo>
                  <a:lnTo>
                    <a:pt x="63255" y="106194"/>
                  </a:lnTo>
                  <a:lnTo>
                    <a:pt x="66046" y="110973"/>
                  </a:lnTo>
                  <a:lnTo>
                    <a:pt x="65116" y="113628"/>
                  </a:lnTo>
                  <a:lnTo>
                    <a:pt x="64186" y="115221"/>
                  </a:lnTo>
                  <a:lnTo>
                    <a:pt x="68837" y="117876"/>
                  </a:lnTo>
                  <a:lnTo>
                    <a:pt x="68837" y="120000"/>
                  </a:lnTo>
                  <a:lnTo>
                    <a:pt x="70697" y="117876"/>
                  </a:lnTo>
                  <a:lnTo>
                    <a:pt x="74418" y="117876"/>
                  </a:lnTo>
                  <a:lnTo>
                    <a:pt x="77209" y="117345"/>
                  </a:lnTo>
                  <a:lnTo>
                    <a:pt x="80000" y="115752"/>
                  </a:lnTo>
                  <a:close/>
                </a:path>
              </a:pathLst>
            </a:custGeom>
            <a:solidFill>
              <a:srgbClr val="1E4E7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44" name="Google Shape;744;p123"/>
            <p:cNvSpPr/>
            <p:nvPr/>
          </p:nvSpPr>
          <p:spPr>
            <a:xfrm>
              <a:off x="6662570" y="2198543"/>
              <a:ext cx="330600" cy="242700"/>
            </a:xfrm>
            <a:custGeom>
              <a:rect b="b" l="l" r="r" t="t"/>
              <a:pathLst>
                <a:path extrusionOk="0" h="120000" w="120000">
                  <a:moveTo>
                    <a:pt x="98181" y="113647"/>
                  </a:moveTo>
                  <a:cubicBezTo>
                    <a:pt x="101818" y="108705"/>
                    <a:pt x="101818" y="108705"/>
                    <a:pt x="101818" y="108705"/>
                  </a:cubicBezTo>
                  <a:cubicBezTo>
                    <a:pt x="103376" y="105882"/>
                    <a:pt x="103376" y="105882"/>
                    <a:pt x="103376" y="105882"/>
                  </a:cubicBezTo>
                  <a:cubicBezTo>
                    <a:pt x="104415" y="105882"/>
                    <a:pt x="104415" y="105882"/>
                    <a:pt x="104415" y="105882"/>
                  </a:cubicBezTo>
                  <a:cubicBezTo>
                    <a:pt x="104935" y="100235"/>
                    <a:pt x="104935" y="100235"/>
                    <a:pt x="104935" y="100235"/>
                  </a:cubicBezTo>
                  <a:cubicBezTo>
                    <a:pt x="107012" y="98117"/>
                    <a:pt x="107012" y="98117"/>
                    <a:pt x="107012" y="98117"/>
                  </a:cubicBezTo>
                  <a:cubicBezTo>
                    <a:pt x="105974" y="96000"/>
                    <a:pt x="105974" y="96000"/>
                    <a:pt x="105974" y="96000"/>
                  </a:cubicBezTo>
                  <a:cubicBezTo>
                    <a:pt x="103896" y="90352"/>
                    <a:pt x="103896" y="90352"/>
                    <a:pt x="103896" y="90352"/>
                  </a:cubicBezTo>
                  <a:cubicBezTo>
                    <a:pt x="103896" y="87529"/>
                    <a:pt x="103896" y="87529"/>
                    <a:pt x="103896" y="87529"/>
                  </a:cubicBezTo>
                  <a:cubicBezTo>
                    <a:pt x="103896" y="84705"/>
                    <a:pt x="103896" y="84705"/>
                    <a:pt x="103896" y="84705"/>
                  </a:cubicBezTo>
                  <a:cubicBezTo>
                    <a:pt x="105974" y="83294"/>
                    <a:pt x="105974" y="83294"/>
                    <a:pt x="105974" y="83294"/>
                  </a:cubicBezTo>
                  <a:cubicBezTo>
                    <a:pt x="109610" y="83294"/>
                    <a:pt x="109610" y="83294"/>
                    <a:pt x="109610" y="83294"/>
                  </a:cubicBezTo>
                  <a:cubicBezTo>
                    <a:pt x="113246" y="81176"/>
                    <a:pt x="113246" y="81176"/>
                    <a:pt x="113246" y="81176"/>
                  </a:cubicBezTo>
                  <a:cubicBezTo>
                    <a:pt x="114285" y="79764"/>
                    <a:pt x="114285" y="79764"/>
                    <a:pt x="114285" y="79764"/>
                  </a:cubicBezTo>
                  <a:cubicBezTo>
                    <a:pt x="115844" y="77647"/>
                    <a:pt x="115844" y="77647"/>
                    <a:pt x="115844" y="77647"/>
                  </a:cubicBezTo>
                  <a:cubicBezTo>
                    <a:pt x="117402" y="71294"/>
                    <a:pt x="117402" y="71294"/>
                    <a:pt x="117402" y="71294"/>
                  </a:cubicBezTo>
                  <a:cubicBezTo>
                    <a:pt x="118961" y="68470"/>
                    <a:pt x="118961" y="68470"/>
                    <a:pt x="118961" y="68470"/>
                  </a:cubicBezTo>
                  <a:cubicBezTo>
                    <a:pt x="119999" y="63529"/>
                    <a:pt x="119999" y="63529"/>
                    <a:pt x="119999" y="63529"/>
                  </a:cubicBezTo>
                  <a:cubicBezTo>
                    <a:pt x="119999" y="61411"/>
                    <a:pt x="119999" y="61411"/>
                    <a:pt x="119999" y="61411"/>
                  </a:cubicBezTo>
                  <a:cubicBezTo>
                    <a:pt x="116883" y="57176"/>
                    <a:pt x="116883" y="57176"/>
                    <a:pt x="116883" y="57176"/>
                  </a:cubicBezTo>
                  <a:cubicBezTo>
                    <a:pt x="113766" y="53647"/>
                    <a:pt x="113766" y="53647"/>
                    <a:pt x="113766" y="53647"/>
                  </a:cubicBezTo>
                  <a:cubicBezTo>
                    <a:pt x="111688" y="50823"/>
                    <a:pt x="111688" y="50823"/>
                    <a:pt x="111688" y="50823"/>
                  </a:cubicBezTo>
                  <a:cubicBezTo>
                    <a:pt x="109610" y="48705"/>
                    <a:pt x="109610" y="48705"/>
                    <a:pt x="109610" y="48705"/>
                  </a:cubicBezTo>
                  <a:cubicBezTo>
                    <a:pt x="109610" y="46588"/>
                    <a:pt x="109610" y="46588"/>
                    <a:pt x="109610" y="46588"/>
                  </a:cubicBezTo>
                  <a:cubicBezTo>
                    <a:pt x="110129" y="44470"/>
                    <a:pt x="110129" y="44470"/>
                    <a:pt x="110129" y="44470"/>
                  </a:cubicBezTo>
                  <a:cubicBezTo>
                    <a:pt x="111168" y="45882"/>
                    <a:pt x="111168" y="45882"/>
                    <a:pt x="111168" y="45882"/>
                  </a:cubicBezTo>
                  <a:cubicBezTo>
                    <a:pt x="109610" y="43058"/>
                    <a:pt x="109610" y="43058"/>
                    <a:pt x="109610" y="43058"/>
                  </a:cubicBezTo>
                  <a:cubicBezTo>
                    <a:pt x="109610" y="43058"/>
                    <a:pt x="107532" y="41647"/>
                    <a:pt x="107012" y="41647"/>
                  </a:cubicBezTo>
                  <a:cubicBezTo>
                    <a:pt x="106493" y="41647"/>
                    <a:pt x="104415" y="38823"/>
                    <a:pt x="104415" y="38823"/>
                  </a:cubicBezTo>
                  <a:cubicBezTo>
                    <a:pt x="101818" y="38823"/>
                    <a:pt x="101818" y="38823"/>
                    <a:pt x="101818" y="38823"/>
                  </a:cubicBezTo>
                  <a:cubicBezTo>
                    <a:pt x="101818" y="35294"/>
                    <a:pt x="101818" y="35294"/>
                    <a:pt x="101818" y="35294"/>
                  </a:cubicBezTo>
                  <a:cubicBezTo>
                    <a:pt x="100779" y="31764"/>
                    <a:pt x="100779" y="31764"/>
                    <a:pt x="100779" y="31764"/>
                  </a:cubicBezTo>
                  <a:cubicBezTo>
                    <a:pt x="100779" y="27529"/>
                    <a:pt x="100779" y="27529"/>
                    <a:pt x="100779" y="27529"/>
                  </a:cubicBezTo>
                  <a:cubicBezTo>
                    <a:pt x="100779" y="24705"/>
                    <a:pt x="100779" y="24705"/>
                    <a:pt x="100779" y="24705"/>
                  </a:cubicBezTo>
                  <a:cubicBezTo>
                    <a:pt x="100779" y="19764"/>
                    <a:pt x="100779" y="19764"/>
                    <a:pt x="100779" y="19764"/>
                  </a:cubicBezTo>
                  <a:cubicBezTo>
                    <a:pt x="99740" y="17647"/>
                    <a:pt x="99740" y="17647"/>
                    <a:pt x="99740" y="17647"/>
                  </a:cubicBezTo>
                  <a:cubicBezTo>
                    <a:pt x="98181" y="12705"/>
                    <a:pt x="98181" y="12705"/>
                    <a:pt x="98181" y="12705"/>
                  </a:cubicBezTo>
                  <a:cubicBezTo>
                    <a:pt x="3636" y="15529"/>
                    <a:pt x="3636" y="15529"/>
                    <a:pt x="3636" y="15529"/>
                  </a:cubicBezTo>
                  <a:cubicBezTo>
                    <a:pt x="4155" y="0"/>
                    <a:pt x="4155" y="0"/>
                    <a:pt x="4155" y="0"/>
                  </a:cubicBezTo>
                  <a:cubicBezTo>
                    <a:pt x="4155" y="0"/>
                    <a:pt x="4155" y="0"/>
                    <a:pt x="4155" y="0"/>
                  </a:cubicBezTo>
                  <a:cubicBezTo>
                    <a:pt x="3636" y="16235"/>
                    <a:pt x="3636" y="16235"/>
                    <a:pt x="3636" y="16235"/>
                  </a:cubicBezTo>
                  <a:cubicBezTo>
                    <a:pt x="2077" y="16235"/>
                    <a:pt x="2077" y="16235"/>
                    <a:pt x="2077" y="16235"/>
                  </a:cubicBezTo>
                  <a:cubicBezTo>
                    <a:pt x="2077" y="18352"/>
                    <a:pt x="2077" y="18352"/>
                    <a:pt x="2077" y="18352"/>
                  </a:cubicBezTo>
                  <a:cubicBezTo>
                    <a:pt x="1558" y="21882"/>
                    <a:pt x="1558" y="21882"/>
                    <a:pt x="1558" y="21882"/>
                  </a:cubicBezTo>
                  <a:cubicBezTo>
                    <a:pt x="2597" y="22588"/>
                    <a:pt x="2597" y="22588"/>
                    <a:pt x="2597" y="22588"/>
                  </a:cubicBezTo>
                  <a:cubicBezTo>
                    <a:pt x="3636" y="26117"/>
                    <a:pt x="3636" y="26117"/>
                    <a:pt x="3636" y="26117"/>
                  </a:cubicBezTo>
                  <a:cubicBezTo>
                    <a:pt x="3636" y="28941"/>
                    <a:pt x="3636" y="28941"/>
                    <a:pt x="3636" y="28941"/>
                  </a:cubicBezTo>
                  <a:cubicBezTo>
                    <a:pt x="2597" y="29647"/>
                    <a:pt x="2597" y="29647"/>
                    <a:pt x="2597" y="29647"/>
                  </a:cubicBezTo>
                  <a:cubicBezTo>
                    <a:pt x="2077" y="31764"/>
                    <a:pt x="2077" y="31764"/>
                    <a:pt x="2077" y="31764"/>
                  </a:cubicBezTo>
                  <a:cubicBezTo>
                    <a:pt x="2077" y="36705"/>
                    <a:pt x="2077" y="36705"/>
                    <a:pt x="2077" y="36705"/>
                  </a:cubicBezTo>
                  <a:cubicBezTo>
                    <a:pt x="519" y="37411"/>
                    <a:pt x="519" y="37411"/>
                    <a:pt x="519" y="37411"/>
                  </a:cubicBezTo>
                  <a:cubicBezTo>
                    <a:pt x="0" y="39529"/>
                    <a:pt x="0" y="39529"/>
                    <a:pt x="0" y="39529"/>
                  </a:cubicBezTo>
                  <a:cubicBezTo>
                    <a:pt x="0" y="41647"/>
                    <a:pt x="0" y="41647"/>
                    <a:pt x="0" y="41647"/>
                  </a:cubicBezTo>
                  <a:cubicBezTo>
                    <a:pt x="2077" y="43764"/>
                    <a:pt x="2077" y="43764"/>
                    <a:pt x="2077" y="43764"/>
                  </a:cubicBezTo>
                  <a:cubicBezTo>
                    <a:pt x="2077" y="46588"/>
                    <a:pt x="2077" y="46588"/>
                    <a:pt x="2077" y="46588"/>
                  </a:cubicBezTo>
                  <a:cubicBezTo>
                    <a:pt x="2077" y="48705"/>
                    <a:pt x="2077" y="48705"/>
                    <a:pt x="2077" y="48705"/>
                  </a:cubicBezTo>
                  <a:cubicBezTo>
                    <a:pt x="1558" y="47294"/>
                    <a:pt x="1558" y="47294"/>
                    <a:pt x="1558" y="47294"/>
                  </a:cubicBezTo>
                  <a:cubicBezTo>
                    <a:pt x="3116" y="50117"/>
                    <a:pt x="3116" y="50117"/>
                    <a:pt x="3116" y="50117"/>
                  </a:cubicBezTo>
                  <a:cubicBezTo>
                    <a:pt x="4675" y="56470"/>
                    <a:pt x="4675" y="56470"/>
                    <a:pt x="4675" y="56470"/>
                  </a:cubicBezTo>
                  <a:cubicBezTo>
                    <a:pt x="6233" y="60000"/>
                    <a:pt x="6233" y="60000"/>
                    <a:pt x="6233" y="60000"/>
                  </a:cubicBezTo>
                  <a:cubicBezTo>
                    <a:pt x="7272" y="64235"/>
                    <a:pt x="7272" y="64235"/>
                    <a:pt x="7272" y="64235"/>
                  </a:cubicBezTo>
                  <a:cubicBezTo>
                    <a:pt x="8311" y="67764"/>
                    <a:pt x="8311" y="67764"/>
                    <a:pt x="8311" y="67764"/>
                  </a:cubicBezTo>
                  <a:cubicBezTo>
                    <a:pt x="9350" y="69882"/>
                    <a:pt x="9350" y="69882"/>
                    <a:pt x="9350" y="69882"/>
                  </a:cubicBezTo>
                  <a:cubicBezTo>
                    <a:pt x="9870" y="72000"/>
                    <a:pt x="9870" y="72000"/>
                    <a:pt x="9870" y="72000"/>
                  </a:cubicBezTo>
                  <a:cubicBezTo>
                    <a:pt x="10389" y="72705"/>
                    <a:pt x="10389" y="72705"/>
                    <a:pt x="10389" y="72705"/>
                  </a:cubicBezTo>
                  <a:cubicBezTo>
                    <a:pt x="10389" y="73411"/>
                    <a:pt x="10389" y="73411"/>
                    <a:pt x="10389" y="73411"/>
                  </a:cubicBezTo>
                  <a:cubicBezTo>
                    <a:pt x="8831" y="74117"/>
                    <a:pt x="8831" y="74117"/>
                    <a:pt x="8831" y="74117"/>
                  </a:cubicBezTo>
                  <a:cubicBezTo>
                    <a:pt x="9350" y="76941"/>
                    <a:pt x="9350" y="76941"/>
                    <a:pt x="9350" y="76941"/>
                  </a:cubicBezTo>
                  <a:cubicBezTo>
                    <a:pt x="9870" y="80470"/>
                    <a:pt x="9870" y="80470"/>
                    <a:pt x="9870" y="80470"/>
                  </a:cubicBezTo>
                  <a:cubicBezTo>
                    <a:pt x="10389" y="81882"/>
                    <a:pt x="10389" y="81882"/>
                    <a:pt x="10389" y="81882"/>
                  </a:cubicBezTo>
                  <a:cubicBezTo>
                    <a:pt x="11428" y="81882"/>
                    <a:pt x="11428" y="81882"/>
                    <a:pt x="11428" y="81882"/>
                  </a:cubicBezTo>
                  <a:cubicBezTo>
                    <a:pt x="12467" y="83294"/>
                    <a:pt x="12467" y="83294"/>
                    <a:pt x="12467" y="83294"/>
                  </a:cubicBezTo>
                  <a:cubicBezTo>
                    <a:pt x="13506" y="88235"/>
                    <a:pt x="13506" y="88235"/>
                    <a:pt x="13506" y="88235"/>
                  </a:cubicBezTo>
                  <a:cubicBezTo>
                    <a:pt x="13506" y="95294"/>
                    <a:pt x="13506" y="95294"/>
                    <a:pt x="13506" y="95294"/>
                  </a:cubicBezTo>
                  <a:cubicBezTo>
                    <a:pt x="12987" y="98117"/>
                    <a:pt x="12987" y="98117"/>
                    <a:pt x="12987" y="98117"/>
                  </a:cubicBezTo>
                  <a:cubicBezTo>
                    <a:pt x="14025" y="100235"/>
                    <a:pt x="14025" y="100235"/>
                    <a:pt x="14025" y="100235"/>
                  </a:cubicBezTo>
                  <a:cubicBezTo>
                    <a:pt x="14545" y="101647"/>
                    <a:pt x="14545" y="101647"/>
                    <a:pt x="14545" y="101647"/>
                  </a:cubicBezTo>
                  <a:cubicBezTo>
                    <a:pt x="14545" y="108705"/>
                    <a:pt x="14545" y="108705"/>
                    <a:pt x="14545" y="108705"/>
                  </a:cubicBezTo>
                  <a:cubicBezTo>
                    <a:pt x="15584" y="113647"/>
                    <a:pt x="15584" y="113647"/>
                    <a:pt x="15584" y="113647"/>
                  </a:cubicBezTo>
                  <a:cubicBezTo>
                    <a:pt x="15584" y="114352"/>
                    <a:pt x="15584" y="114352"/>
                    <a:pt x="15584" y="114352"/>
                  </a:cubicBezTo>
                  <a:cubicBezTo>
                    <a:pt x="91428" y="112941"/>
                    <a:pt x="91428" y="112941"/>
                    <a:pt x="91428" y="112941"/>
                  </a:cubicBezTo>
                  <a:cubicBezTo>
                    <a:pt x="97662" y="120000"/>
                    <a:pt x="97662" y="120000"/>
                    <a:pt x="97662" y="120000"/>
                  </a:cubicBezTo>
                  <a:cubicBezTo>
                    <a:pt x="98701" y="118588"/>
                    <a:pt x="98701" y="118588"/>
                    <a:pt x="98701" y="118588"/>
                  </a:cubicBezTo>
                  <a:lnTo>
                    <a:pt x="98181" y="113647"/>
                  </a:lnTo>
                  <a:close/>
                </a:path>
              </a:pathLst>
            </a:custGeom>
            <a:solidFill>
              <a:srgbClr val="1E4E79"/>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Calibri"/>
                <a:ea typeface="Calibri"/>
                <a:cs typeface="Calibri"/>
                <a:sym typeface="Calibri"/>
              </a:endParaRPr>
            </a:p>
          </p:txBody>
        </p:sp>
        <p:sp>
          <p:nvSpPr>
            <p:cNvPr id="745" name="Google Shape;745;p123"/>
            <p:cNvSpPr/>
            <p:nvPr/>
          </p:nvSpPr>
          <p:spPr>
            <a:xfrm>
              <a:off x="5157992" y="3013096"/>
              <a:ext cx="735600" cy="571800"/>
            </a:xfrm>
            <a:custGeom>
              <a:rect b="b" l="l" r="r" t="t"/>
              <a:pathLst>
                <a:path extrusionOk="0" h="120000" w="120000">
                  <a:moveTo>
                    <a:pt x="47091" y="96637"/>
                  </a:moveTo>
                  <a:lnTo>
                    <a:pt x="47916" y="97699"/>
                  </a:lnTo>
                  <a:lnTo>
                    <a:pt x="49567" y="99115"/>
                  </a:lnTo>
                  <a:lnTo>
                    <a:pt x="48466" y="99469"/>
                  </a:lnTo>
                  <a:lnTo>
                    <a:pt x="47916" y="99469"/>
                  </a:lnTo>
                  <a:lnTo>
                    <a:pt x="46816" y="100531"/>
                  </a:lnTo>
                  <a:lnTo>
                    <a:pt x="46816" y="100884"/>
                  </a:lnTo>
                  <a:lnTo>
                    <a:pt x="46816" y="101946"/>
                  </a:lnTo>
                  <a:lnTo>
                    <a:pt x="47366" y="101946"/>
                  </a:lnTo>
                  <a:lnTo>
                    <a:pt x="48466" y="103716"/>
                  </a:lnTo>
                  <a:lnTo>
                    <a:pt x="48466" y="104424"/>
                  </a:lnTo>
                  <a:lnTo>
                    <a:pt x="47641" y="104778"/>
                  </a:lnTo>
                  <a:lnTo>
                    <a:pt x="47091" y="104778"/>
                  </a:lnTo>
                  <a:lnTo>
                    <a:pt x="46540" y="105132"/>
                  </a:lnTo>
                  <a:lnTo>
                    <a:pt x="46265" y="105132"/>
                  </a:lnTo>
                  <a:lnTo>
                    <a:pt x="45440" y="105840"/>
                  </a:lnTo>
                  <a:lnTo>
                    <a:pt x="45440" y="106902"/>
                  </a:lnTo>
                  <a:lnTo>
                    <a:pt x="45440" y="107256"/>
                  </a:lnTo>
                  <a:lnTo>
                    <a:pt x="44890" y="108318"/>
                  </a:lnTo>
                  <a:lnTo>
                    <a:pt x="44064" y="106548"/>
                  </a:lnTo>
                  <a:lnTo>
                    <a:pt x="44064" y="106902"/>
                  </a:lnTo>
                  <a:lnTo>
                    <a:pt x="43789" y="107610"/>
                  </a:lnTo>
                  <a:lnTo>
                    <a:pt x="42964" y="108672"/>
                  </a:lnTo>
                  <a:lnTo>
                    <a:pt x="42413" y="110088"/>
                  </a:lnTo>
                  <a:lnTo>
                    <a:pt x="42413" y="110442"/>
                  </a:lnTo>
                  <a:lnTo>
                    <a:pt x="42413" y="111858"/>
                  </a:lnTo>
                  <a:lnTo>
                    <a:pt x="39937" y="111858"/>
                  </a:lnTo>
                  <a:lnTo>
                    <a:pt x="41863" y="111150"/>
                  </a:lnTo>
                  <a:lnTo>
                    <a:pt x="42138" y="110442"/>
                  </a:lnTo>
                  <a:lnTo>
                    <a:pt x="42413" y="109734"/>
                  </a:lnTo>
                  <a:lnTo>
                    <a:pt x="42138" y="108672"/>
                  </a:lnTo>
                  <a:lnTo>
                    <a:pt x="41588" y="108318"/>
                  </a:lnTo>
                  <a:lnTo>
                    <a:pt x="41313" y="108318"/>
                  </a:lnTo>
                  <a:lnTo>
                    <a:pt x="40763" y="107610"/>
                  </a:lnTo>
                  <a:lnTo>
                    <a:pt x="40763" y="107256"/>
                  </a:lnTo>
                  <a:lnTo>
                    <a:pt x="40488" y="105132"/>
                  </a:lnTo>
                  <a:lnTo>
                    <a:pt x="41038" y="104424"/>
                  </a:lnTo>
                  <a:lnTo>
                    <a:pt x="41313" y="103716"/>
                  </a:lnTo>
                  <a:lnTo>
                    <a:pt x="42138" y="103008"/>
                  </a:lnTo>
                  <a:lnTo>
                    <a:pt x="42413" y="103362"/>
                  </a:lnTo>
                  <a:lnTo>
                    <a:pt x="43239" y="104424"/>
                  </a:lnTo>
                  <a:lnTo>
                    <a:pt x="43789" y="105840"/>
                  </a:lnTo>
                  <a:lnTo>
                    <a:pt x="43789" y="104424"/>
                  </a:lnTo>
                  <a:lnTo>
                    <a:pt x="43514" y="103008"/>
                  </a:lnTo>
                  <a:lnTo>
                    <a:pt x="42964" y="101946"/>
                  </a:lnTo>
                  <a:lnTo>
                    <a:pt x="43789" y="101592"/>
                  </a:lnTo>
                  <a:lnTo>
                    <a:pt x="44890" y="102300"/>
                  </a:lnTo>
                  <a:lnTo>
                    <a:pt x="45440" y="102300"/>
                  </a:lnTo>
                  <a:lnTo>
                    <a:pt x="45440" y="101592"/>
                  </a:lnTo>
                  <a:lnTo>
                    <a:pt x="45440" y="101238"/>
                  </a:lnTo>
                  <a:lnTo>
                    <a:pt x="45440" y="100531"/>
                  </a:lnTo>
                  <a:lnTo>
                    <a:pt x="45440" y="99469"/>
                  </a:lnTo>
                  <a:lnTo>
                    <a:pt x="45165" y="98761"/>
                  </a:lnTo>
                  <a:lnTo>
                    <a:pt x="46265" y="97699"/>
                  </a:lnTo>
                  <a:close/>
                  <a:moveTo>
                    <a:pt x="8573" y="75044"/>
                  </a:moveTo>
                  <a:lnTo>
                    <a:pt x="9123" y="75044"/>
                  </a:lnTo>
                  <a:lnTo>
                    <a:pt x="9948" y="77168"/>
                  </a:lnTo>
                  <a:lnTo>
                    <a:pt x="9948" y="78230"/>
                  </a:lnTo>
                  <a:lnTo>
                    <a:pt x="9398" y="79291"/>
                  </a:lnTo>
                  <a:lnTo>
                    <a:pt x="8848" y="79291"/>
                  </a:lnTo>
                  <a:lnTo>
                    <a:pt x="8022" y="79291"/>
                  </a:lnTo>
                  <a:lnTo>
                    <a:pt x="6922" y="78230"/>
                  </a:lnTo>
                  <a:lnTo>
                    <a:pt x="5546" y="76814"/>
                  </a:lnTo>
                  <a:lnTo>
                    <a:pt x="6922" y="75752"/>
                  </a:lnTo>
                  <a:lnTo>
                    <a:pt x="7747" y="75752"/>
                  </a:lnTo>
                  <a:close/>
                  <a:moveTo>
                    <a:pt x="692" y="44955"/>
                  </a:moveTo>
                  <a:cubicBezTo>
                    <a:pt x="692" y="44955"/>
                    <a:pt x="692" y="44955"/>
                    <a:pt x="922" y="46162"/>
                  </a:cubicBezTo>
                  <a:cubicBezTo>
                    <a:pt x="922" y="46162"/>
                    <a:pt x="922" y="46162"/>
                    <a:pt x="1384" y="46765"/>
                  </a:cubicBezTo>
                  <a:cubicBezTo>
                    <a:pt x="1384" y="46765"/>
                    <a:pt x="1384" y="46765"/>
                    <a:pt x="2538" y="47066"/>
                  </a:cubicBezTo>
                  <a:cubicBezTo>
                    <a:pt x="2538" y="47066"/>
                    <a:pt x="2538" y="47066"/>
                    <a:pt x="3691" y="47066"/>
                  </a:cubicBezTo>
                  <a:cubicBezTo>
                    <a:pt x="3691" y="47066"/>
                    <a:pt x="3691" y="47066"/>
                    <a:pt x="4384" y="47669"/>
                  </a:cubicBezTo>
                  <a:cubicBezTo>
                    <a:pt x="4384" y="47669"/>
                    <a:pt x="4384" y="47669"/>
                    <a:pt x="4384" y="48574"/>
                  </a:cubicBezTo>
                  <a:cubicBezTo>
                    <a:pt x="4384" y="48574"/>
                    <a:pt x="4384" y="48574"/>
                    <a:pt x="4845" y="49177"/>
                  </a:cubicBezTo>
                  <a:cubicBezTo>
                    <a:pt x="4845" y="49177"/>
                    <a:pt x="4845" y="49177"/>
                    <a:pt x="5768" y="50383"/>
                  </a:cubicBezTo>
                  <a:cubicBezTo>
                    <a:pt x="5768" y="50383"/>
                    <a:pt x="5768" y="50383"/>
                    <a:pt x="6922" y="52494"/>
                  </a:cubicBezTo>
                  <a:cubicBezTo>
                    <a:pt x="6922" y="52494"/>
                    <a:pt x="6922" y="52494"/>
                    <a:pt x="6230" y="52494"/>
                  </a:cubicBezTo>
                  <a:cubicBezTo>
                    <a:pt x="6230" y="52494"/>
                    <a:pt x="6230" y="52494"/>
                    <a:pt x="4845" y="52494"/>
                  </a:cubicBezTo>
                  <a:lnTo>
                    <a:pt x="4614" y="53097"/>
                  </a:lnTo>
                  <a:cubicBezTo>
                    <a:pt x="4614" y="53097"/>
                    <a:pt x="4614" y="53097"/>
                    <a:pt x="3691" y="51891"/>
                  </a:cubicBezTo>
                  <a:cubicBezTo>
                    <a:pt x="3691" y="51891"/>
                    <a:pt x="3691" y="51891"/>
                    <a:pt x="3230" y="50082"/>
                  </a:cubicBezTo>
                  <a:cubicBezTo>
                    <a:pt x="3230" y="50082"/>
                    <a:pt x="3230" y="50082"/>
                    <a:pt x="2999" y="49479"/>
                  </a:cubicBezTo>
                  <a:cubicBezTo>
                    <a:pt x="2999" y="49479"/>
                    <a:pt x="2999" y="49479"/>
                    <a:pt x="2538" y="48875"/>
                  </a:cubicBezTo>
                  <a:cubicBezTo>
                    <a:pt x="2538" y="48875"/>
                    <a:pt x="2538" y="48875"/>
                    <a:pt x="2307" y="48875"/>
                  </a:cubicBezTo>
                  <a:cubicBezTo>
                    <a:pt x="2307" y="48875"/>
                    <a:pt x="2307" y="48875"/>
                    <a:pt x="2076" y="48875"/>
                  </a:cubicBezTo>
                  <a:cubicBezTo>
                    <a:pt x="2076" y="48875"/>
                    <a:pt x="1615" y="48875"/>
                    <a:pt x="1615" y="48875"/>
                  </a:cubicBezTo>
                  <a:cubicBezTo>
                    <a:pt x="1384" y="48574"/>
                    <a:pt x="1384" y="48875"/>
                    <a:pt x="1384" y="48875"/>
                  </a:cubicBezTo>
                  <a:cubicBezTo>
                    <a:pt x="1384" y="48875"/>
                    <a:pt x="1384" y="48875"/>
                    <a:pt x="692" y="48875"/>
                  </a:cubicBezTo>
                  <a:cubicBezTo>
                    <a:pt x="-230" y="48574"/>
                    <a:pt x="461" y="48574"/>
                    <a:pt x="461" y="48574"/>
                  </a:cubicBezTo>
                  <a:cubicBezTo>
                    <a:pt x="230" y="48272"/>
                    <a:pt x="230" y="48272"/>
                    <a:pt x="230" y="47971"/>
                  </a:cubicBezTo>
                  <a:cubicBezTo>
                    <a:pt x="230" y="47971"/>
                    <a:pt x="0" y="47368"/>
                    <a:pt x="0" y="47066"/>
                  </a:cubicBezTo>
                  <a:cubicBezTo>
                    <a:pt x="0" y="47066"/>
                    <a:pt x="0" y="46162"/>
                    <a:pt x="0" y="46162"/>
                  </a:cubicBezTo>
                  <a:cubicBezTo>
                    <a:pt x="0" y="46162"/>
                    <a:pt x="0" y="46162"/>
                    <a:pt x="692" y="44955"/>
                  </a:cubicBezTo>
                  <a:close/>
                  <a:moveTo>
                    <a:pt x="43147" y="0"/>
                  </a:moveTo>
                  <a:cubicBezTo>
                    <a:pt x="43147" y="0"/>
                    <a:pt x="43147" y="0"/>
                    <a:pt x="44079" y="1197"/>
                  </a:cubicBezTo>
                  <a:cubicBezTo>
                    <a:pt x="44079" y="1197"/>
                    <a:pt x="44079" y="1197"/>
                    <a:pt x="44545" y="2094"/>
                  </a:cubicBezTo>
                  <a:cubicBezTo>
                    <a:pt x="44545" y="2094"/>
                    <a:pt x="44545" y="2094"/>
                    <a:pt x="44079" y="2094"/>
                  </a:cubicBezTo>
                  <a:cubicBezTo>
                    <a:pt x="44079" y="2094"/>
                    <a:pt x="44079" y="2094"/>
                    <a:pt x="44079" y="2992"/>
                  </a:cubicBezTo>
                  <a:cubicBezTo>
                    <a:pt x="44079" y="2992"/>
                    <a:pt x="44079" y="2992"/>
                    <a:pt x="44777" y="3591"/>
                  </a:cubicBezTo>
                  <a:cubicBezTo>
                    <a:pt x="44777" y="3591"/>
                    <a:pt x="44777" y="3591"/>
                    <a:pt x="45709" y="3591"/>
                  </a:cubicBezTo>
                  <a:cubicBezTo>
                    <a:pt x="45709" y="3591"/>
                    <a:pt x="45709" y="3591"/>
                    <a:pt x="45709" y="2693"/>
                  </a:cubicBezTo>
                  <a:cubicBezTo>
                    <a:pt x="45709" y="2693"/>
                    <a:pt x="45709" y="2693"/>
                    <a:pt x="46175" y="2094"/>
                  </a:cubicBezTo>
                  <a:cubicBezTo>
                    <a:pt x="46175" y="2094"/>
                    <a:pt x="46175" y="2094"/>
                    <a:pt x="46640" y="2693"/>
                  </a:cubicBezTo>
                  <a:cubicBezTo>
                    <a:pt x="46640" y="2693"/>
                    <a:pt x="46640" y="2693"/>
                    <a:pt x="47339" y="3890"/>
                  </a:cubicBezTo>
                  <a:cubicBezTo>
                    <a:pt x="47339" y="3890"/>
                    <a:pt x="47339" y="3890"/>
                    <a:pt x="48736" y="3591"/>
                  </a:cubicBezTo>
                  <a:cubicBezTo>
                    <a:pt x="48736" y="3591"/>
                    <a:pt x="48736" y="3591"/>
                    <a:pt x="50600" y="4189"/>
                  </a:cubicBezTo>
                  <a:cubicBezTo>
                    <a:pt x="50600" y="4189"/>
                    <a:pt x="50600" y="4189"/>
                    <a:pt x="50600" y="5087"/>
                  </a:cubicBezTo>
                  <a:cubicBezTo>
                    <a:pt x="50600" y="5087"/>
                    <a:pt x="50600" y="5087"/>
                    <a:pt x="51065" y="6284"/>
                  </a:cubicBezTo>
                  <a:cubicBezTo>
                    <a:pt x="51065" y="6284"/>
                    <a:pt x="51065" y="6284"/>
                    <a:pt x="52230" y="7481"/>
                  </a:cubicBezTo>
                  <a:cubicBezTo>
                    <a:pt x="52230" y="7481"/>
                    <a:pt x="52230" y="7481"/>
                    <a:pt x="54791" y="7481"/>
                  </a:cubicBezTo>
                  <a:cubicBezTo>
                    <a:pt x="54791" y="7481"/>
                    <a:pt x="54791" y="7481"/>
                    <a:pt x="55490" y="7481"/>
                  </a:cubicBezTo>
                  <a:cubicBezTo>
                    <a:pt x="55490" y="7481"/>
                    <a:pt x="55490" y="7481"/>
                    <a:pt x="56189" y="6882"/>
                  </a:cubicBezTo>
                  <a:cubicBezTo>
                    <a:pt x="56189" y="6882"/>
                    <a:pt x="56189" y="6882"/>
                    <a:pt x="57120" y="6882"/>
                  </a:cubicBezTo>
                  <a:cubicBezTo>
                    <a:pt x="57120" y="6882"/>
                    <a:pt x="57120" y="6882"/>
                    <a:pt x="58285" y="7780"/>
                  </a:cubicBezTo>
                  <a:cubicBezTo>
                    <a:pt x="58285" y="7780"/>
                    <a:pt x="58285" y="7780"/>
                    <a:pt x="58518" y="8678"/>
                  </a:cubicBezTo>
                  <a:cubicBezTo>
                    <a:pt x="58518" y="8678"/>
                    <a:pt x="58518" y="8678"/>
                    <a:pt x="58518" y="9575"/>
                  </a:cubicBezTo>
                  <a:cubicBezTo>
                    <a:pt x="58518" y="9575"/>
                    <a:pt x="58518" y="9575"/>
                    <a:pt x="58518" y="9725"/>
                  </a:cubicBezTo>
                  <a:lnTo>
                    <a:pt x="58518" y="10174"/>
                  </a:lnTo>
                  <a:cubicBezTo>
                    <a:pt x="58518" y="10174"/>
                    <a:pt x="58518" y="10174"/>
                    <a:pt x="59682" y="9276"/>
                  </a:cubicBezTo>
                  <a:cubicBezTo>
                    <a:pt x="59682" y="9276"/>
                    <a:pt x="59682" y="9276"/>
                    <a:pt x="61079" y="8678"/>
                  </a:cubicBezTo>
                  <a:cubicBezTo>
                    <a:pt x="61079" y="8678"/>
                    <a:pt x="61079" y="8678"/>
                    <a:pt x="62011" y="8678"/>
                  </a:cubicBezTo>
                  <a:cubicBezTo>
                    <a:pt x="62011" y="8678"/>
                    <a:pt x="62011" y="8678"/>
                    <a:pt x="63874" y="9575"/>
                  </a:cubicBezTo>
                  <a:cubicBezTo>
                    <a:pt x="63874" y="9575"/>
                    <a:pt x="63874" y="9575"/>
                    <a:pt x="65504" y="10174"/>
                  </a:cubicBezTo>
                  <a:cubicBezTo>
                    <a:pt x="65504" y="10174"/>
                    <a:pt x="65504" y="10174"/>
                    <a:pt x="67367" y="9575"/>
                  </a:cubicBezTo>
                  <a:cubicBezTo>
                    <a:pt x="67367" y="9575"/>
                    <a:pt x="67367" y="9575"/>
                    <a:pt x="68299" y="8678"/>
                  </a:cubicBezTo>
                  <a:cubicBezTo>
                    <a:pt x="68299" y="8678"/>
                    <a:pt x="68299" y="8678"/>
                    <a:pt x="69230" y="8678"/>
                  </a:cubicBezTo>
                  <a:cubicBezTo>
                    <a:pt x="69230" y="8678"/>
                    <a:pt x="69230" y="8678"/>
                    <a:pt x="69696" y="8678"/>
                  </a:cubicBezTo>
                  <a:cubicBezTo>
                    <a:pt x="69696" y="8678"/>
                    <a:pt x="69696" y="8678"/>
                    <a:pt x="70861" y="10174"/>
                  </a:cubicBezTo>
                  <a:cubicBezTo>
                    <a:pt x="70861" y="10174"/>
                    <a:pt x="70861" y="10174"/>
                    <a:pt x="72025" y="11371"/>
                  </a:cubicBezTo>
                  <a:cubicBezTo>
                    <a:pt x="72025" y="11371"/>
                    <a:pt x="72025" y="11371"/>
                    <a:pt x="74121" y="11670"/>
                  </a:cubicBezTo>
                  <a:lnTo>
                    <a:pt x="75053" y="22144"/>
                  </a:lnTo>
                  <a:cubicBezTo>
                    <a:pt x="75053" y="22144"/>
                    <a:pt x="75053" y="22144"/>
                    <a:pt x="77847" y="48478"/>
                  </a:cubicBezTo>
                  <a:cubicBezTo>
                    <a:pt x="77847" y="48478"/>
                    <a:pt x="77847" y="48478"/>
                    <a:pt x="81108" y="80199"/>
                  </a:cubicBezTo>
                  <a:cubicBezTo>
                    <a:pt x="81108" y="80199"/>
                    <a:pt x="81108" y="80199"/>
                    <a:pt x="81806" y="81995"/>
                  </a:cubicBezTo>
                  <a:cubicBezTo>
                    <a:pt x="81806" y="81995"/>
                    <a:pt x="81806" y="81995"/>
                    <a:pt x="84135" y="81995"/>
                  </a:cubicBezTo>
                  <a:cubicBezTo>
                    <a:pt x="84135" y="81995"/>
                    <a:pt x="84135" y="81995"/>
                    <a:pt x="84601" y="80199"/>
                  </a:cubicBezTo>
                  <a:cubicBezTo>
                    <a:pt x="84601" y="80199"/>
                    <a:pt x="84601" y="80199"/>
                    <a:pt x="86464" y="80199"/>
                  </a:cubicBezTo>
                  <a:cubicBezTo>
                    <a:pt x="86464" y="80199"/>
                    <a:pt x="86464" y="80199"/>
                    <a:pt x="86464" y="81097"/>
                  </a:cubicBezTo>
                  <a:cubicBezTo>
                    <a:pt x="86464" y="81097"/>
                    <a:pt x="86464" y="81097"/>
                    <a:pt x="87163" y="82294"/>
                  </a:cubicBezTo>
                  <a:cubicBezTo>
                    <a:pt x="87163" y="82294"/>
                    <a:pt x="87163" y="82294"/>
                    <a:pt x="90190" y="84987"/>
                  </a:cubicBezTo>
                  <a:cubicBezTo>
                    <a:pt x="90190" y="84987"/>
                    <a:pt x="90190" y="84987"/>
                    <a:pt x="92752" y="88578"/>
                  </a:cubicBezTo>
                  <a:cubicBezTo>
                    <a:pt x="92752" y="88578"/>
                    <a:pt x="92752" y="88578"/>
                    <a:pt x="94149" y="87082"/>
                  </a:cubicBezTo>
                  <a:cubicBezTo>
                    <a:pt x="94149" y="87082"/>
                    <a:pt x="94149" y="87082"/>
                    <a:pt x="95081" y="84089"/>
                  </a:cubicBezTo>
                  <a:cubicBezTo>
                    <a:pt x="95081" y="84089"/>
                    <a:pt x="95081" y="84089"/>
                    <a:pt x="96245" y="82593"/>
                  </a:cubicBezTo>
                  <a:cubicBezTo>
                    <a:pt x="96245" y="82593"/>
                    <a:pt x="96245" y="82593"/>
                    <a:pt x="97410" y="81695"/>
                  </a:cubicBezTo>
                  <a:cubicBezTo>
                    <a:pt x="97410" y="81695"/>
                    <a:pt x="97410" y="81695"/>
                    <a:pt x="99506" y="82892"/>
                  </a:cubicBezTo>
                  <a:cubicBezTo>
                    <a:pt x="99506" y="82892"/>
                    <a:pt x="99506" y="82892"/>
                    <a:pt x="102067" y="85286"/>
                  </a:cubicBezTo>
                  <a:cubicBezTo>
                    <a:pt x="102067" y="85286"/>
                    <a:pt x="102067" y="85286"/>
                    <a:pt x="104629" y="88578"/>
                  </a:cubicBezTo>
                  <a:cubicBezTo>
                    <a:pt x="104629" y="88578"/>
                    <a:pt x="104629" y="88578"/>
                    <a:pt x="106492" y="91271"/>
                  </a:cubicBezTo>
                  <a:cubicBezTo>
                    <a:pt x="106492" y="91271"/>
                    <a:pt x="106492" y="91271"/>
                    <a:pt x="110218" y="96059"/>
                  </a:cubicBezTo>
                  <a:cubicBezTo>
                    <a:pt x="110218" y="96059"/>
                    <a:pt x="110218" y="96059"/>
                    <a:pt x="112547" y="100249"/>
                  </a:cubicBezTo>
                  <a:cubicBezTo>
                    <a:pt x="112547" y="100249"/>
                    <a:pt x="112547" y="100249"/>
                    <a:pt x="113944" y="100548"/>
                  </a:cubicBezTo>
                  <a:cubicBezTo>
                    <a:pt x="113944" y="100548"/>
                    <a:pt x="113944" y="100548"/>
                    <a:pt x="115575" y="100847"/>
                  </a:cubicBezTo>
                  <a:cubicBezTo>
                    <a:pt x="115575" y="100847"/>
                    <a:pt x="115575" y="100847"/>
                    <a:pt x="118369" y="102044"/>
                  </a:cubicBezTo>
                  <a:cubicBezTo>
                    <a:pt x="118369" y="102044"/>
                    <a:pt x="118369" y="102044"/>
                    <a:pt x="119534" y="102942"/>
                  </a:cubicBezTo>
                  <a:cubicBezTo>
                    <a:pt x="119534" y="102942"/>
                    <a:pt x="119534" y="102942"/>
                    <a:pt x="119534" y="104139"/>
                  </a:cubicBezTo>
                  <a:cubicBezTo>
                    <a:pt x="119534" y="104139"/>
                    <a:pt x="119534" y="104139"/>
                    <a:pt x="120000" y="106833"/>
                  </a:cubicBezTo>
                  <a:cubicBezTo>
                    <a:pt x="120000" y="106833"/>
                    <a:pt x="120000" y="106833"/>
                    <a:pt x="120000" y="108029"/>
                  </a:cubicBezTo>
                  <a:cubicBezTo>
                    <a:pt x="120000" y="108029"/>
                    <a:pt x="120000" y="108029"/>
                    <a:pt x="120000" y="109226"/>
                  </a:cubicBezTo>
                  <a:cubicBezTo>
                    <a:pt x="120000" y="109226"/>
                    <a:pt x="120000" y="109226"/>
                    <a:pt x="120000" y="111920"/>
                  </a:cubicBezTo>
                  <a:cubicBezTo>
                    <a:pt x="120000" y="111920"/>
                    <a:pt x="120000" y="111920"/>
                    <a:pt x="119068" y="112817"/>
                  </a:cubicBezTo>
                  <a:cubicBezTo>
                    <a:pt x="119068" y="112817"/>
                    <a:pt x="119068" y="112817"/>
                    <a:pt x="118369" y="111620"/>
                  </a:cubicBezTo>
                  <a:cubicBezTo>
                    <a:pt x="118369" y="111620"/>
                    <a:pt x="118369" y="111620"/>
                    <a:pt x="117671" y="110124"/>
                  </a:cubicBezTo>
                  <a:cubicBezTo>
                    <a:pt x="117671" y="110124"/>
                    <a:pt x="117671" y="110124"/>
                    <a:pt x="116972" y="110723"/>
                  </a:cubicBezTo>
                  <a:cubicBezTo>
                    <a:pt x="116972" y="110723"/>
                    <a:pt x="116972" y="110723"/>
                    <a:pt x="117671" y="112219"/>
                  </a:cubicBezTo>
                  <a:cubicBezTo>
                    <a:pt x="117671" y="112219"/>
                    <a:pt x="117671" y="112219"/>
                    <a:pt x="117205" y="112518"/>
                  </a:cubicBezTo>
                  <a:cubicBezTo>
                    <a:pt x="117205" y="112518"/>
                    <a:pt x="117205" y="112518"/>
                    <a:pt x="116506" y="111920"/>
                  </a:cubicBezTo>
                  <a:cubicBezTo>
                    <a:pt x="116506" y="111920"/>
                    <a:pt x="116506" y="111920"/>
                    <a:pt x="115109" y="111321"/>
                  </a:cubicBezTo>
                  <a:cubicBezTo>
                    <a:pt x="115109" y="111321"/>
                    <a:pt x="115109" y="111321"/>
                    <a:pt x="115109" y="110124"/>
                  </a:cubicBezTo>
                  <a:cubicBezTo>
                    <a:pt x="115109" y="110124"/>
                    <a:pt x="115109" y="110124"/>
                    <a:pt x="114643" y="108628"/>
                  </a:cubicBezTo>
                  <a:cubicBezTo>
                    <a:pt x="114643" y="108628"/>
                    <a:pt x="114643" y="108628"/>
                    <a:pt x="113944" y="108029"/>
                  </a:cubicBezTo>
                  <a:cubicBezTo>
                    <a:pt x="113944" y="108029"/>
                    <a:pt x="113944" y="108029"/>
                    <a:pt x="113479" y="106833"/>
                  </a:cubicBezTo>
                  <a:cubicBezTo>
                    <a:pt x="113479" y="106833"/>
                    <a:pt x="113479" y="106833"/>
                    <a:pt x="111616" y="105037"/>
                  </a:cubicBezTo>
                  <a:cubicBezTo>
                    <a:pt x="111616" y="105037"/>
                    <a:pt x="111616" y="105037"/>
                    <a:pt x="109985" y="105336"/>
                  </a:cubicBezTo>
                  <a:cubicBezTo>
                    <a:pt x="109985" y="105336"/>
                    <a:pt x="109985" y="105336"/>
                    <a:pt x="110451" y="106234"/>
                  </a:cubicBezTo>
                  <a:cubicBezTo>
                    <a:pt x="110451" y="106234"/>
                    <a:pt x="110451" y="106234"/>
                    <a:pt x="110917" y="106833"/>
                  </a:cubicBezTo>
                  <a:cubicBezTo>
                    <a:pt x="110917" y="106833"/>
                    <a:pt x="110917" y="106833"/>
                    <a:pt x="112547" y="108029"/>
                  </a:cubicBezTo>
                  <a:cubicBezTo>
                    <a:pt x="112547" y="108029"/>
                    <a:pt x="112547" y="108029"/>
                    <a:pt x="113479" y="109226"/>
                  </a:cubicBezTo>
                  <a:cubicBezTo>
                    <a:pt x="113479" y="109226"/>
                    <a:pt x="113479" y="109226"/>
                    <a:pt x="113479" y="110124"/>
                  </a:cubicBezTo>
                  <a:cubicBezTo>
                    <a:pt x="113479" y="110124"/>
                    <a:pt x="113479" y="110124"/>
                    <a:pt x="114177" y="111022"/>
                  </a:cubicBezTo>
                  <a:cubicBezTo>
                    <a:pt x="114177" y="111022"/>
                    <a:pt x="114177" y="111022"/>
                    <a:pt x="114643" y="111920"/>
                  </a:cubicBezTo>
                  <a:cubicBezTo>
                    <a:pt x="114643" y="111920"/>
                    <a:pt x="114643" y="111920"/>
                    <a:pt x="115109" y="114015"/>
                  </a:cubicBezTo>
                  <a:cubicBezTo>
                    <a:pt x="115109" y="114015"/>
                    <a:pt x="115109" y="114015"/>
                    <a:pt x="115109" y="114613"/>
                  </a:cubicBezTo>
                  <a:cubicBezTo>
                    <a:pt x="115109" y="114613"/>
                    <a:pt x="115109" y="114613"/>
                    <a:pt x="114410" y="114912"/>
                  </a:cubicBezTo>
                  <a:cubicBezTo>
                    <a:pt x="114410" y="114912"/>
                    <a:pt x="114410" y="114912"/>
                    <a:pt x="113944" y="113416"/>
                  </a:cubicBezTo>
                  <a:cubicBezTo>
                    <a:pt x="113944" y="113416"/>
                    <a:pt x="113944" y="113416"/>
                    <a:pt x="113944" y="114912"/>
                  </a:cubicBezTo>
                  <a:cubicBezTo>
                    <a:pt x="113944" y="114912"/>
                    <a:pt x="113944" y="114912"/>
                    <a:pt x="113479" y="116109"/>
                  </a:cubicBezTo>
                  <a:cubicBezTo>
                    <a:pt x="113479" y="116109"/>
                    <a:pt x="113479" y="116109"/>
                    <a:pt x="112780" y="115810"/>
                  </a:cubicBezTo>
                  <a:cubicBezTo>
                    <a:pt x="112780" y="115810"/>
                    <a:pt x="112780" y="115810"/>
                    <a:pt x="111616" y="114314"/>
                  </a:cubicBezTo>
                  <a:cubicBezTo>
                    <a:pt x="111616" y="114314"/>
                    <a:pt x="111616" y="114314"/>
                    <a:pt x="110451" y="112518"/>
                  </a:cubicBezTo>
                  <a:cubicBezTo>
                    <a:pt x="110451" y="112518"/>
                    <a:pt x="110451" y="112518"/>
                    <a:pt x="109520" y="113117"/>
                  </a:cubicBezTo>
                  <a:cubicBezTo>
                    <a:pt x="109520" y="113117"/>
                    <a:pt x="109520" y="113117"/>
                    <a:pt x="108821" y="113117"/>
                  </a:cubicBezTo>
                  <a:cubicBezTo>
                    <a:pt x="108821" y="113117"/>
                    <a:pt x="108821" y="113117"/>
                    <a:pt x="109287" y="111321"/>
                  </a:cubicBezTo>
                  <a:cubicBezTo>
                    <a:pt x="109287" y="111321"/>
                    <a:pt x="109287" y="111321"/>
                    <a:pt x="110451" y="111022"/>
                  </a:cubicBezTo>
                  <a:cubicBezTo>
                    <a:pt x="110451" y="111022"/>
                    <a:pt x="110451" y="111022"/>
                    <a:pt x="109985" y="109226"/>
                  </a:cubicBezTo>
                  <a:cubicBezTo>
                    <a:pt x="109985" y="109226"/>
                    <a:pt x="109985" y="109226"/>
                    <a:pt x="108588" y="110124"/>
                  </a:cubicBezTo>
                  <a:cubicBezTo>
                    <a:pt x="108588" y="110124"/>
                    <a:pt x="108588" y="110124"/>
                    <a:pt x="109054" y="108329"/>
                  </a:cubicBezTo>
                  <a:cubicBezTo>
                    <a:pt x="109054" y="108329"/>
                    <a:pt x="109054" y="108329"/>
                    <a:pt x="108355" y="107132"/>
                  </a:cubicBezTo>
                  <a:cubicBezTo>
                    <a:pt x="108355" y="107132"/>
                    <a:pt x="108355" y="107132"/>
                    <a:pt x="108122" y="106234"/>
                  </a:cubicBezTo>
                  <a:cubicBezTo>
                    <a:pt x="108122" y="106234"/>
                    <a:pt x="108122" y="106234"/>
                    <a:pt x="108122" y="105336"/>
                  </a:cubicBezTo>
                  <a:cubicBezTo>
                    <a:pt x="108122" y="105336"/>
                    <a:pt x="108122" y="105336"/>
                    <a:pt x="109054" y="103541"/>
                  </a:cubicBezTo>
                  <a:cubicBezTo>
                    <a:pt x="109054" y="103541"/>
                    <a:pt x="109054" y="103541"/>
                    <a:pt x="107889" y="103541"/>
                  </a:cubicBezTo>
                  <a:cubicBezTo>
                    <a:pt x="107889" y="103541"/>
                    <a:pt x="107889" y="103541"/>
                    <a:pt x="107424" y="104139"/>
                  </a:cubicBezTo>
                  <a:cubicBezTo>
                    <a:pt x="107424" y="104139"/>
                    <a:pt x="107424" y="104139"/>
                    <a:pt x="107424" y="104738"/>
                  </a:cubicBezTo>
                  <a:cubicBezTo>
                    <a:pt x="107424" y="104738"/>
                    <a:pt x="107424" y="104738"/>
                    <a:pt x="107424" y="106533"/>
                  </a:cubicBezTo>
                  <a:cubicBezTo>
                    <a:pt x="107424" y="106533"/>
                    <a:pt x="107424" y="106533"/>
                    <a:pt x="106725" y="107132"/>
                  </a:cubicBezTo>
                  <a:cubicBezTo>
                    <a:pt x="106725" y="107132"/>
                    <a:pt x="106725" y="107132"/>
                    <a:pt x="106259" y="107730"/>
                  </a:cubicBezTo>
                  <a:cubicBezTo>
                    <a:pt x="106259" y="107730"/>
                    <a:pt x="106259" y="107132"/>
                    <a:pt x="106259" y="106833"/>
                  </a:cubicBezTo>
                  <a:cubicBezTo>
                    <a:pt x="106259" y="106533"/>
                    <a:pt x="106026" y="105635"/>
                    <a:pt x="106026" y="105635"/>
                  </a:cubicBezTo>
                  <a:cubicBezTo>
                    <a:pt x="106026" y="105635"/>
                    <a:pt x="105794" y="104738"/>
                    <a:pt x="105794" y="104139"/>
                  </a:cubicBezTo>
                  <a:cubicBezTo>
                    <a:pt x="105794" y="103840"/>
                    <a:pt x="105561" y="103241"/>
                    <a:pt x="105561" y="103241"/>
                  </a:cubicBezTo>
                  <a:cubicBezTo>
                    <a:pt x="105561" y="103241"/>
                    <a:pt x="105328" y="102643"/>
                    <a:pt x="105328" y="102344"/>
                  </a:cubicBezTo>
                  <a:cubicBezTo>
                    <a:pt x="105328" y="101745"/>
                    <a:pt x="105328" y="101446"/>
                    <a:pt x="105328" y="101446"/>
                  </a:cubicBezTo>
                  <a:cubicBezTo>
                    <a:pt x="105328" y="101446"/>
                    <a:pt x="105561" y="100847"/>
                    <a:pt x="106026" y="100847"/>
                  </a:cubicBezTo>
                  <a:cubicBezTo>
                    <a:pt x="106259" y="100548"/>
                    <a:pt x="106492" y="99950"/>
                    <a:pt x="106492" y="99950"/>
                  </a:cubicBezTo>
                  <a:cubicBezTo>
                    <a:pt x="106492" y="99950"/>
                    <a:pt x="106492" y="99950"/>
                    <a:pt x="107424" y="98753"/>
                  </a:cubicBezTo>
                  <a:cubicBezTo>
                    <a:pt x="107424" y="98753"/>
                    <a:pt x="107424" y="98753"/>
                    <a:pt x="106492" y="96658"/>
                  </a:cubicBezTo>
                  <a:cubicBezTo>
                    <a:pt x="106492" y="96658"/>
                    <a:pt x="106492" y="96658"/>
                    <a:pt x="106026" y="96957"/>
                  </a:cubicBezTo>
                  <a:cubicBezTo>
                    <a:pt x="106026" y="96957"/>
                    <a:pt x="106026" y="96957"/>
                    <a:pt x="105561" y="98453"/>
                  </a:cubicBezTo>
                  <a:cubicBezTo>
                    <a:pt x="105561" y="98453"/>
                    <a:pt x="105561" y="98453"/>
                    <a:pt x="104629" y="99950"/>
                  </a:cubicBezTo>
                  <a:cubicBezTo>
                    <a:pt x="104629" y="99950"/>
                    <a:pt x="104629" y="99950"/>
                    <a:pt x="103930" y="100548"/>
                  </a:cubicBezTo>
                  <a:cubicBezTo>
                    <a:pt x="103930" y="100548"/>
                    <a:pt x="103930" y="100548"/>
                    <a:pt x="103697" y="101147"/>
                  </a:cubicBezTo>
                  <a:cubicBezTo>
                    <a:pt x="103697" y="101147"/>
                    <a:pt x="103697" y="101147"/>
                    <a:pt x="104163" y="103541"/>
                  </a:cubicBezTo>
                  <a:cubicBezTo>
                    <a:pt x="104163" y="103541"/>
                    <a:pt x="104163" y="103541"/>
                    <a:pt x="105095" y="106833"/>
                  </a:cubicBezTo>
                  <a:cubicBezTo>
                    <a:pt x="105095" y="106833"/>
                    <a:pt x="105095" y="106833"/>
                    <a:pt x="104163" y="106533"/>
                  </a:cubicBezTo>
                  <a:cubicBezTo>
                    <a:pt x="104163" y="106533"/>
                    <a:pt x="104163" y="106533"/>
                    <a:pt x="102766" y="102942"/>
                  </a:cubicBezTo>
                  <a:cubicBezTo>
                    <a:pt x="102766" y="102942"/>
                    <a:pt x="102766" y="102942"/>
                    <a:pt x="101136" y="99950"/>
                  </a:cubicBezTo>
                  <a:cubicBezTo>
                    <a:pt x="101136" y="99950"/>
                    <a:pt x="101136" y="99950"/>
                    <a:pt x="100670" y="101745"/>
                  </a:cubicBezTo>
                  <a:cubicBezTo>
                    <a:pt x="100670" y="101745"/>
                    <a:pt x="100670" y="101745"/>
                    <a:pt x="100204" y="101446"/>
                  </a:cubicBezTo>
                  <a:cubicBezTo>
                    <a:pt x="100204" y="101446"/>
                    <a:pt x="100204" y="101446"/>
                    <a:pt x="99506" y="99351"/>
                  </a:cubicBezTo>
                  <a:cubicBezTo>
                    <a:pt x="99506" y="99351"/>
                    <a:pt x="99506" y="99351"/>
                    <a:pt x="98574" y="98453"/>
                  </a:cubicBezTo>
                  <a:cubicBezTo>
                    <a:pt x="98574" y="98453"/>
                    <a:pt x="98574" y="98453"/>
                    <a:pt x="96245" y="95162"/>
                  </a:cubicBezTo>
                  <a:cubicBezTo>
                    <a:pt x="96245" y="95162"/>
                    <a:pt x="96245" y="95162"/>
                    <a:pt x="96245" y="93067"/>
                  </a:cubicBezTo>
                  <a:cubicBezTo>
                    <a:pt x="96245" y="93067"/>
                    <a:pt x="96245" y="93067"/>
                    <a:pt x="95779" y="94264"/>
                  </a:cubicBezTo>
                  <a:cubicBezTo>
                    <a:pt x="95779" y="94264"/>
                    <a:pt x="95779" y="94264"/>
                    <a:pt x="94615" y="93665"/>
                  </a:cubicBezTo>
                  <a:cubicBezTo>
                    <a:pt x="94615" y="93665"/>
                    <a:pt x="94615" y="93665"/>
                    <a:pt x="92053" y="90673"/>
                  </a:cubicBezTo>
                  <a:cubicBezTo>
                    <a:pt x="92053" y="90673"/>
                    <a:pt x="92053" y="90673"/>
                    <a:pt x="90423" y="88279"/>
                  </a:cubicBezTo>
                  <a:cubicBezTo>
                    <a:pt x="90423" y="88279"/>
                    <a:pt x="90423" y="88279"/>
                    <a:pt x="89492" y="88578"/>
                  </a:cubicBezTo>
                  <a:cubicBezTo>
                    <a:pt x="89492" y="88578"/>
                    <a:pt x="89492" y="88578"/>
                    <a:pt x="87395" y="87980"/>
                  </a:cubicBezTo>
                  <a:cubicBezTo>
                    <a:pt x="87395" y="87980"/>
                    <a:pt x="87395" y="87980"/>
                    <a:pt x="85998" y="86184"/>
                  </a:cubicBezTo>
                  <a:cubicBezTo>
                    <a:pt x="85998" y="86184"/>
                    <a:pt x="85998" y="86184"/>
                    <a:pt x="85998" y="84089"/>
                  </a:cubicBezTo>
                  <a:cubicBezTo>
                    <a:pt x="85998" y="84089"/>
                    <a:pt x="85998" y="84089"/>
                    <a:pt x="85299" y="84688"/>
                  </a:cubicBezTo>
                  <a:cubicBezTo>
                    <a:pt x="85299" y="84688"/>
                    <a:pt x="85299" y="84688"/>
                    <a:pt x="82505" y="84688"/>
                  </a:cubicBezTo>
                  <a:cubicBezTo>
                    <a:pt x="82505" y="84688"/>
                    <a:pt x="82505" y="84688"/>
                    <a:pt x="81108" y="84389"/>
                  </a:cubicBezTo>
                  <a:cubicBezTo>
                    <a:pt x="81108" y="84389"/>
                    <a:pt x="81108" y="84389"/>
                    <a:pt x="79477" y="83790"/>
                  </a:cubicBezTo>
                  <a:cubicBezTo>
                    <a:pt x="79477" y="83790"/>
                    <a:pt x="79477" y="83790"/>
                    <a:pt x="76450" y="83491"/>
                  </a:cubicBezTo>
                  <a:cubicBezTo>
                    <a:pt x="76450" y="83491"/>
                    <a:pt x="76450" y="83491"/>
                    <a:pt x="73422" y="84389"/>
                  </a:cubicBezTo>
                  <a:cubicBezTo>
                    <a:pt x="73422" y="84389"/>
                    <a:pt x="73422" y="84389"/>
                    <a:pt x="71326" y="84987"/>
                  </a:cubicBezTo>
                  <a:cubicBezTo>
                    <a:pt x="71326" y="84987"/>
                    <a:pt x="71326" y="84987"/>
                    <a:pt x="71792" y="82593"/>
                  </a:cubicBezTo>
                  <a:cubicBezTo>
                    <a:pt x="71792" y="82593"/>
                    <a:pt x="71792" y="82593"/>
                    <a:pt x="71093" y="83191"/>
                  </a:cubicBezTo>
                  <a:cubicBezTo>
                    <a:pt x="71093" y="83191"/>
                    <a:pt x="71093" y="83191"/>
                    <a:pt x="69929" y="82294"/>
                  </a:cubicBezTo>
                  <a:cubicBezTo>
                    <a:pt x="69929" y="82294"/>
                    <a:pt x="69929" y="82294"/>
                    <a:pt x="68997" y="81695"/>
                  </a:cubicBezTo>
                  <a:cubicBezTo>
                    <a:pt x="68997" y="81695"/>
                    <a:pt x="68997" y="81695"/>
                    <a:pt x="68066" y="81695"/>
                  </a:cubicBezTo>
                  <a:cubicBezTo>
                    <a:pt x="68066" y="81695"/>
                    <a:pt x="68066" y="81695"/>
                    <a:pt x="67367" y="81695"/>
                  </a:cubicBezTo>
                  <a:cubicBezTo>
                    <a:pt x="67367" y="81695"/>
                    <a:pt x="67367" y="81695"/>
                    <a:pt x="66203" y="82593"/>
                  </a:cubicBezTo>
                  <a:cubicBezTo>
                    <a:pt x="66203" y="82593"/>
                    <a:pt x="66203" y="82593"/>
                    <a:pt x="65271" y="83191"/>
                  </a:cubicBezTo>
                  <a:cubicBezTo>
                    <a:pt x="65271" y="83191"/>
                    <a:pt x="65271" y="83191"/>
                    <a:pt x="64340" y="84688"/>
                  </a:cubicBezTo>
                  <a:cubicBezTo>
                    <a:pt x="64340" y="84688"/>
                    <a:pt x="64340" y="84688"/>
                    <a:pt x="63874" y="85286"/>
                  </a:cubicBezTo>
                  <a:cubicBezTo>
                    <a:pt x="63874" y="85286"/>
                    <a:pt x="63874" y="85286"/>
                    <a:pt x="62710" y="84987"/>
                  </a:cubicBezTo>
                  <a:cubicBezTo>
                    <a:pt x="62710" y="84987"/>
                    <a:pt x="62710" y="84987"/>
                    <a:pt x="63874" y="83790"/>
                  </a:cubicBezTo>
                  <a:cubicBezTo>
                    <a:pt x="63874" y="83790"/>
                    <a:pt x="63874" y="83790"/>
                    <a:pt x="65271" y="81995"/>
                  </a:cubicBezTo>
                  <a:cubicBezTo>
                    <a:pt x="65271" y="81995"/>
                    <a:pt x="65271" y="81995"/>
                    <a:pt x="66203" y="80798"/>
                  </a:cubicBezTo>
                  <a:cubicBezTo>
                    <a:pt x="66203" y="80798"/>
                    <a:pt x="66203" y="80798"/>
                    <a:pt x="66902" y="79600"/>
                  </a:cubicBezTo>
                  <a:cubicBezTo>
                    <a:pt x="66902" y="79600"/>
                    <a:pt x="66902" y="79600"/>
                    <a:pt x="66436" y="79600"/>
                  </a:cubicBezTo>
                  <a:cubicBezTo>
                    <a:pt x="66436" y="79600"/>
                    <a:pt x="66436" y="79600"/>
                    <a:pt x="65504" y="79002"/>
                  </a:cubicBezTo>
                  <a:cubicBezTo>
                    <a:pt x="65504" y="79002"/>
                    <a:pt x="65504" y="79002"/>
                    <a:pt x="65504" y="76907"/>
                  </a:cubicBezTo>
                  <a:cubicBezTo>
                    <a:pt x="65504" y="76907"/>
                    <a:pt x="65504" y="76907"/>
                    <a:pt x="64573" y="77805"/>
                  </a:cubicBezTo>
                  <a:cubicBezTo>
                    <a:pt x="64573" y="77805"/>
                    <a:pt x="64573" y="77805"/>
                    <a:pt x="64340" y="78104"/>
                  </a:cubicBezTo>
                  <a:cubicBezTo>
                    <a:pt x="64340" y="78104"/>
                    <a:pt x="64340" y="78104"/>
                    <a:pt x="62710" y="78104"/>
                  </a:cubicBezTo>
                  <a:cubicBezTo>
                    <a:pt x="62710" y="78104"/>
                    <a:pt x="62710" y="78104"/>
                    <a:pt x="61312" y="77805"/>
                  </a:cubicBezTo>
                  <a:cubicBezTo>
                    <a:pt x="61312" y="77805"/>
                    <a:pt x="61312" y="77805"/>
                    <a:pt x="60614" y="78703"/>
                  </a:cubicBezTo>
                  <a:cubicBezTo>
                    <a:pt x="60614" y="78703"/>
                    <a:pt x="60614" y="78703"/>
                    <a:pt x="60148" y="80498"/>
                  </a:cubicBezTo>
                  <a:cubicBezTo>
                    <a:pt x="60148" y="80498"/>
                    <a:pt x="60148" y="80498"/>
                    <a:pt x="61079" y="81995"/>
                  </a:cubicBezTo>
                  <a:cubicBezTo>
                    <a:pt x="61079" y="81995"/>
                    <a:pt x="61079" y="81995"/>
                    <a:pt x="60614" y="84389"/>
                  </a:cubicBezTo>
                  <a:cubicBezTo>
                    <a:pt x="60614" y="84389"/>
                    <a:pt x="60614" y="84389"/>
                    <a:pt x="59449" y="85885"/>
                  </a:cubicBezTo>
                  <a:cubicBezTo>
                    <a:pt x="59449" y="85885"/>
                    <a:pt x="59449" y="85885"/>
                    <a:pt x="58285" y="85885"/>
                  </a:cubicBezTo>
                  <a:cubicBezTo>
                    <a:pt x="58285" y="85885"/>
                    <a:pt x="58285" y="85885"/>
                    <a:pt x="56888" y="85885"/>
                  </a:cubicBezTo>
                  <a:cubicBezTo>
                    <a:pt x="56888" y="85885"/>
                    <a:pt x="56888" y="85885"/>
                    <a:pt x="56422" y="87980"/>
                  </a:cubicBezTo>
                  <a:cubicBezTo>
                    <a:pt x="56422" y="87980"/>
                    <a:pt x="56422" y="87980"/>
                    <a:pt x="54559" y="88877"/>
                  </a:cubicBezTo>
                  <a:cubicBezTo>
                    <a:pt x="54559" y="88877"/>
                    <a:pt x="54559" y="88877"/>
                    <a:pt x="54326" y="89476"/>
                  </a:cubicBezTo>
                  <a:cubicBezTo>
                    <a:pt x="54326" y="89476"/>
                    <a:pt x="54326" y="89476"/>
                    <a:pt x="52695" y="90972"/>
                  </a:cubicBezTo>
                  <a:cubicBezTo>
                    <a:pt x="52695" y="90972"/>
                    <a:pt x="52695" y="90972"/>
                    <a:pt x="51065" y="91571"/>
                  </a:cubicBezTo>
                  <a:cubicBezTo>
                    <a:pt x="51065" y="91571"/>
                    <a:pt x="51065" y="91571"/>
                    <a:pt x="50134" y="91870"/>
                  </a:cubicBezTo>
                  <a:cubicBezTo>
                    <a:pt x="50134" y="91870"/>
                    <a:pt x="50134" y="91870"/>
                    <a:pt x="49668" y="90972"/>
                  </a:cubicBezTo>
                  <a:cubicBezTo>
                    <a:pt x="49668" y="90972"/>
                    <a:pt x="49668" y="90972"/>
                    <a:pt x="49435" y="90374"/>
                  </a:cubicBezTo>
                  <a:cubicBezTo>
                    <a:pt x="49435" y="90374"/>
                    <a:pt x="49435" y="90374"/>
                    <a:pt x="50600" y="89775"/>
                  </a:cubicBezTo>
                  <a:cubicBezTo>
                    <a:pt x="50600" y="89775"/>
                    <a:pt x="50600" y="89775"/>
                    <a:pt x="51531" y="88279"/>
                  </a:cubicBezTo>
                  <a:cubicBezTo>
                    <a:pt x="51531" y="88279"/>
                    <a:pt x="51531" y="88279"/>
                    <a:pt x="50367" y="88279"/>
                  </a:cubicBezTo>
                  <a:cubicBezTo>
                    <a:pt x="50367" y="88279"/>
                    <a:pt x="50367" y="88279"/>
                    <a:pt x="49901" y="87381"/>
                  </a:cubicBezTo>
                  <a:cubicBezTo>
                    <a:pt x="49901" y="87381"/>
                    <a:pt x="49901" y="87381"/>
                    <a:pt x="51065" y="85286"/>
                  </a:cubicBezTo>
                  <a:cubicBezTo>
                    <a:pt x="51065" y="85286"/>
                    <a:pt x="51065" y="85286"/>
                    <a:pt x="51531" y="83191"/>
                  </a:cubicBezTo>
                  <a:cubicBezTo>
                    <a:pt x="51531" y="83191"/>
                    <a:pt x="51531" y="83191"/>
                    <a:pt x="52230" y="80199"/>
                  </a:cubicBezTo>
                  <a:cubicBezTo>
                    <a:pt x="52230" y="80199"/>
                    <a:pt x="52230" y="80199"/>
                    <a:pt x="53394" y="78404"/>
                  </a:cubicBezTo>
                  <a:cubicBezTo>
                    <a:pt x="53394" y="78404"/>
                    <a:pt x="53394" y="78404"/>
                    <a:pt x="57586" y="79002"/>
                  </a:cubicBezTo>
                  <a:cubicBezTo>
                    <a:pt x="57586" y="79002"/>
                    <a:pt x="57586" y="79002"/>
                    <a:pt x="56888" y="77805"/>
                  </a:cubicBezTo>
                  <a:cubicBezTo>
                    <a:pt x="56888" y="77805"/>
                    <a:pt x="56888" y="77805"/>
                    <a:pt x="55723" y="77506"/>
                  </a:cubicBezTo>
                  <a:cubicBezTo>
                    <a:pt x="55723" y="77506"/>
                    <a:pt x="55723" y="77506"/>
                    <a:pt x="53627" y="76309"/>
                  </a:cubicBezTo>
                  <a:cubicBezTo>
                    <a:pt x="53627" y="76309"/>
                    <a:pt x="53627" y="76309"/>
                    <a:pt x="51997" y="77207"/>
                  </a:cubicBezTo>
                  <a:cubicBezTo>
                    <a:pt x="51997" y="77207"/>
                    <a:pt x="51997" y="77207"/>
                    <a:pt x="50600" y="78703"/>
                  </a:cubicBezTo>
                  <a:cubicBezTo>
                    <a:pt x="50600" y="78703"/>
                    <a:pt x="50600" y="78703"/>
                    <a:pt x="49202" y="80199"/>
                  </a:cubicBezTo>
                  <a:cubicBezTo>
                    <a:pt x="49202" y="80199"/>
                    <a:pt x="49202" y="80199"/>
                    <a:pt x="48504" y="81995"/>
                  </a:cubicBezTo>
                  <a:cubicBezTo>
                    <a:pt x="48504" y="81995"/>
                    <a:pt x="48504" y="81995"/>
                    <a:pt x="48271" y="83491"/>
                  </a:cubicBezTo>
                  <a:cubicBezTo>
                    <a:pt x="48271" y="83491"/>
                    <a:pt x="48271" y="83491"/>
                    <a:pt x="47339" y="83491"/>
                  </a:cubicBezTo>
                  <a:cubicBezTo>
                    <a:pt x="47339" y="83491"/>
                    <a:pt x="47339" y="83491"/>
                    <a:pt x="47339" y="84089"/>
                  </a:cubicBezTo>
                  <a:cubicBezTo>
                    <a:pt x="47339" y="84089"/>
                    <a:pt x="47339" y="84089"/>
                    <a:pt x="47805" y="85286"/>
                  </a:cubicBezTo>
                  <a:cubicBezTo>
                    <a:pt x="47805" y="85286"/>
                    <a:pt x="47805" y="85286"/>
                    <a:pt x="47572" y="86184"/>
                  </a:cubicBezTo>
                  <a:cubicBezTo>
                    <a:pt x="47572" y="86184"/>
                    <a:pt x="47572" y="86184"/>
                    <a:pt x="46873" y="87082"/>
                  </a:cubicBezTo>
                  <a:cubicBezTo>
                    <a:pt x="46873" y="87082"/>
                    <a:pt x="46873" y="87082"/>
                    <a:pt x="45243" y="88279"/>
                  </a:cubicBezTo>
                  <a:cubicBezTo>
                    <a:pt x="45243" y="88279"/>
                    <a:pt x="45243" y="88279"/>
                    <a:pt x="44312" y="89177"/>
                  </a:cubicBezTo>
                  <a:cubicBezTo>
                    <a:pt x="44312" y="89177"/>
                    <a:pt x="44312" y="89177"/>
                    <a:pt x="43147" y="90673"/>
                  </a:cubicBezTo>
                  <a:cubicBezTo>
                    <a:pt x="43147" y="90673"/>
                    <a:pt x="43147" y="90673"/>
                    <a:pt x="42914" y="92169"/>
                  </a:cubicBezTo>
                  <a:cubicBezTo>
                    <a:pt x="42914" y="92169"/>
                    <a:pt x="42914" y="92169"/>
                    <a:pt x="44545" y="92768"/>
                  </a:cubicBezTo>
                  <a:cubicBezTo>
                    <a:pt x="44545" y="92768"/>
                    <a:pt x="44545" y="92768"/>
                    <a:pt x="44777" y="94862"/>
                  </a:cubicBezTo>
                  <a:cubicBezTo>
                    <a:pt x="44777" y="94862"/>
                    <a:pt x="44777" y="94862"/>
                    <a:pt x="44079" y="96059"/>
                  </a:cubicBezTo>
                  <a:cubicBezTo>
                    <a:pt x="44079" y="96059"/>
                    <a:pt x="44079" y="96059"/>
                    <a:pt x="42914" y="96957"/>
                  </a:cubicBezTo>
                  <a:cubicBezTo>
                    <a:pt x="42914" y="96957"/>
                    <a:pt x="42914" y="96957"/>
                    <a:pt x="41517" y="99351"/>
                  </a:cubicBezTo>
                  <a:cubicBezTo>
                    <a:pt x="41517" y="99351"/>
                    <a:pt x="41517" y="99351"/>
                    <a:pt x="39421" y="101147"/>
                  </a:cubicBezTo>
                  <a:cubicBezTo>
                    <a:pt x="39421" y="101147"/>
                    <a:pt x="39421" y="101147"/>
                    <a:pt x="35229" y="103840"/>
                  </a:cubicBezTo>
                  <a:cubicBezTo>
                    <a:pt x="35229" y="103840"/>
                    <a:pt x="35229" y="103840"/>
                    <a:pt x="34996" y="106234"/>
                  </a:cubicBezTo>
                  <a:cubicBezTo>
                    <a:pt x="34996" y="106234"/>
                    <a:pt x="34996" y="106234"/>
                    <a:pt x="33366" y="107132"/>
                  </a:cubicBezTo>
                  <a:cubicBezTo>
                    <a:pt x="33366" y="107132"/>
                    <a:pt x="33366" y="107132"/>
                    <a:pt x="31736" y="108329"/>
                  </a:cubicBezTo>
                  <a:cubicBezTo>
                    <a:pt x="31736" y="108329"/>
                    <a:pt x="31736" y="108329"/>
                    <a:pt x="29640" y="109226"/>
                  </a:cubicBezTo>
                  <a:cubicBezTo>
                    <a:pt x="29640" y="109226"/>
                    <a:pt x="29640" y="109226"/>
                    <a:pt x="28941" y="109825"/>
                  </a:cubicBezTo>
                  <a:cubicBezTo>
                    <a:pt x="28941" y="109825"/>
                    <a:pt x="28941" y="109825"/>
                    <a:pt x="28010" y="110723"/>
                  </a:cubicBezTo>
                  <a:cubicBezTo>
                    <a:pt x="28010" y="110723"/>
                    <a:pt x="28010" y="110723"/>
                    <a:pt x="27311" y="111620"/>
                  </a:cubicBezTo>
                  <a:cubicBezTo>
                    <a:pt x="27311" y="111620"/>
                    <a:pt x="27311" y="111620"/>
                    <a:pt x="26845" y="113416"/>
                  </a:cubicBezTo>
                  <a:cubicBezTo>
                    <a:pt x="26845" y="113416"/>
                    <a:pt x="26845" y="113416"/>
                    <a:pt x="25681" y="113715"/>
                  </a:cubicBezTo>
                  <a:cubicBezTo>
                    <a:pt x="25681" y="113715"/>
                    <a:pt x="25681" y="113715"/>
                    <a:pt x="24050" y="114314"/>
                  </a:cubicBezTo>
                  <a:cubicBezTo>
                    <a:pt x="24050" y="114314"/>
                    <a:pt x="24050" y="114314"/>
                    <a:pt x="22886" y="114314"/>
                  </a:cubicBezTo>
                  <a:cubicBezTo>
                    <a:pt x="22886" y="114314"/>
                    <a:pt x="22886" y="114314"/>
                    <a:pt x="21722" y="114912"/>
                  </a:cubicBezTo>
                  <a:cubicBezTo>
                    <a:pt x="21722" y="114912"/>
                    <a:pt x="21722" y="114912"/>
                    <a:pt x="20091" y="116109"/>
                  </a:cubicBezTo>
                  <a:cubicBezTo>
                    <a:pt x="20091" y="116109"/>
                    <a:pt x="20091" y="116109"/>
                    <a:pt x="20557" y="117606"/>
                  </a:cubicBezTo>
                  <a:cubicBezTo>
                    <a:pt x="20557" y="117606"/>
                    <a:pt x="20557" y="117606"/>
                    <a:pt x="20091" y="117905"/>
                  </a:cubicBezTo>
                  <a:cubicBezTo>
                    <a:pt x="20091" y="117905"/>
                    <a:pt x="20091" y="117905"/>
                    <a:pt x="18927" y="117007"/>
                  </a:cubicBezTo>
                  <a:cubicBezTo>
                    <a:pt x="18927" y="117007"/>
                    <a:pt x="18927" y="117007"/>
                    <a:pt x="17763" y="116408"/>
                  </a:cubicBezTo>
                  <a:cubicBezTo>
                    <a:pt x="17763" y="116408"/>
                    <a:pt x="17763" y="116408"/>
                    <a:pt x="16831" y="114613"/>
                  </a:cubicBezTo>
                  <a:cubicBezTo>
                    <a:pt x="16831" y="114613"/>
                    <a:pt x="16831" y="114613"/>
                    <a:pt x="16598" y="115211"/>
                  </a:cubicBezTo>
                  <a:cubicBezTo>
                    <a:pt x="16598" y="115211"/>
                    <a:pt x="16598" y="115211"/>
                    <a:pt x="16598" y="117606"/>
                  </a:cubicBezTo>
                  <a:cubicBezTo>
                    <a:pt x="16598" y="117606"/>
                    <a:pt x="16598" y="117606"/>
                    <a:pt x="15201" y="117606"/>
                  </a:cubicBezTo>
                  <a:cubicBezTo>
                    <a:pt x="15201" y="117606"/>
                    <a:pt x="15201" y="117606"/>
                    <a:pt x="15201" y="118503"/>
                  </a:cubicBezTo>
                  <a:cubicBezTo>
                    <a:pt x="15201" y="118503"/>
                    <a:pt x="15201" y="118503"/>
                    <a:pt x="13804" y="118503"/>
                  </a:cubicBezTo>
                  <a:cubicBezTo>
                    <a:pt x="13804" y="118503"/>
                    <a:pt x="13804" y="118503"/>
                    <a:pt x="13804" y="118204"/>
                  </a:cubicBezTo>
                  <a:cubicBezTo>
                    <a:pt x="13804" y="117905"/>
                    <a:pt x="13105" y="117905"/>
                    <a:pt x="13105" y="117905"/>
                  </a:cubicBezTo>
                  <a:cubicBezTo>
                    <a:pt x="13105" y="117905"/>
                    <a:pt x="13105" y="117905"/>
                    <a:pt x="12173" y="117905"/>
                  </a:cubicBezTo>
                  <a:cubicBezTo>
                    <a:pt x="12173" y="117905"/>
                    <a:pt x="12173" y="117905"/>
                    <a:pt x="11009" y="118204"/>
                  </a:cubicBezTo>
                  <a:cubicBezTo>
                    <a:pt x="11009" y="118204"/>
                    <a:pt x="11009" y="118204"/>
                    <a:pt x="9612" y="120000"/>
                  </a:cubicBezTo>
                  <a:cubicBezTo>
                    <a:pt x="9612" y="120000"/>
                    <a:pt x="9612" y="120000"/>
                    <a:pt x="7050" y="120000"/>
                  </a:cubicBezTo>
                  <a:cubicBezTo>
                    <a:pt x="7050" y="120000"/>
                    <a:pt x="7050" y="120000"/>
                    <a:pt x="4721" y="120000"/>
                  </a:cubicBezTo>
                  <a:cubicBezTo>
                    <a:pt x="4721" y="120000"/>
                    <a:pt x="4721" y="120000"/>
                    <a:pt x="4721" y="118802"/>
                  </a:cubicBezTo>
                  <a:cubicBezTo>
                    <a:pt x="4721" y="118802"/>
                    <a:pt x="4721" y="118802"/>
                    <a:pt x="6351" y="116408"/>
                  </a:cubicBezTo>
                  <a:cubicBezTo>
                    <a:pt x="6351" y="116408"/>
                    <a:pt x="6351" y="116408"/>
                    <a:pt x="9146" y="116408"/>
                  </a:cubicBezTo>
                  <a:cubicBezTo>
                    <a:pt x="9146" y="116408"/>
                    <a:pt x="9146" y="116408"/>
                    <a:pt x="10310" y="116408"/>
                  </a:cubicBezTo>
                  <a:cubicBezTo>
                    <a:pt x="10310" y="116408"/>
                    <a:pt x="10310" y="116408"/>
                    <a:pt x="11475" y="115511"/>
                  </a:cubicBezTo>
                  <a:cubicBezTo>
                    <a:pt x="11475" y="115511"/>
                    <a:pt x="11475" y="115511"/>
                    <a:pt x="13105" y="114912"/>
                  </a:cubicBezTo>
                  <a:cubicBezTo>
                    <a:pt x="13105" y="114912"/>
                    <a:pt x="13105" y="114912"/>
                    <a:pt x="13804" y="114314"/>
                  </a:cubicBezTo>
                  <a:cubicBezTo>
                    <a:pt x="13804" y="114314"/>
                    <a:pt x="13804" y="114314"/>
                    <a:pt x="14502" y="112817"/>
                  </a:cubicBezTo>
                  <a:cubicBezTo>
                    <a:pt x="14502" y="112817"/>
                    <a:pt x="14502" y="112817"/>
                    <a:pt x="15900" y="111920"/>
                  </a:cubicBezTo>
                  <a:cubicBezTo>
                    <a:pt x="15900" y="111920"/>
                    <a:pt x="15900" y="111920"/>
                    <a:pt x="17995" y="111620"/>
                  </a:cubicBezTo>
                  <a:cubicBezTo>
                    <a:pt x="17995" y="111620"/>
                    <a:pt x="17995" y="111620"/>
                    <a:pt x="19160" y="111620"/>
                  </a:cubicBezTo>
                  <a:cubicBezTo>
                    <a:pt x="19160" y="111620"/>
                    <a:pt x="19160" y="111620"/>
                    <a:pt x="20091" y="112817"/>
                  </a:cubicBezTo>
                  <a:cubicBezTo>
                    <a:pt x="20091" y="112817"/>
                    <a:pt x="20091" y="112817"/>
                    <a:pt x="21023" y="111920"/>
                  </a:cubicBezTo>
                  <a:cubicBezTo>
                    <a:pt x="21023" y="111920"/>
                    <a:pt x="21023" y="111920"/>
                    <a:pt x="21955" y="110124"/>
                  </a:cubicBezTo>
                  <a:cubicBezTo>
                    <a:pt x="21955" y="110124"/>
                    <a:pt x="21955" y="110124"/>
                    <a:pt x="23119" y="108628"/>
                  </a:cubicBezTo>
                  <a:cubicBezTo>
                    <a:pt x="23119" y="108628"/>
                    <a:pt x="23119" y="108628"/>
                    <a:pt x="24283" y="107730"/>
                  </a:cubicBezTo>
                  <a:cubicBezTo>
                    <a:pt x="24283" y="107730"/>
                    <a:pt x="24283" y="107730"/>
                    <a:pt x="26612" y="107132"/>
                  </a:cubicBezTo>
                  <a:cubicBezTo>
                    <a:pt x="26612" y="107132"/>
                    <a:pt x="26612" y="107132"/>
                    <a:pt x="27544" y="105935"/>
                  </a:cubicBezTo>
                  <a:cubicBezTo>
                    <a:pt x="27544" y="105935"/>
                    <a:pt x="27544" y="105935"/>
                    <a:pt x="28708" y="104438"/>
                  </a:cubicBezTo>
                  <a:cubicBezTo>
                    <a:pt x="28708" y="104438"/>
                    <a:pt x="28708" y="104438"/>
                    <a:pt x="30106" y="102942"/>
                  </a:cubicBezTo>
                  <a:cubicBezTo>
                    <a:pt x="30106" y="102942"/>
                    <a:pt x="30106" y="102942"/>
                    <a:pt x="31270" y="102044"/>
                  </a:cubicBezTo>
                  <a:cubicBezTo>
                    <a:pt x="31270" y="102044"/>
                    <a:pt x="31270" y="102044"/>
                    <a:pt x="31736" y="100249"/>
                  </a:cubicBezTo>
                  <a:cubicBezTo>
                    <a:pt x="31736" y="100249"/>
                    <a:pt x="31736" y="100249"/>
                    <a:pt x="31969" y="97556"/>
                  </a:cubicBezTo>
                  <a:cubicBezTo>
                    <a:pt x="31969" y="97556"/>
                    <a:pt x="31969" y="97556"/>
                    <a:pt x="32434" y="95760"/>
                  </a:cubicBezTo>
                  <a:cubicBezTo>
                    <a:pt x="32434" y="95760"/>
                    <a:pt x="32434" y="95760"/>
                    <a:pt x="32667" y="95162"/>
                  </a:cubicBezTo>
                  <a:cubicBezTo>
                    <a:pt x="32667" y="95162"/>
                    <a:pt x="32667" y="95162"/>
                    <a:pt x="33832" y="93067"/>
                  </a:cubicBezTo>
                  <a:cubicBezTo>
                    <a:pt x="33832" y="93067"/>
                    <a:pt x="33832" y="93067"/>
                    <a:pt x="33133" y="93067"/>
                  </a:cubicBezTo>
                  <a:cubicBezTo>
                    <a:pt x="33133" y="93067"/>
                    <a:pt x="33133" y="93067"/>
                    <a:pt x="31969" y="93366"/>
                  </a:cubicBezTo>
                  <a:cubicBezTo>
                    <a:pt x="31969" y="93366"/>
                    <a:pt x="31969" y="93366"/>
                    <a:pt x="31270" y="93366"/>
                  </a:cubicBezTo>
                  <a:cubicBezTo>
                    <a:pt x="31270" y="93366"/>
                    <a:pt x="31270" y="93366"/>
                    <a:pt x="30106" y="93067"/>
                  </a:cubicBezTo>
                  <a:cubicBezTo>
                    <a:pt x="30106" y="93067"/>
                    <a:pt x="30106" y="93067"/>
                    <a:pt x="29640" y="92468"/>
                  </a:cubicBezTo>
                  <a:cubicBezTo>
                    <a:pt x="29640" y="92468"/>
                    <a:pt x="29640" y="92468"/>
                    <a:pt x="30804" y="90972"/>
                  </a:cubicBezTo>
                  <a:cubicBezTo>
                    <a:pt x="30804" y="90972"/>
                    <a:pt x="30804" y="90972"/>
                    <a:pt x="29640" y="91271"/>
                  </a:cubicBezTo>
                  <a:cubicBezTo>
                    <a:pt x="29640" y="91271"/>
                    <a:pt x="29640" y="91271"/>
                    <a:pt x="28941" y="92169"/>
                  </a:cubicBezTo>
                  <a:cubicBezTo>
                    <a:pt x="28941" y="92169"/>
                    <a:pt x="28941" y="92169"/>
                    <a:pt x="28475" y="94264"/>
                  </a:cubicBezTo>
                  <a:cubicBezTo>
                    <a:pt x="28475" y="94264"/>
                    <a:pt x="28475" y="94264"/>
                    <a:pt x="27777" y="95162"/>
                  </a:cubicBezTo>
                  <a:cubicBezTo>
                    <a:pt x="27777" y="95162"/>
                    <a:pt x="27777" y="95162"/>
                    <a:pt x="27544" y="94264"/>
                  </a:cubicBezTo>
                  <a:cubicBezTo>
                    <a:pt x="27544" y="94264"/>
                    <a:pt x="27544" y="94264"/>
                    <a:pt x="26845" y="93067"/>
                  </a:cubicBezTo>
                  <a:cubicBezTo>
                    <a:pt x="26845" y="93067"/>
                    <a:pt x="26845" y="93067"/>
                    <a:pt x="25681" y="91571"/>
                  </a:cubicBezTo>
                  <a:cubicBezTo>
                    <a:pt x="25681" y="91571"/>
                    <a:pt x="25681" y="91571"/>
                    <a:pt x="23818" y="90074"/>
                  </a:cubicBezTo>
                  <a:cubicBezTo>
                    <a:pt x="23818" y="90074"/>
                    <a:pt x="23818" y="90074"/>
                    <a:pt x="23352" y="90074"/>
                  </a:cubicBezTo>
                  <a:cubicBezTo>
                    <a:pt x="23352" y="90074"/>
                    <a:pt x="23352" y="90074"/>
                    <a:pt x="21722" y="91571"/>
                  </a:cubicBezTo>
                  <a:cubicBezTo>
                    <a:pt x="21722" y="91571"/>
                    <a:pt x="21722" y="91571"/>
                    <a:pt x="20790" y="91571"/>
                  </a:cubicBezTo>
                  <a:cubicBezTo>
                    <a:pt x="20790" y="91571"/>
                    <a:pt x="20790" y="91571"/>
                    <a:pt x="19393" y="91571"/>
                  </a:cubicBezTo>
                  <a:cubicBezTo>
                    <a:pt x="19393" y="91571"/>
                    <a:pt x="19393" y="91571"/>
                    <a:pt x="19626" y="87680"/>
                  </a:cubicBezTo>
                  <a:cubicBezTo>
                    <a:pt x="19626" y="87680"/>
                    <a:pt x="19626" y="87680"/>
                    <a:pt x="19859" y="86483"/>
                  </a:cubicBezTo>
                  <a:cubicBezTo>
                    <a:pt x="19859" y="86483"/>
                    <a:pt x="19859" y="86483"/>
                    <a:pt x="20557" y="85286"/>
                  </a:cubicBezTo>
                  <a:cubicBezTo>
                    <a:pt x="20557" y="85286"/>
                    <a:pt x="20557" y="85286"/>
                    <a:pt x="20557" y="83790"/>
                  </a:cubicBezTo>
                  <a:cubicBezTo>
                    <a:pt x="20557" y="83790"/>
                    <a:pt x="20557" y="83790"/>
                    <a:pt x="20324" y="81396"/>
                  </a:cubicBezTo>
                  <a:cubicBezTo>
                    <a:pt x="20324" y="81396"/>
                    <a:pt x="20324" y="81396"/>
                    <a:pt x="19859" y="79002"/>
                  </a:cubicBezTo>
                  <a:cubicBezTo>
                    <a:pt x="19859" y="79002"/>
                    <a:pt x="19859" y="79002"/>
                    <a:pt x="19393" y="79600"/>
                  </a:cubicBezTo>
                  <a:cubicBezTo>
                    <a:pt x="19393" y="79600"/>
                    <a:pt x="19393" y="79600"/>
                    <a:pt x="18461" y="80798"/>
                  </a:cubicBezTo>
                  <a:cubicBezTo>
                    <a:pt x="18461" y="80798"/>
                    <a:pt x="18461" y="80798"/>
                    <a:pt x="17763" y="81396"/>
                  </a:cubicBezTo>
                  <a:cubicBezTo>
                    <a:pt x="17763" y="81396"/>
                    <a:pt x="17763" y="81396"/>
                    <a:pt x="17064" y="81396"/>
                  </a:cubicBezTo>
                  <a:cubicBezTo>
                    <a:pt x="17064" y="81396"/>
                    <a:pt x="17064" y="81396"/>
                    <a:pt x="16365" y="80498"/>
                  </a:cubicBezTo>
                  <a:cubicBezTo>
                    <a:pt x="16365" y="80498"/>
                    <a:pt x="16365" y="80498"/>
                    <a:pt x="15900" y="80498"/>
                  </a:cubicBezTo>
                  <a:cubicBezTo>
                    <a:pt x="15900" y="80498"/>
                    <a:pt x="15900" y="80498"/>
                    <a:pt x="14968" y="79900"/>
                  </a:cubicBezTo>
                  <a:cubicBezTo>
                    <a:pt x="14968" y="79900"/>
                    <a:pt x="14968" y="79900"/>
                    <a:pt x="14269" y="79002"/>
                  </a:cubicBezTo>
                  <a:cubicBezTo>
                    <a:pt x="14269" y="79002"/>
                    <a:pt x="14269" y="79002"/>
                    <a:pt x="13571" y="78404"/>
                  </a:cubicBezTo>
                  <a:cubicBezTo>
                    <a:pt x="13571" y="78404"/>
                    <a:pt x="13571" y="78404"/>
                    <a:pt x="12872" y="77506"/>
                  </a:cubicBezTo>
                  <a:cubicBezTo>
                    <a:pt x="12872" y="77506"/>
                    <a:pt x="12872" y="77506"/>
                    <a:pt x="12639" y="76608"/>
                  </a:cubicBezTo>
                  <a:cubicBezTo>
                    <a:pt x="12639" y="76608"/>
                    <a:pt x="12639" y="76608"/>
                    <a:pt x="12406" y="74513"/>
                  </a:cubicBezTo>
                  <a:cubicBezTo>
                    <a:pt x="12406" y="74513"/>
                    <a:pt x="12406" y="74513"/>
                    <a:pt x="13338" y="73616"/>
                  </a:cubicBezTo>
                  <a:cubicBezTo>
                    <a:pt x="13338" y="73616"/>
                    <a:pt x="13338" y="73616"/>
                    <a:pt x="14269" y="73616"/>
                  </a:cubicBezTo>
                  <a:cubicBezTo>
                    <a:pt x="14269" y="73616"/>
                    <a:pt x="14269" y="73616"/>
                    <a:pt x="15434" y="73616"/>
                  </a:cubicBezTo>
                  <a:cubicBezTo>
                    <a:pt x="15434" y="73616"/>
                    <a:pt x="15434" y="73616"/>
                    <a:pt x="16598" y="74513"/>
                  </a:cubicBezTo>
                  <a:cubicBezTo>
                    <a:pt x="16598" y="74513"/>
                    <a:pt x="16598" y="74513"/>
                    <a:pt x="17064" y="73017"/>
                  </a:cubicBezTo>
                  <a:cubicBezTo>
                    <a:pt x="17064" y="73017"/>
                    <a:pt x="17064" y="73017"/>
                    <a:pt x="16365" y="72119"/>
                  </a:cubicBezTo>
                  <a:cubicBezTo>
                    <a:pt x="16365" y="72119"/>
                    <a:pt x="16365" y="72119"/>
                    <a:pt x="16132" y="72119"/>
                  </a:cubicBezTo>
                  <a:cubicBezTo>
                    <a:pt x="16132" y="72119"/>
                    <a:pt x="16132" y="72119"/>
                    <a:pt x="14968" y="72119"/>
                  </a:cubicBezTo>
                  <a:cubicBezTo>
                    <a:pt x="14968" y="72119"/>
                    <a:pt x="14968" y="72119"/>
                    <a:pt x="14269" y="72119"/>
                  </a:cubicBezTo>
                  <a:cubicBezTo>
                    <a:pt x="14269" y="72119"/>
                    <a:pt x="14269" y="72119"/>
                    <a:pt x="12872" y="70922"/>
                  </a:cubicBezTo>
                  <a:cubicBezTo>
                    <a:pt x="12872" y="70922"/>
                    <a:pt x="12872" y="70922"/>
                    <a:pt x="12406" y="69725"/>
                  </a:cubicBezTo>
                  <a:cubicBezTo>
                    <a:pt x="12406" y="69725"/>
                    <a:pt x="12406" y="69725"/>
                    <a:pt x="11941" y="68229"/>
                  </a:cubicBezTo>
                  <a:cubicBezTo>
                    <a:pt x="11941" y="68229"/>
                    <a:pt x="11941" y="68229"/>
                    <a:pt x="11475" y="66733"/>
                  </a:cubicBezTo>
                  <a:cubicBezTo>
                    <a:pt x="11475" y="66733"/>
                    <a:pt x="11475" y="66733"/>
                    <a:pt x="11475" y="66134"/>
                  </a:cubicBezTo>
                  <a:cubicBezTo>
                    <a:pt x="11475" y="66134"/>
                    <a:pt x="11475" y="66134"/>
                    <a:pt x="11941" y="65536"/>
                  </a:cubicBezTo>
                  <a:cubicBezTo>
                    <a:pt x="11941" y="65536"/>
                    <a:pt x="11941" y="65536"/>
                    <a:pt x="12639" y="64039"/>
                  </a:cubicBezTo>
                  <a:cubicBezTo>
                    <a:pt x="12639" y="64039"/>
                    <a:pt x="12639" y="64039"/>
                    <a:pt x="13804" y="62244"/>
                  </a:cubicBezTo>
                  <a:cubicBezTo>
                    <a:pt x="13804" y="62244"/>
                    <a:pt x="13804" y="62244"/>
                    <a:pt x="15201" y="61047"/>
                  </a:cubicBezTo>
                  <a:cubicBezTo>
                    <a:pt x="15201" y="61047"/>
                    <a:pt x="15201" y="61047"/>
                    <a:pt x="16132" y="59551"/>
                  </a:cubicBezTo>
                  <a:cubicBezTo>
                    <a:pt x="16132" y="59551"/>
                    <a:pt x="16132" y="59551"/>
                    <a:pt x="16365" y="58054"/>
                  </a:cubicBezTo>
                  <a:cubicBezTo>
                    <a:pt x="16365" y="58054"/>
                    <a:pt x="16365" y="58054"/>
                    <a:pt x="17530" y="56558"/>
                  </a:cubicBezTo>
                  <a:cubicBezTo>
                    <a:pt x="17530" y="56558"/>
                    <a:pt x="17530" y="56558"/>
                    <a:pt x="18461" y="56259"/>
                  </a:cubicBezTo>
                  <a:cubicBezTo>
                    <a:pt x="18461" y="56259"/>
                    <a:pt x="18461" y="56259"/>
                    <a:pt x="19160" y="56857"/>
                  </a:cubicBezTo>
                  <a:cubicBezTo>
                    <a:pt x="19160" y="56857"/>
                    <a:pt x="19160" y="56857"/>
                    <a:pt x="19859" y="58054"/>
                  </a:cubicBezTo>
                  <a:cubicBezTo>
                    <a:pt x="19859" y="58054"/>
                    <a:pt x="19859" y="58054"/>
                    <a:pt x="20324" y="58054"/>
                  </a:cubicBezTo>
                  <a:cubicBezTo>
                    <a:pt x="20324" y="58054"/>
                    <a:pt x="20324" y="58054"/>
                    <a:pt x="21256" y="58054"/>
                  </a:cubicBezTo>
                  <a:cubicBezTo>
                    <a:pt x="21256" y="58054"/>
                    <a:pt x="21256" y="58054"/>
                    <a:pt x="21722" y="58054"/>
                  </a:cubicBezTo>
                  <a:cubicBezTo>
                    <a:pt x="21722" y="58054"/>
                    <a:pt x="21722" y="58054"/>
                    <a:pt x="22420" y="56857"/>
                  </a:cubicBezTo>
                  <a:cubicBezTo>
                    <a:pt x="22420" y="56857"/>
                    <a:pt x="22420" y="56857"/>
                    <a:pt x="23119" y="56857"/>
                  </a:cubicBezTo>
                  <a:cubicBezTo>
                    <a:pt x="23119" y="56857"/>
                    <a:pt x="23119" y="56857"/>
                    <a:pt x="23352" y="56259"/>
                  </a:cubicBezTo>
                  <a:cubicBezTo>
                    <a:pt x="23352" y="56259"/>
                    <a:pt x="23352" y="56259"/>
                    <a:pt x="23818" y="55361"/>
                  </a:cubicBezTo>
                  <a:cubicBezTo>
                    <a:pt x="23818" y="55361"/>
                    <a:pt x="23818" y="55361"/>
                    <a:pt x="24050" y="56259"/>
                  </a:cubicBezTo>
                  <a:cubicBezTo>
                    <a:pt x="24050" y="56259"/>
                    <a:pt x="24050" y="56259"/>
                    <a:pt x="24749" y="56259"/>
                  </a:cubicBezTo>
                  <a:cubicBezTo>
                    <a:pt x="24749" y="56259"/>
                    <a:pt x="24749" y="56259"/>
                    <a:pt x="25215" y="56259"/>
                  </a:cubicBezTo>
                  <a:cubicBezTo>
                    <a:pt x="25215" y="56259"/>
                    <a:pt x="25215" y="56259"/>
                    <a:pt x="26147" y="56259"/>
                  </a:cubicBezTo>
                  <a:cubicBezTo>
                    <a:pt x="26147" y="56259"/>
                    <a:pt x="26147" y="56259"/>
                    <a:pt x="26845" y="55361"/>
                  </a:cubicBezTo>
                  <a:cubicBezTo>
                    <a:pt x="26845" y="55361"/>
                    <a:pt x="26845" y="55361"/>
                    <a:pt x="27544" y="55361"/>
                  </a:cubicBezTo>
                  <a:cubicBezTo>
                    <a:pt x="27544" y="55361"/>
                    <a:pt x="27544" y="55361"/>
                    <a:pt x="27777" y="53266"/>
                  </a:cubicBezTo>
                  <a:cubicBezTo>
                    <a:pt x="27777" y="53266"/>
                    <a:pt x="27777" y="53266"/>
                    <a:pt x="27311" y="51770"/>
                  </a:cubicBezTo>
                  <a:cubicBezTo>
                    <a:pt x="27311" y="51770"/>
                    <a:pt x="27311" y="51770"/>
                    <a:pt x="26845" y="49376"/>
                  </a:cubicBezTo>
                  <a:cubicBezTo>
                    <a:pt x="26845" y="49376"/>
                    <a:pt x="26845" y="49376"/>
                    <a:pt x="27777" y="49376"/>
                  </a:cubicBezTo>
                  <a:cubicBezTo>
                    <a:pt x="27777" y="49376"/>
                    <a:pt x="27777" y="49376"/>
                    <a:pt x="28708" y="48179"/>
                  </a:cubicBezTo>
                  <a:cubicBezTo>
                    <a:pt x="28708" y="48179"/>
                    <a:pt x="28708" y="48179"/>
                    <a:pt x="28475" y="46383"/>
                  </a:cubicBezTo>
                  <a:cubicBezTo>
                    <a:pt x="28475" y="46383"/>
                    <a:pt x="28475" y="46383"/>
                    <a:pt x="27078" y="46084"/>
                  </a:cubicBezTo>
                  <a:cubicBezTo>
                    <a:pt x="27078" y="46084"/>
                    <a:pt x="27078" y="46084"/>
                    <a:pt x="26379" y="46084"/>
                  </a:cubicBezTo>
                  <a:cubicBezTo>
                    <a:pt x="26379" y="46084"/>
                    <a:pt x="26379" y="46084"/>
                    <a:pt x="25681" y="46383"/>
                  </a:cubicBezTo>
                  <a:cubicBezTo>
                    <a:pt x="25681" y="46383"/>
                    <a:pt x="25681" y="46383"/>
                    <a:pt x="24982" y="46982"/>
                  </a:cubicBezTo>
                  <a:cubicBezTo>
                    <a:pt x="24982" y="46982"/>
                    <a:pt x="24982" y="46982"/>
                    <a:pt x="24516" y="48179"/>
                  </a:cubicBezTo>
                  <a:cubicBezTo>
                    <a:pt x="24516" y="48179"/>
                    <a:pt x="24516" y="48179"/>
                    <a:pt x="23818" y="48179"/>
                  </a:cubicBezTo>
                  <a:cubicBezTo>
                    <a:pt x="23818" y="48179"/>
                    <a:pt x="23818" y="48179"/>
                    <a:pt x="23119" y="46383"/>
                  </a:cubicBezTo>
                  <a:cubicBezTo>
                    <a:pt x="23119" y="46383"/>
                    <a:pt x="23119" y="46383"/>
                    <a:pt x="21256" y="46383"/>
                  </a:cubicBezTo>
                  <a:cubicBezTo>
                    <a:pt x="21256" y="46383"/>
                    <a:pt x="21256" y="46383"/>
                    <a:pt x="19160" y="46383"/>
                  </a:cubicBezTo>
                  <a:cubicBezTo>
                    <a:pt x="19160" y="46383"/>
                    <a:pt x="19160" y="46383"/>
                    <a:pt x="17530" y="45785"/>
                  </a:cubicBezTo>
                  <a:cubicBezTo>
                    <a:pt x="17530" y="45785"/>
                    <a:pt x="17530" y="45785"/>
                    <a:pt x="15900" y="44887"/>
                  </a:cubicBezTo>
                  <a:cubicBezTo>
                    <a:pt x="15900" y="44887"/>
                    <a:pt x="15900" y="44887"/>
                    <a:pt x="14968" y="43391"/>
                  </a:cubicBezTo>
                  <a:cubicBezTo>
                    <a:pt x="14968" y="43391"/>
                    <a:pt x="14968" y="43391"/>
                    <a:pt x="14735" y="40399"/>
                  </a:cubicBezTo>
                  <a:cubicBezTo>
                    <a:pt x="14735" y="40399"/>
                    <a:pt x="14735" y="40399"/>
                    <a:pt x="15900" y="39800"/>
                  </a:cubicBezTo>
                  <a:cubicBezTo>
                    <a:pt x="15900" y="39800"/>
                    <a:pt x="15900" y="39800"/>
                    <a:pt x="16598" y="39201"/>
                  </a:cubicBezTo>
                  <a:cubicBezTo>
                    <a:pt x="16598" y="39201"/>
                    <a:pt x="16598" y="39201"/>
                    <a:pt x="14968" y="38304"/>
                  </a:cubicBezTo>
                  <a:cubicBezTo>
                    <a:pt x="14968" y="38304"/>
                    <a:pt x="14968" y="38304"/>
                    <a:pt x="14036" y="37406"/>
                  </a:cubicBezTo>
                  <a:cubicBezTo>
                    <a:pt x="14036" y="37406"/>
                    <a:pt x="14036" y="37406"/>
                    <a:pt x="12872" y="36209"/>
                  </a:cubicBezTo>
                  <a:cubicBezTo>
                    <a:pt x="12872" y="36209"/>
                    <a:pt x="12872" y="36209"/>
                    <a:pt x="12639" y="35610"/>
                  </a:cubicBezTo>
                  <a:cubicBezTo>
                    <a:pt x="12639" y="35610"/>
                    <a:pt x="12639" y="35610"/>
                    <a:pt x="13571" y="34713"/>
                  </a:cubicBezTo>
                  <a:cubicBezTo>
                    <a:pt x="13571" y="34713"/>
                    <a:pt x="13571" y="34713"/>
                    <a:pt x="14269" y="34713"/>
                  </a:cubicBezTo>
                  <a:cubicBezTo>
                    <a:pt x="14269" y="34713"/>
                    <a:pt x="14269" y="34713"/>
                    <a:pt x="15667" y="34413"/>
                  </a:cubicBezTo>
                  <a:cubicBezTo>
                    <a:pt x="15667" y="34413"/>
                    <a:pt x="15667" y="34413"/>
                    <a:pt x="17530" y="32917"/>
                  </a:cubicBezTo>
                  <a:cubicBezTo>
                    <a:pt x="17530" y="32917"/>
                    <a:pt x="17530" y="32917"/>
                    <a:pt x="17763" y="33516"/>
                  </a:cubicBezTo>
                  <a:cubicBezTo>
                    <a:pt x="17763" y="33516"/>
                    <a:pt x="17763" y="33516"/>
                    <a:pt x="18927" y="32917"/>
                  </a:cubicBezTo>
                  <a:cubicBezTo>
                    <a:pt x="18927" y="32917"/>
                    <a:pt x="18927" y="32917"/>
                    <a:pt x="18927" y="32618"/>
                  </a:cubicBezTo>
                  <a:cubicBezTo>
                    <a:pt x="18927" y="32618"/>
                    <a:pt x="18927" y="32618"/>
                    <a:pt x="19626" y="32319"/>
                  </a:cubicBezTo>
                  <a:cubicBezTo>
                    <a:pt x="19626" y="32319"/>
                    <a:pt x="19626" y="32319"/>
                    <a:pt x="21023" y="32019"/>
                  </a:cubicBezTo>
                  <a:cubicBezTo>
                    <a:pt x="21023" y="32019"/>
                    <a:pt x="21023" y="32019"/>
                    <a:pt x="22653" y="32019"/>
                  </a:cubicBezTo>
                  <a:cubicBezTo>
                    <a:pt x="22653" y="32019"/>
                    <a:pt x="22653" y="32019"/>
                    <a:pt x="23352" y="32618"/>
                  </a:cubicBezTo>
                  <a:cubicBezTo>
                    <a:pt x="23352" y="32618"/>
                    <a:pt x="23352" y="32618"/>
                    <a:pt x="22886" y="34114"/>
                  </a:cubicBezTo>
                  <a:cubicBezTo>
                    <a:pt x="22886" y="34114"/>
                    <a:pt x="22886" y="34114"/>
                    <a:pt x="22886" y="34713"/>
                  </a:cubicBezTo>
                  <a:cubicBezTo>
                    <a:pt x="22886" y="34713"/>
                    <a:pt x="22886" y="34713"/>
                    <a:pt x="23585" y="35311"/>
                  </a:cubicBezTo>
                  <a:cubicBezTo>
                    <a:pt x="23585" y="35311"/>
                    <a:pt x="23585" y="35311"/>
                    <a:pt x="24283" y="36209"/>
                  </a:cubicBezTo>
                  <a:cubicBezTo>
                    <a:pt x="24283" y="36209"/>
                    <a:pt x="24283" y="36209"/>
                    <a:pt x="25681" y="36209"/>
                  </a:cubicBezTo>
                  <a:cubicBezTo>
                    <a:pt x="25681" y="36209"/>
                    <a:pt x="25681" y="36209"/>
                    <a:pt x="27544" y="36808"/>
                  </a:cubicBezTo>
                  <a:cubicBezTo>
                    <a:pt x="27544" y="36808"/>
                    <a:pt x="27544" y="36808"/>
                    <a:pt x="28941" y="35910"/>
                  </a:cubicBezTo>
                  <a:cubicBezTo>
                    <a:pt x="28941" y="35910"/>
                    <a:pt x="28941" y="35910"/>
                    <a:pt x="29873" y="34713"/>
                  </a:cubicBezTo>
                  <a:cubicBezTo>
                    <a:pt x="29873" y="34713"/>
                    <a:pt x="29873" y="34713"/>
                    <a:pt x="31037" y="33815"/>
                  </a:cubicBezTo>
                  <a:cubicBezTo>
                    <a:pt x="31037" y="33815"/>
                    <a:pt x="30106" y="33216"/>
                    <a:pt x="29873" y="33216"/>
                  </a:cubicBezTo>
                  <a:cubicBezTo>
                    <a:pt x="29407" y="33216"/>
                    <a:pt x="28941" y="32618"/>
                    <a:pt x="28941" y="32618"/>
                  </a:cubicBezTo>
                  <a:cubicBezTo>
                    <a:pt x="28941" y="32618"/>
                    <a:pt x="28941" y="32618"/>
                    <a:pt x="28243" y="32019"/>
                  </a:cubicBezTo>
                  <a:cubicBezTo>
                    <a:pt x="28243" y="32019"/>
                    <a:pt x="28243" y="32019"/>
                    <a:pt x="28243" y="30822"/>
                  </a:cubicBezTo>
                  <a:cubicBezTo>
                    <a:pt x="28243" y="30822"/>
                    <a:pt x="28243" y="30822"/>
                    <a:pt x="28010" y="29326"/>
                  </a:cubicBezTo>
                  <a:cubicBezTo>
                    <a:pt x="28010" y="29326"/>
                    <a:pt x="28010" y="29326"/>
                    <a:pt x="24516" y="28129"/>
                  </a:cubicBezTo>
                  <a:cubicBezTo>
                    <a:pt x="24516" y="28129"/>
                    <a:pt x="24516" y="28129"/>
                    <a:pt x="24516" y="23640"/>
                  </a:cubicBezTo>
                  <a:cubicBezTo>
                    <a:pt x="24516" y="23640"/>
                    <a:pt x="24516" y="23640"/>
                    <a:pt x="22886" y="21546"/>
                  </a:cubicBezTo>
                  <a:cubicBezTo>
                    <a:pt x="22886" y="21546"/>
                    <a:pt x="22886" y="21546"/>
                    <a:pt x="19626" y="17057"/>
                  </a:cubicBezTo>
                  <a:cubicBezTo>
                    <a:pt x="19626" y="17057"/>
                    <a:pt x="19626" y="17057"/>
                    <a:pt x="20091" y="17057"/>
                  </a:cubicBezTo>
                  <a:cubicBezTo>
                    <a:pt x="20091" y="17057"/>
                    <a:pt x="20091" y="17057"/>
                    <a:pt x="20091" y="16159"/>
                  </a:cubicBezTo>
                  <a:cubicBezTo>
                    <a:pt x="20091" y="16159"/>
                    <a:pt x="20091" y="16159"/>
                    <a:pt x="21256" y="16159"/>
                  </a:cubicBezTo>
                  <a:cubicBezTo>
                    <a:pt x="21256" y="16159"/>
                    <a:pt x="21256" y="16159"/>
                    <a:pt x="21256" y="14962"/>
                  </a:cubicBezTo>
                  <a:cubicBezTo>
                    <a:pt x="21256" y="14962"/>
                    <a:pt x="21256" y="14962"/>
                    <a:pt x="21489" y="13466"/>
                  </a:cubicBezTo>
                  <a:cubicBezTo>
                    <a:pt x="21489" y="13466"/>
                    <a:pt x="21489" y="13466"/>
                    <a:pt x="22187" y="13466"/>
                  </a:cubicBezTo>
                  <a:cubicBezTo>
                    <a:pt x="22187" y="13466"/>
                    <a:pt x="22187" y="13466"/>
                    <a:pt x="22886" y="14064"/>
                  </a:cubicBezTo>
                  <a:cubicBezTo>
                    <a:pt x="22886" y="14064"/>
                    <a:pt x="22886" y="14064"/>
                    <a:pt x="24050" y="14064"/>
                  </a:cubicBezTo>
                  <a:cubicBezTo>
                    <a:pt x="24050" y="14064"/>
                    <a:pt x="24050" y="14064"/>
                    <a:pt x="24516" y="14064"/>
                  </a:cubicBezTo>
                  <a:cubicBezTo>
                    <a:pt x="24516" y="14064"/>
                    <a:pt x="24516" y="14064"/>
                    <a:pt x="25681" y="14064"/>
                  </a:cubicBezTo>
                  <a:cubicBezTo>
                    <a:pt x="25681" y="14064"/>
                    <a:pt x="25681" y="14064"/>
                    <a:pt x="27777" y="13166"/>
                  </a:cubicBezTo>
                  <a:cubicBezTo>
                    <a:pt x="27777" y="13166"/>
                    <a:pt x="27777" y="13166"/>
                    <a:pt x="28475" y="12269"/>
                  </a:cubicBezTo>
                  <a:cubicBezTo>
                    <a:pt x="28475" y="12269"/>
                    <a:pt x="28475" y="12269"/>
                    <a:pt x="29174" y="10773"/>
                  </a:cubicBezTo>
                  <a:cubicBezTo>
                    <a:pt x="29174" y="10773"/>
                    <a:pt x="29174" y="10773"/>
                    <a:pt x="29174" y="8379"/>
                  </a:cubicBezTo>
                  <a:cubicBezTo>
                    <a:pt x="29174" y="8379"/>
                    <a:pt x="29174" y="8379"/>
                    <a:pt x="29873" y="8379"/>
                  </a:cubicBezTo>
                  <a:cubicBezTo>
                    <a:pt x="29873" y="8379"/>
                    <a:pt x="29873" y="8379"/>
                    <a:pt x="30571" y="7481"/>
                  </a:cubicBezTo>
                  <a:cubicBezTo>
                    <a:pt x="30571" y="7481"/>
                    <a:pt x="30571" y="7481"/>
                    <a:pt x="31969" y="5984"/>
                  </a:cubicBezTo>
                  <a:cubicBezTo>
                    <a:pt x="31969" y="5984"/>
                    <a:pt x="31969" y="5984"/>
                    <a:pt x="34530" y="5386"/>
                  </a:cubicBezTo>
                  <a:cubicBezTo>
                    <a:pt x="34530" y="5386"/>
                    <a:pt x="34530" y="5386"/>
                    <a:pt x="35462" y="3890"/>
                  </a:cubicBezTo>
                  <a:cubicBezTo>
                    <a:pt x="35462" y="3890"/>
                    <a:pt x="35462" y="3890"/>
                    <a:pt x="36393" y="3291"/>
                  </a:cubicBezTo>
                  <a:cubicBezTo>
                    <a:pt x="36393" y="3291"/>
                    <a:pt x="36393" y="3291"/>
                    <a:pt x="37092" y="2393"/>
                  </a:cubicBezTo>
                  <a:cubicBezTo>
                    <a:pt x="37092" y="2393"/>
                    <a:pt x="37092" y="2393"/>
                    <a:pt x="40818" y="2693"/>
                  </a:cubicBezTo>
                  <a:cubicBezTo>
                    <a:pt x="40818" y="2693"/>
                    <a:pt x="40818" y="2693"/>
                    <a:pt x="41284" y="1197"/>
                  </a:cubicBezTo>
                  <a:cubicBezTo>
                    <a:pt x="41284" y="1197"/>
                    <a:pt x="41284" y="1197"/>
                    <a:pt x="43147" y="0"/>
                  </a:cubicBezTo>
                  <a:close/>
                </a:path>
              </a:pathLst>
            </a:custGeom>
            <a:solidFill>
              <a:srgbClr val="FBA110"/>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sp>
          <p:nvSpPr>
            <p:cNvPr id="746" name="Google Shape;746;p123"/>
            <p:cNvSpPr/>
            <p:nvPr/>
          </p:nvSpPr>
          <p:spPr>
            <a:xfrm>
              <a:off x="5957637" y="3282926"/>
              <a:ext cx="448500" cy="285000"/>
            </a:xfrm>
            <a:custGeom>
              <a:rect b="b" l="l" r="r" t="t"/>
              <a:pathLst>
                <a:path extrusionOk="0" h="120000" w="120000">
                  <a:moveTo>
                    <a:pt x="95419" y="71716"/>
                  </a:moveTo>
                  <a:cubicBezTo>
                    <a:pt x="96188" y="71716"/>
                    <a:pt x="96188" y="71716"/>
                    <a:pt x="96188" y="71716"/>
                  </a:cubicBezTo>
                  <a:cubicBezTo>
                    <a:pt x="97724" y="71716"/>
                    <a:pt x="97724" y="71716"/>
                    <a:pt x="97724" y="71716"/>
                  </a:cubicBezTo>
                  <a:cubicBezTo>
                    <a:pt x="100028" y="74100"/>
                    <a:pt x="100028" y="74100"/>
                    <a:pt x="100028" y="74100"/>
                  </a:cubicBezTo>
                  <a:cubicBezTo>
                    <a:pt x="101948" y="77080"/>
                    <a:pt x="101948" y="77080"/>
                    <a:pt x="101948" y="77080"/>
                  </a:cubicBezTo>
                  <a:cubicBezTo>
                    <a:pt x="101948" y="77080"/>
                    <a:pt x="103101" y="77677"/>
                    <a:pt x="103485" y="77677"/>
                  </a:cubicBezTo>
                  <a:cubicBezTo>
                    <a:pt x="103869" y="77677"/>
                    <a:pt x="104253" y="77677"/>
                    <a:pt x="104637" y="77677"/>
                  </a:cubicBezTo>
                  <a:cubicBezTo>
                    <a:pt x="105021" y="77677"/>
                    <a:pt x="106557" y="77677"/>
                    <a:pt x="106557" y="77677"/>
                  </a:cubicBezTo>
                  <a:cubicBezTo>
                    <a:pt x="110398" y="80061"/>
                    <a:pt x="110398" y="80061"/>
                    <a:pt x="110398" y="80061"/>
                  </a:cubicBezTo>
                  <a:cubicBezTo>
                    <a:pt x="112702" y="83042"/>
                    <a:pt x="112702" y="83042"/>
                    <a:pt x="112702" y="83042"/>
                  </a:cubicBezTo>
                  <a:cubicBezTo>
                    <a:pt x="112702" y="85426"/>
                    <a:pt x="112702" y="85426"/>
                    <a:pt x="112702" y="85426"/>
                  </a:cubicBezTo>
                  <a:cubicBezTo>
                    <a:pt x="113470" y="90791"/>
                    <a:pt x="113470" y="90791"/>
                    <a:pt x="113470" y="90791"/>
                  </a:cubicBezTo>
                  <a:cubicBezTo>
                    <a:pt x="114623" y="90791"/>
                    <a:pt x="114623" y="90791"/>
                    <a:pt x="114623" y="90791"/>
                  </a:cubicBezTo>
                  <a:cubicBezTo>
                    <a:pt x="115391" y="90791"/>
                    <a:pt x="115391" y="90791"/>
                    <a:pt x="115391" y="90791"/>
                  </a:cubicBezTo>
                  <a:cubicBezTo>
                    <a:pt x="115391" y="94367"/>
                    <a:pt x="115391" y="94367"/>
                    <a:pt x="115391" y="94367"/>
                  </a:cubicBezTo>
                  <a:cubicBezTo>
                    <a:pt x="116543" y="94367"/>
                    <a:pt x="116543" y="94367"/>
                    <a:pt x="116543" y="94367"/>
                  </a:cubicBezTo>
                  <a:cubicBezTo>
                    <a:pt x="118079" y="96752"/>
                    <a:pt x="118079" y="96752"/>
                    <a:pt x="118079" y="96752"/>
                  </a:cubicBezTo>
                  <a:cubicBezTo>
                    <a:pt x="120000" y="96752"/>
                    <a:pt x="120000" y="96752"/>
                    <a:pt x="120000" y="96752"/>
                  </a:cubicBezTo>
                  <a:cubicBezTo>
                    <a:pt x="118079" y="100924"/>
                    <a:pt x="118079" y="100924"/>
                    <a:pt x="118079" y="100924"/>
                  </a:cubicBezTo>
                  <a:cubicBezTo>
                    <a:pt x="116543" y="102117"/>
                    <a:pt x="116543" y="102117"/>
                    <a:pt x="116543" y="102117"/>
                  </a:cubicBezTo>
                  <a:cubicBezTo>
                    <a:pt x="114623" y="107482"/>
                    <a:pt x="114623" y="107482"/>
                    <a:pt x="114623" y="107482"/>
                  </a:cubicBezTo>
                  <a:cubicBezTo>
                    <a:pt x="112318" y="108674"/>
                    <a:pt x="112318" y="108674"/>
                    <a:pt x="112318" y="108674"/>
                  </a:cubicBezTo>
                  <a:cubicBezTo>
                    <a:pt x="107709" y="108674"/>
                    <a:pt x="107709" y="108674"/>
                    <a:pt x="107709" y="108674"/>
                  </a:cubicBezTo>
                  <a:cubicBezTo>
                    <a:pt x="106941" y="110462"/>
                    <a:pt x="106941" y="110462"/>
                    <a:pt x="106941" y="110462"/>
                  </a:cubicBezTo>
                  <a:cubicBezTo>
                    <a:pt x="103869" y="110462"/>
                    <a:pt x="103869" y="110462"/>
                    <a:pt x="103869" y="110462"/>
                  </a:cubicBezTo>
                  <a:cubicBezTo>
                    <a:pt x="103101" y="114635"/>
                    <a:pt x="103101" y="114635"/>
                    <a:pt x="103101" y="114635"/>
                  </a:cubicBezTo>
                  <a:cubicBezTo>
                    <a:pt x="102717" y="117615"/>
                    <a:pt x="102717" y="117615"/>
                    <a:pt x="102717" y="117615"/>
                  </a:cubicBezTo>
                  <a:cubicBezTo>
                    <a:pt x="101948" y="118808"/>
                    <a:pt x="101948" y="118808"/>
                    <a:pt x="101948" y="118808"/>
                  </a:cubicBezTo>
                  <a:cubicBezTo>
                    <a:pt x="101180" y="120000"/>
                    <a:pt x="101180" y="120000"/>
                    <a:pt x="101180" y="120000"/>
                  </a:cubicBezTo>
                  <a:cubicBezTo>
                    <a:pt x="100028" y="120000"/>
                    <a:pt x="100028" y="120000"/>
                    <a:pt x="100028" y="120000"/>
                  </a:cubicBezTo>
                  <a:cubicBezTo>
                    <a:pt x="98876" y="117019"/>
                    <a:pt x="98876" y="117019"/>
                    <a:pt x="98876" y="117019"/>
                  </a:cubicBezTo>
                  <a:cubicBezTo>
                    <a:pt x="96188" y="115231"/>
                    <a:pt x="96188" y="115231"/>
                    <a:pt x="96188" y="115231"/>
                  </a:cubicBezTo>
                  <a:cubicBezTo>
                    <a:pt x="94651" y="112846"/>
                    <a:pt x="94651" y="112846"/>
                    <a:pt x="94651" y="112846"/>
                  </a:cubicBezTo>
                  <a:cubicBezTo>
                    <a:pt x="94651" y="111654"/>
                    <a:pt x="94651" y="111654"/>
                    <a:pt x="94651" y="111654"/>
                  </a:cubicBezTo>
                  <a:cubicBezTo>
                    <a:pt x="94651" y="109866"/>
                    <a:pt x="94651" y="109866"/>
                    <a:pt x="94651" y="109866"/>
                  </a:cubicBezTo>
                  <a:cubicBezTo>
                    <a:pt x="94651" y="107482"/>
                    <a:pt x="94651" y="107482"/>
                    <a:pt x="94651" y="107482"/>
                  </a:cubicBezTo>
                  <a:cubicBezTo>
                    <a:pt x="94651" y="106289"/>
                    <a:pt x="94651" y="106289"/>
                    <a:pt x="94651" y="106289"/>
                  </a:cubicBezTo>
                  <a:cubicBezTo>
                    <a:pt x="94651" y="101521"/>
                    <a:pt x="94651" y="101521"/>
                    <a:pt x="94651" y="101521"/>
                  </a:cubicBezTo>
                  <a:cubicBezTo>
                    <a:pt x="94651" y="100328"/>
                    <a:pt x="94651" y="100328"/>
                    <a:pt x="94651" y="100328"/>
                  </a:cubicBezTo>
                  <a:cubicBezTo>
                    <a:pt x="94651" y="97348"/>
                    <a:pt x="94651" y="97348"/>
                    <a:pt x="94651" y="97348"/>
                  </a:cubicBezTo>
                  <a:cubicBezTo>
                    <a:pt x="92731" y="93175"/>
                    <a:pt x="92731" y="93175"/>
                    <a:pt x="92731" y="93175"/>
                  </a:cubicBezTo>
                  <a:cubicBezTo>
                    <a:pt x="91579" y="91387"/>
                    <a:pt x="91579" y="91387"/>
                    <a:pt x="91579" y="91387"/>
                  </a:cubicBezTo>
                  <a:cubicBezTo>
                    <a:pt x="91579" y="89598"/>
                    <a:pt x="91579" y="89598"/>
                    <a:pt x="91579" y="89598"/>
                  </a:cubicBezTo>
                  <a:cubicBezTo>
                    <a:pt x="91579" y="88406"/>
                    <a:pt x="91579" y="88406"/>
                    <a:pt x="91579" y="88406"/>
                  </a:cubicBezTo>
                  <a:cubicBezTo>
                    <a:pt x="92731" y="86022"/>
                    <a:pt x="92731" y="86022"/>
                    <a:pt x="92731" y="86022"/>
                  </a:cubicBezTo>
                  <a:cubicBezTo>
                    <a:pt x="94651" y="85426"/>
                    <a:pt x="94651" y="85426"/>
                    <a:pt x="94651" y="85426"/>
                  </a:cubicBezTo>
                  <a:cubicBezTo>
                    <a:pt x="96188" y="83042"/>
                    <a:pt x="96188" y="83042"/>
                    <a:pt x="96188" y="83042"/>
                  </a:cubicBezTo>
                  <a:lnTo>
                    <a:pt x="96188" y="80061"/>
                  </a:lnTo>
                  <a:cubicBezTo>
                    <a:pt x="95419" y="74696"/>
                    <a:pt x="95419" y="74696"/>
                    <a:pt x="95419" y="74696"/>
                  </a:cubicBezTo>
                  <a:cubicBezTo>
                    <a:pt x="95419" y="73504"/>
                    <a:pt x="95419" y="73504"/>
                    <a:pt x="95419" y="73504"/>
                  </a:cubicBezTo>
                  <a:cubicBezTo>
                    <a:pt x="95419" y="71716"/>
                    <a:pt x="95419" y="71716"/>
                    <a:pt x="95419" y="71716"/>
                  </a:cubicBezTo>
                  <a:close/>
                  <a:moveTo>
                    <a:pt x="70375" y="46863"/>
                  </a:moveTo>
                  <a:lnTo>
                    <a:pt x="71729" y="46863"/>
                  </a:lnTo>
                  <a:lnTo>
                    <a:pt x="72631" y="46863"/>
                  </a:lnTo>
                  <a:lnTo>
                    <a:pt x="73533" y="48283"/>
                  </a:lnTo>
                  <a:lnTo>
                    <a:pt x="74435" y="50413"/>
                  </a:lnTo>
                  <a:lnTo>
                    <a:pt x="74435" y="52544"/>
                  </a:lnTo>
                  <a:lnTo>
                    <a:pt x="72631" y="53964"/>
                  </a:lnTo>
                  <a:lnTo>
                    <a:pt x="71729" y="52544"/>
                  </a:lnTo>
                  <a:lnTo>
                    <a:pt x="71729" y="50413"/>
                  </a:lnTo>
                  <a:lnTo>
                    <a:pt x="70375" y="48993"/>
                  </a:lnTo>
                  <a:lnTo>
                    <a:pt x="70375" y="48283"/>
                  </a:lnTo>
                  <a:close/>
                  <a:moveTo>
                    <a:pt x="78947" y="43313"/>
                  </a:moveTo>
                  <a:lnTo>
                    <a:pt x="80300" y="43313"/>
                  </a:lnTo>
                  <a:lnTo>
                    <a:pt x="81654" y="45443"/>
                  </a:lnTo>
                  <a:lnTo>
                    <a:pt x="82556" y="46863"/>
                  </a:lnTo>
                  <a:lnTo>
                    <a:pt x="84361" y="48283"/>
                  </a:lnTo>
                  <a:lnTo>
                    <a:pt x="84361" y="46863"/>
                  </a:lnTo>
                  <a:lnTo>
                    <a:pt x="86616" y="46863"/>
                  </a:lnTo>
                  <a:lnTo>
                    <a:pt x="87969" y="46863"/>
                  </a:lnTo>
                  <a:lnTo>
                    <a:pt x="89774" y="48994"/>
                  </a:lnTo>
                  <a:lnTo>
                    <a:pt x="92932" y="52544"/>
                  </a:lnTo>
                  <a:lnTo>
                    <a:pt x="92932" y="56094"/>
                  </a:lnTo>
                  <a:lnTo>
                    <a:pt x="91578" y="58224"/>
                  </a:lnTo>
                  <a:lnTo>
                    <a:pt x="90225" y="58224"/>
                  </a:lnTo>
                  <a:lnTo>
                    <a:pt x="88872" y="58224"/>
                  </a:lnTo>
                  <a:lnTo>
                    <a:pt x="88872" y="58934"/>
                  </a:lnTo>
                  <a:lnTo>
                    <a:pt x="85714" y="58934"/>
                  </a:lnTo>
                  <a:lnTo>
                    <a:pt x="84361" y="58934"/>
                  </a:lnTo>
                  <a:lnTo>
                    <a:pt x="83909" y="58934"/>
                  </a:lnTo>
                  <a:lnTo>
                    <a:pt x="83007" y="56804"/>
                  </a:lnTo>
                  <a:lnTo>
                    <a:pt x="82556" y="53964"/>
                  </a:lnTo>
                  <a:lnTo>
                    <a:pt x="83007" y="51124"/>
                  </a:lnTo>
                  <a:lnTo>
                    <a:pt x="80751" y="51124"/>
                  </a:lnTo>
                  <a:lnTo>
                    <a:pt x="78947" y="50413"/>
                  </a:lnTo>
                  <a:lnTo>
                    <a:pt x="78947" y="48283"/>
                  </a:lnTo>
                  <a:lnTo>
                    <a:pt x="78947" y="46863"/>
                  </a:lnTo>
                  <a:lnTo>
                    <a:pt x="78947" y="44733"/>
                  </a:lnTo>
                  <a:close/>
                  <a:moveTo>
                    <a:pt x="65864" y="37633"/>
                  </a:moveTo>
                  <a:lnTo>
                    <a:pt x="66766" y="37633"/>
                  </a:lnTo>
                  <a:lnTo>
                    <a:pt x="69473" y="37633"/>
                  </a:lnTo>
                  <a:lnTo>
                    <a:pt x="71728" y="37633"/>
                  </a:lnTo>
                  <a:lnTo>
                    <a:pt x="72179" y="40473"/>
                  </a:lnTo>
                  <a:lnTo>
                    <a:pt x="77142" y="40473"/>
                  </a:lnTo>
                  <a:lnTo>
                    <a:pt x="74886" y="42603"/>
                  </a:lnTo>
                  <a:lnTo>
                    <a:pt x="74435" y="43313"/>
                  </a:lnTo>
                  <a:lnTo>
                    <a:pt x="74435" y="41893"/>
                  </a:lnTo>
                  <a:lnTo>
                    <a:pt x="73082" y="41893"/>
                  </a:lnTo>
                  <a:lnTo>
                    <a:pt x="72179" y="41893"/>
                  </a:lnTo>
                  <a:lnTo>
                    <a:pt x="70826" y="41893"/>
                  </a:lnTo>
                  <a:lnTo>
                    <a:pt x="69924" y="41893"/>
                  </a:lnTo>
                  <a:lnTo>
                    <a:pt x="69022" y="41893"/>
                  </a:lnTo>
                  <a:lnTo>
                    <a:pt x="67668" y="41893"/>
                  </a:lnTo>
                  <a:lnTo>
                    <a:pt x="65864" y="41183"/>
                  </a:lnTo>
                  <a:lnTo>
                    <a:pt x="65864" y="40473"/>
                  </a:lnTo>
                  <a:lnTo>
                    <a:pt x="65864" y="39053"/>
                  </a:lnTo>
                  <a:close/>
                  <a:moveTo>
                    <a:pt x="47819" y="20591"/>
                  </a:moveTo>
                  <a:lnTo>
                    <a:pt x="49623" y="20591"/>
                  </a:lnTo>
                  <a:lnTo>
                    <a:pt x="50526" y="20591"/>
                  </a:lnTo>
                  <a:lnTo>
                    <a:pt x="51428" y="21301"/>
                  </a:lnTo>
                  <a:lnTo>
                    <a:pt x="51879" y="22721"/>
                  </a:lnTo>
                  <a:lnTo>
                    <a:pt x="53232" y="26272"/>
                  </a:lnTo>
                  <a:lnTo>
                    <a:pt x="54586" y="26272"/>
                  </a:lnTo>
                  <a:lnTo>
                    <a:pt x="55488" y="29822"/>
                  </a:lnTo>
                  <a:lnTo>
                    <a:pt x="55488" y="32662"/>
                  </a:lnTo>
                  <a:lnTo>
                    <a:pt x="55488" y="34793"/>
                  </a:lnTo>
                  <a:lnTo>
                    <a:pt x="54135" y="34793"/>
                  </a:lnTo>
                  <a:lnTo>
                    <a:pt x="52781" y="32662"/>
                  </a:lnTo>
                  <a:lnTo>
                    <a:pt x="51879" y="31242"/>
                  </a:lnTo>
                  <a:lnTo>
                    <a:pt x="49623" y="32662"/>
                  </a:lnTo>
                  <a:lnTo>
                    <a:pt x="47819" y="33372"/>
                  </a:lnTo>
                  <a:lnTo>
                    <a:pt x="46466" y="31952"/>
                  </a:lnTo>
                  <a:lnTo>
                    <a:pt x="45563" y="29822"/>
                  </a:lnTo>
                  <a:lnTo>
                    <a:pt x="43308" y="27692"/>
                  </a:lnTo>
                  <a:lnTo>
                    <a:pt x="43308" y="25562"/>
                  </a:lnTo>
                  <a:lnTo>
                    <a:pt x="43308" y="22721"/>
                  </a:lnTo>
                  <a:lnTo>
                    <a:pt x="44661" y="22721"/>
                  </a:lnTo>
                  <a:lnTo>
                    <a:pt x="46014" y="22721"/>
                  </a:lnTo>
                  <a:lnTo>
                    <a:pt x="46014" y="21301"/>
                  </a:lnTo>
                  <a:close/>
                  <a:moveTo>
                    <a:pt x="3157" y="6390"/>
                  </a:moveTo>
                  <a:lnTo>
                    <a:pt x="3157" y="8520"/>
                  </a:lnTo>
                  <a:lnTo>
                    <a:pt x="3157" y="9941"/>
                  </a:lnTo>
                  <a:lnTo>
                    <a:pt x="2255" y="11361"/>
                  </a:lnTo>
                  <a:lnTo>
                    <a:pt x="1804" y="12781"/>
                  </a:lnTo>
                  <a:lnTo>
                    <a:pt x="1804" y="15621"/>
                  </a:lnTo>
                  <a:lnTo>
                    <a:pt x="0" y="14201"/>
                  </a:lnTo>
                  <a:lnTo>
                    <a:pt x="0" y="12781"/>
                  </a:lnTo>
                  <a:lnTo>
                    <a:pt x="0" y="11361"/>
                  </a:lnTo>
                  <a:lnTo>
                    <a:pt x="1804" y="8520"/>
                  </a:lnTo>
                  <a:close/>
                  <a:moveTo>
                    <a:pt x="14887" y="0"/>
                  </a:moveTo>
                  <a:lnTo>
                    <a:pt x="16240" y="0"/>
                  </a:lnTo>
                  <a:lnTo>
                    <a:pt x="19849" y="0"/>
                  </a:lnTo>
                  <a:lnTo>
                    <a:pt x="21202" y="0"/>
                  </a:lnTo>
                  <a:lnTo>
                    <a:pt x="22556" y="3550"/>
                  </a:lnTo>
                  <a:lnTo>
                    <a:pt x="22556" y="4260"/>
                  </a:lnTo>
                  <a:lnTo>
                    <a:pt x="22556" y="6390"/>
                  </a:lnTo>
                  <a:lnTo>
                    <a:pt x="22105" y="8520"/>
                  </a:lnTo>
                  <a:lnTo>
                    <a:pt x="22105" y="9230"/>
                  </a:lnTo>
                  <a:lnTo>
                    <a:pt x="20751" y="11360"/>
                  </a:lnTo>
                  <a:lnTo>
                    <a:pt x="19849" y="11360"/>
                  </a:lnTo>
                  <a:lnTo>
                    <a:pt x="18496" y="11360"/>
                  </a:lnTo>
                  <a:lnTo>
                    <a:pt x="17593" y="11360"/>
                  </a:lnTo>
                  <a:lnTo>
                    <a:pt x="15338" y="9230"/>
                  </a:lnTo>
                  <a:lnTo>
                    <a:pt x="14887" y="9230"/>
                  </a:lnTo>
                  <a:lnTo>
                    <a:pt x="12631" y="6390"/>
                  </a:lnTo>
                  <a:lnTo>
                    <a:pt x="12631" y="2840"/>
                  </a:lnTo>
                  <a:lnTo>
                    <a:pt x="12631" y="1420"/>
                  </a:lnTo>
                  <a:close/>
                </a:path>
              </a:pathLst>
            </a:custGeom>
            <a:solidFill>
              <a:srgbClr val="FBA110"/>
            </a:solidFill>
            <a:ln cap="flat" cmpd="sng" w="95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t" bIns="22875" lIns="45700" spcFirstLastPara="1" rIns="45700" wrap="square" tIns="22875">
              <a:noAutofit/>
            </a:bodyPr>
            <a:lstStyle/>
            <a:p>
              <a:pPr indent="0" lvl="0" marL="0" marR="0" rtl="0" algn="l">
                <a:spcBef>
                  <a:spcPts val="0"/>
                </a:spcBef>
                <a:spcAft>
                  <a:spcPts val="0"/>
                </a:spcAft>
                <a:buNone/>
              </a:pPr>
              <a:r>
                <a:t/>
              </a:r>
              <a:endParaRPr b="0" i="0" sz="1500" u="none" cap="none" strike="noStrike">
                <a:solidFill>
                  <a:srgbClr val="7F7F7F"/>
                </a:solidFill>
                <a:latin typeface="Arial"/>
                <a:ea typeface="Arial"/>
                <a:cs typeface="Arial"/>
                <a:sym typeface="Arial"/>
              </a:endParaRPr>
            </a:p>
          </p:txBody>
        </p:sp>
      </p:grpSp>
      <p:sp>
        <p:nvSpPr>
          <p:cNvPr id="747" name="Google Shape;747;p123"/>
          <p:cNvSpPr txBox="1"/>
          <p:nvPr/>
        </p:nvSpPr>
        <p:spPr>
          <a:xfrm rot="268925">
            <a:off x="5942075" y="2272595"/>
            <a:ext cx="932853" cy="2614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Wyoming</a:t>
            </a:r>
            <a:endParaRPr b="1" i="0" sz="1100" u="none" cap="none" strike="noStrike">
              <a:solidFill>
                <a:schemeClr val="lt1"/>
              </a:solidFill>
              <a:latin typeface="Arial"/>
              <a:ea typeface="Arial"/>
              <a:cs typeface="Arial"/>
              <a:sym typeface="Arial"/>
            </a:endParaRPr>
          </a:p>
        </p:txBody>
      </p:sp>
      <p:sp>
        <p:nvSpPr>
          <p:cNvPr id="748" name="Google Shape;748;p123"/>
          <p:cNvSpPr txBox="1"/>
          <p:nvPr/>
        </p:nvSpPr>
        <p:spPr>
          <a:xfrm rot="268242">
            <a:off x="5138773" y="1975016"/>
            <a:ext cx="604239" cy="2614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Idaho</a:t>
            </a:r>
            <a:endParaRPr b="1" i="0" sz="1100" u="none" cap="none" strike="noStrike">
              <a:solidFill>
                <a:schemeClr val="lt1"/>
              </a:solidFill>
              <a:latin typeface="Arial"/>
              <a:ea typeface="Arial"/>
              <a:cs typeface="Arial"/>
              <a:sym typeface="Arial"/>
            </a:endParaRPr>
          </a:p>
        </p:txBody>
      </p:sp>
      <p:sp>
        <p:nvSpPr>
          <p:cNvPr id="749" name="Google Shape;749;p123"/>
          <p:cNvSpPr txBox="1"/>
          <p:nvPr/>
        </p:nvSpPr>
        <p:spPr>
          <a:xfrm rot="268925">
            <a:off x="4069649" y="1646937"/>
            <a:ext cx="932853" cy="2614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Oregon</a:t>
            </a:r>
            <a:endParaRPr b="1" i="0" sz="1100" u="none" cap="none" strike="noStrike">
              <a:solidFill>
                <a:schemeClr val="lt1"/>
              </a:solidFill>
              <a:latin typeface="Arial"/>
              <a:ea typeface="Arial"/>
              <a:cs typeface="Arial"/>
              <a:sym typeface="Arial"/>
            </a:endParaRPr>
          </a:p>
        </p:txBody>
      </p:sp>
      <p:sp>
        <p:nvSpPr>
          <p:cNvPr id="750" name="Google Shape;750;p123"/>
          <p:cNvSpPr txBox="1"/>
          <p:nvPr/>
        </p:nvSpPr>
        <p:spPr>
          <a:xfrm rot="268846">
            <a:off x="4306077" y="1121449"/>
            <a:ext cx="963846" cy="43093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Washington</a:t>
            </a:r>
            <a:endParaRPr b="1" i="0" sz="1100" u="none" cap="none" strike="noStrike">
              <a:solidFill>
                <a:schemeClr val="lt1"/>
              </a:solidFill>
              <a:latin typeface="Arial"/>
              <a:ea typeface="Arial"/>
              <a:cs typeface="Arial"/>
              <a:sym typeface="Arial"/>
            </a:endParaRPr>
          </a:p>
        </p:txBody>
      </p:sp>
      <p:sp>
        <p:nvSpPr>
          <p:cNvPr id="751" name="Google Shape;751;p123"/>
          <p:cNvSpPr txBox="1"/>
          <p:nvPr/>
        </p:nvSpPr>
        <p:spPr>
          <a:xfrm rot="268925">
            <a:off x="5678309" y="1343471"/>
            <a:ext cx="932853" cy="2614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Montana</a:t>
            </a:r>
            <a:endParaRPr b="1" i="0" sz="1100" u="none" cap="none" strike="noStrike">
              <a:solidFill>
                <a:schemeClr val="lt1"/>
              </a:solidFill>
              <a:latin typeface="Arial"/>
              <a:ea typeface="Arial"/>
              <a:cs typeface="Arial"/>
              <a:sym typeface="Arial"/>
            </a:endParaRPr>
          </a:p>
        </p:txBody>
      </p:sp>
      <p:sp>
        <p:nvSpPr>
          <p:cNvPr id="752" name="Google Shape;752;p123"/>
          <p:cNvSpPr txBox="1"/>
          <p:nvPr/>
        </p:nvSpPr>
        <p:spPr>
          <a:xfrm rot="268925">
            <a:off x="4423156" y="2700412"/>
            <a:ext cx="932853" cy="2614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Nevada</a:t>
            </a:r>
            <a:endParaRPr b="1" i="0" sz="1100" u="none" cap="none" strike="noStrike">
              <a:solidFill>
                <a:schemeClr val="lt1"/>
              </a:solidFill>
              <a:latin typeface="Arial"/>
              <a:ea typeface="Arial"/>
              <a:cs typeface="Arial"/>
              <a:sym typeface="Arial"/>
            </a:endParaRPr>
          </a:p>
        </p:txBody>
      </p:sp>
      <p:sp>
        <p:nvSpPr>
          <p:cNvPr id="753" name="Google Shape;753;p123"/>
          <p:cNvSpPr txBox="1"/>
          <p:nvPr/>
        </p:nvSpPr>
        <p:spPr>
          <a:xfrm rot="268925">
            <a:off x="5240030" y="2898057"/>
            <a:ext cx="932853" cy="2614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Utah</a:t>
            </a:r>
            <a:endParaRPr b="1" i="0" sz="1100" u="none" cap="none" strike="noStrike">
              <a:solidFill>
                <a:schemeClr val="lt1"/>
              </a:solidFill>
              <a:latin typeface="Arial"/>
              <a:ea typeface="Arial"/>
              <a:cs typeface="Arial"/>
              <a:sym typeface="Arial"/>
            </a:endParaRPr>
          </a:p>
        </p:txBody>
      </p:sp>
      <p:sp>
        <p:nvSpPr>
          <p:cNvPr id="754" name="Google Shape;754;p123"/>
          <p:cNvSpPr txBox="1"/>
          <p:nvPr/>
        </p:nvSpPr>
        <p:spPr>
          <a:xfrm>
            <a:off x="7099171" y="4749719"/>
            <a:ext cx="932700" cy="261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Texas</a:t>
            </a:r>
            <a:endParaRPr b="1" i="0" sz="1100" u="none" cap="none" strike="noStrike">
              <a:solidFill>
                <a:schemeClr val="lt1"/>
              </a:solidFill>
              <a:latin typeface="Arial"/>
              <a:ea typeface="Arial"/>
              <a:cs typeface="Arial"/>
              <a:sym typeface="Arial"/>
            </a:endParaRPr>
          </a:p>
        </p:txBody>
      </p:sp>
      <p:sp>
        <p:nvSpPr>
          <p:cNvPr id="755" name="Google Shape;755;p123"/>
          <p:cNvSpPr txBox="1"/>
          <p:nvPr/>
        </p:nvSpPr>
        <p:spPr>
          <a:xfrm rot="268925">
            <a:off x="5976476" y="4094722"/>
            <a:ext cx="932853" cy="43091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New Mexico</a:t>
            </a:r>
            <a:endParaRPr b="1" i="0" sz="1100" u="none" cap="none" strike="noStrike">
              <a:solidFill>
                <a:schemeClr val="lt1"/>
              </a:solidFill>
              <a:latin typeface="Arial"/>
              <a:ea typeface="Arial"/>
              <a:cs typeface="Arial"/>
              <a:sym typeface="Arial"/>
            </a:endParaRPr>
          </a:p>
        </p:txBody>
      </p:sp>
      <p:sp>
        <p:nvSpPr>
          <p:cNvPr id="756" name="Google Shape;756;p123"/>
          <p:cNvSpPr txBox="1"/>
          <p:nvPr/>
        </p:nvSpPr>
        <p:spPr>
          <a:xfrm rot="268925">
            <a:off x="5050835" y="3966527"/>
            <a:ext cx="932853" cy="2614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Arizona</a:t>
            </a:r>
            <a:endParaRPr b="1" i="0" sz="1100" u="none" cap="none" strike="noStrike">
              <a:solidFill>
                <a:schemeClr val="lt1"/>
              </a:solidFill>
              <a:latin typeface="Arial"/>
              <a:ea typeface="Arial"/>
              <a:cs typeface="Arial"/>
              <a:sym typeface="Arial"/>
            </a:endParaRPr>
          </a:p>
        </p:txBody>
      </p:sp>
      <p:sp>
        <p:nvSpPr>
          <p:cNvPr id="757" name="Google Shape;757;p123"/>
          <p:cNvSpPr txBox="1"/>
          <p:nvPr/>
        </p:nvSpPr>
        <p:spPr>
          <a:xfrm rot="2874824">
            <a:off x="3990873" y="3318657"/>
            <a:ext cx="993213" cy="26147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California</a:t>
            </a:r>
            <a:endParaRPr b="1" i="0" sz="1100" u="none" cap="none" strike="noStrike">
              <a:solidFill>
                <a:schemeClr val="lt1"/>
              </a:solidFill>
              <a:latin typeface="Arial"/>
              <a:ea typeface="Arial"/>
              <a:cs typeface="Arial"/>
              <a:sym typeface="Arial"/>
            </a:endParaRPr>
          </a:p>
        </p:txBody>
      </p:sp>
      <p:sp>
        <p:nvSpPr>
          <p:cNvPr id="758" name="Google Shape;758;p123"/>
          <p:cNvSpPr txBox="1"/>
          <p:nvPr/>
        </p:nvSpPr>
        <p:spPr>
          <a:xfrm>
            <a:off x="4113098" y="5480429"/>
            <a:ext cx="932700" cy="261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Alaska</a:t>
            </a:r>
            <a:endParaRPr b="1" i="0" sz="1100" u="none" cap="none" strike="noStrike">
              <a:solidFill>
                <a:schemeClr val="lt1"/>
              </a:solidFill>
              <a:latin typeface="Arial"/>
              <a:ea typeface="Arial"/>
              <a:cs typeface="Arial"/>
              <a:sym typeface="Arial"/>
            </a:endParaRPr>
          </a:p>
        </p:txBody>
      </p:sp>
      <p:sp>
        <p:nvSpPr>
          <p:cNvPr id="759" name="Google Shape;759;p123"/>
          <p:cNvSpPr txBox="1"/>
          <p:nvPr/>
        </p:nvSpPr>
        <p:spPr>
          <a:xfrm>
            <a:off x="5840715" y="6045325"/>
            <a:ext cx="1136100" cy="261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100" u="none" cap="none" strike="noStrike">
                <a:solidFill>
                  <a:schemeClr val="dk1"/>
                </a:solidFill>
                <a:latin typeface="Arial"/>
                <a:ea typeface="Arial"/>
                <a:cs typeface="Arial"/>
                <a:sym typeface="Arial"/>
              </a:rPr>
              <a:t>Hawaii</a:t>
            </a:r>
            <a:endParaRPr b="0" i="0" sz="1100" u="none" cap="none" strike="noStrike">
              <a:solidFill>
                <a:schemeClr val="dk1"/>
              </a:solidFill>
              <a:latin typeface="Arial"/>
              <a:ea typeface="Arial"/>
              <a:cs typeface="Arial"/>
              <a:sym typeface="Arial"/>
            </a:endParaRPr>
          </a:p>
        </p:txBody>
      </p:sp>
      <p:sp>
        <p:nvSpPr>
          <p:cNvPr id="760" name="Google Shape;760;p123"/>
          <p:cNvSpPr txBox="1"/>
          <p:nvPr/>
        </p:nvSpPr>
        <p:spPr>
          <a:xfrm rot="268925">
            <a:off x="6100826" y="3073463"/>
            <a:ext cx="932853" cy="2614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Colorado</a:t>
            </a:r>
            <a:endParaRPr b="1" i="0" sz="1100" u="none" cap="none" strike="noStrike">
              <a:solidFill>
                <a:schemeClr val="lt1"/>
              </a:solidFill>
              <a:latin typeface="Arial"/>
              <a:ea typeface="Arial"/>
              <a:cs typeface="Arial"/>
              <a:sym typeface="Arial"/>
            </a:endParaRPr>
          </a:p>
        </p:txBody>
      </p:sp>
      <p:sp>
        <p:nvSpPr>
          <p:cNvPr id="761" name="Google Shape;761;p123"/>
          <p:cNvSpPr txBox="1"/>
          <p:nvPr/>
        </p:nvSpPr>
        <p:spPr>
          <a:xfrm>
            <a:off x="7355564" y="3897795"/>
            <a:ext cx="932700" cy="261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Oklahoma</a:t>
            </a:r>
            <a:endParaRPr b="1" i="0" sz="1100" u="none" cap="none" strike="noStrike">
              <a:solidFill>
                <a:schemeClr val="lt1"/>
              </a:solidFill>
              <a:latin typeface="Arial"/>
              <a:ea typeface="Arial"/>
              <a:cs typeface="Arial"/>
              <a:sym typeface="Arial"/>
            </a:endParaRPr>
          </a:p>
        </p:txBody>
      </p:sp>
      <p:sp>
        <p:nvSpPr>
          <p:cNvPr id="762" name="Google Shape;762;p123"/>
          <p:cNvSpPr txBox="1"/>
          <p:nvPr/>
        </p:nvSpPr>
        <p:spPr>
          <a:xfrm>
            <a:off x="7150720" y="3283655"/>
            <a:ext cx="932700" cy="261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Kansas</a:t>
            </a:r>
            <a:endParaRPr b="1" i="0" sz="1100" u="none" cap="none" strike="noStrike">
              <a:solidFill>
                <a:schemeClr val="lt1"/>
              </a:solidFill>
              <a:latin typeface="Arial"/>
              <a:ea typeface="Arial"/>
              <a:cs typeface="Arial"/>
              <a:sym typeface="Arial"/>
            </a:endParaRPr>
          </a:p>
        </p:txBody>
      </p:sp>
      <p:sp>
        <p:nvSpPr>
          <p:cNvPr id="763" name="Google Shape;763;p123"/>
          <p:cNvSpPr txBox="1"/>
          <p:nvPr/>
        </p:nvSpPr>
        <p:spPr>
          <a:xfrm>
            <a:off x="7056625" y="2673999"/>
            <a:ext cx="932700" cy="261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Nebraska</a:t>
            </a:r>
            <a:endParaRPr b="1" i="0" sz="1100" u="none" cap="none" strike="noStrike">
              <a:solidFill>
                <a:schemeClr val="lt1"/>
              </a:solidFill>
              <a:latin typeface="Arial"/>
              <a:ea typeface="Arial"/>
              <a:cs typeface="Arial"/>
              <a:sym typeface="Arial"/>
            </a:endParaRPr>
          </a:p>
        </p:txBody>
      </p:sp>
      <p:sp>
        <p:nvSpPr>
          <p:cNvPr id="764" name="Google Shape;764;p123"/>
          <p:cNvSpPr txBox="1"/>
          <p:nvPr/>
        </p:nvSpPr>
        <p:spPr>
          <a:xfrm>
            <a:off x="6863325" y="2089622"/>
            <a:ext cx="1128900" cy="261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South Dakota</a:t>
            </a:r>
            <a:endParaRPr b="1" i="0" sz="1100" u="none" cap="none" strike="noStrike">
              <a:solidFill>
                <a:schemeClr val="lt1"/>
              </a:solidFill>
              <a:latin typeface="Arial"/>
              <a:ea typeface="Arial"/>
              <a:cs typeface="Arial"/>
              <a:sym typeface="Arial"/>
            </a:endParaRPr>
          </a:p>
        </p:txBody>
      </p:sp>
      <p:sp>
        <p:nvSpPr>
          <p:cNvPr id="765" name="Google Shape;765;p123"/>
          <p:cNvSpPr txBox="1"/>
          <p:nvPr/>
        </p:nvSpPr>
        <p:spPr>
          <a:xfrm>
            <a:off x="6993999" y="1517711"/>
            <a:ext cx="1039200" cy="430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North Dakota</a:t>
            </a:r>
            <a:endParaRPr b="1" i="0" sz="1100" u="none" cap="none" strike="noStrike">
              <a:solidFill>
                <a:schemeClr val="lt1"/>
              </a:solidFill>
              <a:latin typeface="Arial"/>
              <a:ea typeface="Arial"/>
              <a:cs typeface="Arial"/>
              <a:sym typeface="Arial"/>
            </a:endParaRPr>
          </a:p>
        </p:txBody>
      </p:sp>
      <p:sp>
        <p:nvSpPr>
          <p:cNvPr id="766" name="Google Shape;766;p123"/>
          <p:cNvSpPr txBox="1"/>
          <p:nvPr/>
        </p:nvSpPr>
        <p:spPr>
          <a:xfrm rot="-1124275">
            <a:off x="7891624" y="1587067"/>
            <a:ext cx="932948" cy="2615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Minnesota</a:t>
            </a:r>
            <a:endParaRPr b="1" i="0" sz="1100" u="none" cap="none" strike="noStrike">
              <a:solidFill>
                <a:schemeClr val="lt1"/>
              </a:solidFill>
              <a:latin typeface="Arial"/>
              <a:ea typeface="Arial"/>
              <a:cs typeface="Arial"/>
              <a:sym typeface="Arial"/>
            </a:endParaRPr>
          </a:p>
        </p:txBody>
      </p:sp>
      <p:sp>
        <p:nvSpPr>
          <p:cNvPr id="767" name="Google Shape;767;p123"/>
          <p:cNvSpPr txBox="1"/>
          <p:nvPr/>
        </p:nvSpPr>
        <p:spPr>
          <a:xfrm>
            <a:off x="7944423" y="2613792"/>
            <a:ext cx="932700" cy="261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Iowa</a:t>
            </a:r>
            <a:endParaRPr b="1" i="0" sz="1100" u="none" cap="none" strike="noStrike">
              <a:solidFill>
                <a:schemeClr val="lt1"/>
              </a:solidFill>
              <a:latin typeface="Arial"/>
              <a:ea typeface="Arial"/>
              <a:cs typeface="Arial"/>
              <a:sym typeface="Arial"/>
            </a:endParaRPr>
          </a:p>
        </p:txBody>
      </p:sp>
      <p:sp>
        <p:nvSpPr>
          <p:cNvPr id="768" name="Google Shape;768;p123"/>
          <p:cNvSpPr txBox="1"/>
          <p:nvPr/>
        </p:nvSpPr>
        <p:spPr>
          <a:xfrm>
            <a:off x="8136854" y="3392579"/>
            <a:ext cx="932700" cy="261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Missouri</a:t>
            </a:r>
            <a:endParaRPr b="1" i="0" sz="1100" u="none" cap="none" strike="noStrike">
              <a:solidFill>
                <a:schemeClr val="lt1"/>
              </a:solidFill>
              <a:latin typeface="Arial"/>
              <a:ea typeface="Arial"/>
              <a:cs typeface="Arial"/>
              <a:sym typeface="Arial"/>
            </a:endParaRPr>
          </a:p>
        </p:txBody>
      </p:sp>
      <p:sp>
        <p:nvSpPr>
          <p:cNvPr id="769" name="Google Shape;769;p123"/>
          <p:cNvSpPr txBox="1"/>
          <p:nvPr/>
        </p:nvSpPr>
        <p:spPr>
          <a:xfrm rot="-2183014">
            <a:off x="8160609" y="3983333"/>
            <a:ext cx="933094" cy="2615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Arkansas</a:t>
            </a:r>
            <a:endParaRPr b="1" i="0" sz="1100" u="none" cap="none" strike="noStrike">
              <a:solidFill>
                <a:schemeClr val="lt1"/>
              </a:solidFill>
              <a:latin typeface="Arial"/>
              <a:ea typeface="Arial"/>
              <a:cs typeface="Arial"/>
              <a:sym typeface="Arial"/>
            </a:endParaRPr>
          </a:p>
        </p:txBody>
      </p:sp>
      <p:sp>
        <p:nvSpPr>
          <p:cNvPr id="770" name="Google Shape;770;p123"/>
          <p:cNvSpPr txBox="1"/>
          <p:nvPr/>
        </p:nvSpPr>
        <p:spPr>
          <a:xfrm rot="2700000">
            <a:off x="8222015" y="4851301"/>
            <a:ext cx="889682" cy="26177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Louisiana</a:t>
            </a:r>
            <a:endParaRPr b="1" i="0" sz="1100" u="none" cap="none" strike="noStrike">
              <a:solidFill>
                <a:schemeClr val="lt1"/>
              </a:solidFill>
              <a:latin typeface="Arial"/>
              <a:ea typeface="Arial"/>
              <a:cs typeface="Arial"/>
              <a:sym typeface="Arial"/>
            </a:endParaRPr>
          </a:p>
        </p:txBody>
      </p:sp>
      <p:sp>
        <p:nvSpPr>
          <p:cNvPr id="771" name="Google Shape;771;p123"/>
          <p:cNvSpPr txBox="1"/>
          <p:nvPr/>
        </p:nvSpPr>
        <p:spPr>
          <a:xfrm rot="1204371">
            <a:off x="8479108" y="2103621"/>
            <a:ext cx="932652" cy="2307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900" u="none" cap="none" strike="noStrike">
                <a:solidFill>
                  <a:schemeClr val="lt1"/>
                </a:solidFill>
                <a:latin typeface="Arial"/>
                <a:ea typeface="Arial"/>
                <a:cs typeface="Arial"/>
                <a:sym typeface="Arial"/>
              </a:rPr>
              <a:t>Wisconsin</a:t>
            </a:r>
            <a:endParaRPr b="1" i="0" sz="900" u="none" cap="none" strike="noStrike">
              <a:solidFill>
                <a:schemeClr val="lt1"/>
              </a:solidFill>
              <a:latin typeface="Arial"/>
              <a:ea typeface="Arial"/>
              <a:cs typeface="Arial"/>
              <a:sym typeface="Arial"/>
            </a:endParaRPr>
          </a:p>
        </p:txBody>
      </p:sp>
      <p:sp>
        <p:nvSpPr>
          <p:cNvPr id="772" name="Google Shape;772;p123"/>
          <p:cNvSpPr txBox="1"/>
          <p:nvPr/>
        </p:nvSpPr>
        <p:spPr>
          <a:xfrm>
            <a:off x="8580606" y="2942409"/>
            <a:ext cx="932700" cy="261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Illinois</a:t>
            </a:r>
            <a:endParaRPr b="1" i="0" sz="1100" u="none" cap="none" strike="noStrike">
              <a:solidFill>
                <a:schemeClr val="lt1"/>
              </a:solidFill>
              <a:latin typeface="Arial"/>
              <a:ea typeface="Arial"/>
              <a:cs typeface="Arial"/>
              <a:sym typeface="Arial"/>
            </a:endParaRPr>
          </a:p>
        </p:txBody>
      </p:sp>
      <p:sp>
        <p:nvSpPr>
          <p:cNvPr id="773" name="Google Shape;773;p123"/>
          <p:cNvSpPr txBox="1"/>
          <p:nvPr/>
        </p:nvSpPr>
        <p:spPr>
          <a:xfrm rot="-3932174">
            <a:off x="9107134" y="2982103"/>
            <a:ext cx="933068" cy="2615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Indiana</a:t>
            </a:r>
            <a:endParaRPr b="1" i="0" sz="1100" u="none" cap="none" strike="noStrike">
              <a:solidFill>
                <a:schemeClr val="lt1"/>
              </a:solidFill>
              <a:latin typeface="Arial"/>
              <a:ea typeface="Arial"/>
              <a:cs typeface="Arial"/>
              <a:sym typeface="Arial"/>
            </a:endParaRPr>
          </a:p>
        </p:txBody>
      </p:sp>
      <p:sp>
        <p:nvSpPr>
          <p:cNvPr id="774" name="Google Shape;774;p123"/>
          <p:cNvSpPr txBox="1"/>
          <p:nvPr/>
        </p:nvSpPr>
        <p:spPr>
          <a:xfrm>
            <a:off x="9627035" y="2805898"/>
            <a:ext cx="932700" cy="261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Ohio</a:t>
            </a:r>
            <a:endParaRPr b="1" i="0" sz="1100" u="none" cap="none" strike="noStrike">
              <a:solidFill>
                <a:schemeClr val="lt1"/>
              </a:solidFill>
              <a:latin typeface="Arial"/>
              <a:ea typeface="Arial"/>
              <a:cs typeface="Arial"/>
              <a:sym typeface="Arial"/>
            </a:endParaRPr>
          </a:p>
        </p:txBody>
      </p:sp>
      <p:sp>
        <p:nvSpPr>
          <p:cNvPr id="775" name="Google Shape;775;p123"/>
          <p:cNvSpPr txBox="1"/>
          <p:nvPr/>
        </p:nvSpPr>
        <p:spPr>
          <a:xfrm>
            <a:off x="9081611" y="3835652"/>
            <a:ext cx="932700" cy="261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Tennessee</a:t>
            </a:r>
            <a:endParaRPr b="1" i="0" sz="1100" u="none" cap="none" strike="noStrike">
              <a:solidFill>
                <a:schemeClr val="lt1"/>
              </a:solidFill>
              <a:latin typeface="Arial"/>
              <a:ea typeface="Arial"/>
              <a:cs typeface="Arial"/>
              <a:sym typeface="Arial"/>
            </a:endParaRPr>
          </a:p>
        </p:txBody>
      </p:sp>
      <p:sp>
        <p:nvSpPr>
          <p:cNvPr id="776" name="Google Shape;776;p123"/>
          <p:cNvSpPr txBox="1"/>
          <p:nvPr/>
        </p:nvSpPr>
        <p:spPr>
          <a:xfrm rot="-293253">
            <a:off x="9214127" y="3490715"/>
            <a:ext cx="933093" cy="2616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Kentucky</a:t>
            </a:r>
            <a:endParaRPr b="1" i="0" sz="1100" u="none" cap="none" strike="noStrike">
              <a:solidFill>
                <a:schemeClr val="lt1"/>
              </a:solidFill>
              <a:latin typeface="Arial"/>
              <a:ea typeface="Arial"/>
              <a:cs typeface="Arial"/>
              <a:sym typeface="Arial"/>
            </a:endParaRPr>
          </a:p>
        </p:txBody>
      </p:sp>
      <p:sp>
        <p:nvSpPr>
          <p:cNvPr id="777" name="Google Shape;777;p123"/>
          <p:cNvSpPr txBox="1"/>
          <p:nvPr/>
        </p:nvSpPr>
        <p:spPr>
          <a:xfrm rot="-171468">
            <a:off x="10371413" y="3353190"/>
            <a:ext cx="932660" cy="26163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Virginia</a:t>
            </a:r>
            <a:endParaRPr b="1" i="0" sz="1100" u="none" cap="none" strike="noStrike">
              <a:solidFill>
                <a:schemeClr val="lt1"/>
              </a:solidFill>
              <a:latin typeface="Arial"/>
              <a:ea typeface="Arial"/>
              <a:cs typeface="Arial"/>
              <a:sym typeface="Arial"/>
            </a:endParaRPr>
          </a:p>
        </p:txBody>
      </p:sp>
      <p:sp>
        <p:nvSpPr>
          <p:cNvPr id="778" name="Google Shape;778;p123"/>
          <p:cNvSpPr txBox="1"/>
          <p:nvPr/>
        </p:nvSpPr>
        <p:spPr>
          <a:xfrm rot="2038189">
            <a:off x="9333005" y="2243214"/>
            <a:ext cx="783884" cy="23081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900" u="none" cap="none" strike="noStrike">
                <a:solidFill>
                  <a:schemeClr val="lt1"/>
                </a:solidFill>
                <a:latin typeface="Arial"/>
                <a:ea typeface="Arial"/>
                <a:cs typeface="Arial"/>
                <a:sym typeface="Arial"/>
              </a:rPr>
              <a:t>Michigan</a:t>
            </a:r>
            <a:endParaRPr b="1" i="0" sz="900" u="none" cap="none" strike="noStrike">
              <a:solidFill>
                <a:schemeClr val="lt1"/>
              </a:solidFill>
              <a:latin typeface="Arial"/>
              <a:ea typeface="Arial"/>
              <a:cs typeface="Arial"/>
              <a:sym typeface="Arial"/>
            </a:endParaRPr>
          </a:p>
        </p:txBody>
      </p:sp>
      <p:sp>
        <p:nvSpPr>
          <p:cNvPr id="779" name="Google Shape;779;p123"/>
          <p:cNvSpPr txBox="1"/>
          <p:nvPr/>
        </p:nvSpPr>
        <p:spPr>
          <a:xfrm rot="-2903365">
            <a:off x="9950382" y="3075354"/>
            <a:ext cx="932891" cy="36951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900" u="none" cap="none" strike="noStrike">
                <a:solidFill>
                  <a:schemeClr val="lt1"/>
                </a:solidFill>
                <a:latin typeface="Arial"/>
                <a:ea typeface="Arial"/>
                <a:cs typeface="Arial"/>
                <a:sym typeface="Arial"/>
              </a:rPr>
              <a:t>West           Virginia</a:t>
            </a:r>
            <a:endParaRPr b="1" i="0" sz="900" u="none" cap="none" strike="noStrike">
              <a:solidFill>
                <a:schemeClr val="lt1"/>
              </a:solidFill>
              <a:latin typeface="Arial"/>
              <a:ea typeface="Arial"/>
              <a:cs typeface="Arial"/>
              <a:sym typeface="Arial"/>
            </a:endParaRPr>
          </a:p>
        </p:txBody>
      </p:sp>
      <p:sp>
        <p:nvSpPr>
          <p:cNvPr id="780" name="Google Shape;780;p123"/>
          <p:cNvSpPr txBox="1"/>
          <p:nvPr/>
        </p:nvSpPr>
        <p:spPr>
          <a:xfrm rot="-330229">
            <a:off x="10125944" y="3728550"/>
            <a:ext cx="1116648" cy="2308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900" u="none" cap="none" strike="noStrike">
                <a:solidFill>
                  <a:schemeClr val="lt1"/>
                </a:solidFill>
                <a:latin typeface="Arial"/>
                <a:ea typeface="Arial"/>
                <a:cs typeface="Arial"/>
                <a:sym typeface="Arial"/>
              </a:rPr>
              <a:t>North Carolina</a:t>
            </a:r>
            <a:endParaRPr b="1" i="0" sz="900" u="none" cap="none" strike="noStrike">
              <a:solidFill>
                <a:schemeClr val="lt1"/>
              </a:solidFill>
              <a:latin typeface="Arial"/>
              <a:ea typeface="Arial"/>
              <a:cs typeface="Arial"/>
              <a:sym typeface="Arial"/>
            </a:endParaRPr>
          </a:p>
        </p:txBody>
      </p:sp>
      <p:sp>
        <p:nvSpPr>
          <p:cNvPr id="781" name="Google Shape;781;p123"/>
          <p:cNvSpPr txBox="1"/>
          <p:nvPr/>
        </p:nvSpPr>
        <p:spPr>
          <a:xfrm rot="-170471">
            <a:off x="10165010" y="3960344"/>
            <a:ext cx="768645" cy="3694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900" u="none" cap="none" strike="noStrike">
                <a:solidFill>
                  <a:schemeClr val="lt1"/>
                </a:solidFill>
                <a:latin typeface="Arial"/>
                <a:ea typeface="Arial"/>
                <a:cs typeface="Arial"/>
                <a:sym typeface="Arial"/>
              </a:rPr>
              <a:t>South  </a:t>
            </a:r>
            <a:endParaRPr sz="900"/>
          </a:p>
          <a:p>
            <a:pPr indent="0" lvl="0" marL="0" marR="0" rtl="0" algn="ctr">
              <a:spcBef>
                <a:spcPts val="0"/>
              </a:spcBef>
              <a:spcAft>
                <a:spcPts val="0"/>
              </a:spcAft>
              <a:buNone/>
            </a:pPr>
            <a:r>
              <a:rPr b="1" i="0" lang="en-US" sz="900" u="none" cap="none" strike="noStrike">
                <a:solidFill>
                  <a:schemeClr val="lt1"/>
                </a:solidFill>
                <a:latin typeface="Arial"/>
                <a:ea typeface="Arial"/>
                <a:cs typeface="Arial"/>
                <a:sym typeface="Arial"/>
              </a:rPr>
              <a:t>Carolina</a:t>
            </a:r>
            <a:endParaRPr b="1" i="0" sz="900" u="none" cap="none" strike="noStrike">
              <a:solidFill>
                <a:schemeClr val="lt1"/>
              </a:solidFill>
              <a:latin typeface="Arial"/>
              <a:ea typeface="Arial"/>
              <a:cs typeface="Arial"/>
              <a:sym typeface="Arial"/>
            </a:endParaRPr>
          </a:p>
        </p:txBody>
      </p:sp>
      <p:sp>
        <p:nvSpPr>
          <p:cNvPr id="782" name="Google Shape;782;p123"/>
          <p:cNvSpPr txBox="1"/>
          <p:nvPr/>
        </p:nvSpPr>
        <p:spPr>
          <a:xfrm rot="1215894">
            <a:off x="9730720" y="4402631"/>
            <a:ext cx="932842" cy="2615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Georgia</a:t>
            </a:r>
            <a:endParaRPr sz="1500"/>
          </a:p>
        </p:txBody>
      </p:sp>
      <p:sp>
        <p:nvSpPr>
          <p:cNvPr id="783" name="Google Shape;783;p123"/>
          <p:cNvSpPr txBox="1"/>
          <p:nvPr/>
        </p:nvSpPr>
        <p:spPr>
          <a:xfrm>
            <a:off x="9136922" y="4501799"/>
            <a:ext cx="932700" cy="230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900" u="none" cap="none" strike="noStrike">
                <a:solidFill>
                  <a:schemeClr val="lt1"/>
                </a:solidFill>
                <a:latin typeface="Arial"/>
                <a:ea typeface="Arial"/>
                <a:cs typeface="Arial"/>
                <a:sym typeface="Arial"/>
              </a:rPr>
              <a:t>Alabama</a:t>
            </a:r>
            <a:endParaRPr b="1" i="0" sz="900" u="none" cap="none" strike="noStrike">
              <a:solidFill>
                <a:schemeClr val="lt1"/>
              </a:solidFill>
              <a:latin typeface="Arial"/>
              <a:ea typeface="Arial"/>
              <a:cs typeface="Arial"/>
              <a:sym typeface="Arial"/>
            </a:endParaRPr>
          </a:p>
        </p:txBody>
      </p:sp>
      <p:sp>
        <p:nvSpPr>
          <p:cNvPr id="784" name="Google Shape;784;p123"/>
          <p:cNvSpPr txBox="1"/>
          <p:nvPr/>
        </p:nvSpPr>
        <p:spPr>
          <a:xfrm rot="-3952033">
            <a:off x="8728737" y="4337004"/>
            <a:ext cx="932610" cy="4309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Mississippi</a:t>
            </a:r>
            <a:endParaRPr b="1" i="0" sz="1100" u="none" cap="none" strike="noStrike">
              <a:solidFill>
                <a:schemeClr val="lt1"/>
              </a:solidFill>
              <a:latin typeface="Arial"/>
              <a:ea typeface="Arial"/>
              <a:cs typeface="Arial"/>
              <a:sym typeface="Arial"/>
            </a:endParaRPr>
          </a:p>
        </p:txBody>
      </p:sp>
      <p:sp>
        <p:nvSpPr>
          <p:cNvPr id="785" name="Google Shape;785;p123"/>
          <p:cNvSpPr txBox="1"/>
          <p:nvPr/>
        </p:nvSpPr>
        <p:spPr>
          <a:xfrm rot="2314581">
            <a:off x="9990751" y="5058208"/>
            <a:ext cx="932874" cy="2617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lt1"/>
                </a:solidFill>
                <a:latin typeface="Arial"/>
                <a:ea typeface="Arial"/>
                <a:cs typeface="Arial"/>
                <a:sym typeface="Arial"/>
              </a:rPr>
              <a:t>Florida</a:t>
            </a:r>
            <a:endParaRPr sz="1500"/>
          </a:p>
        </p:txBody>
      </p:sp>
      <p:sp>
        <p:nvSpPr>
          <p:cNvPr id="786" name="Google Shape;786;p123"/>
          <p:cNvSpPr txBox="1"/>
          <p:nvPr/>
        </p:nvSpPr>
        <p:spPr>
          <a:xfrm>
            <a:off x="139831" y="383500"/>
            <a:ext cx="3514800" cy="87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900" u="none" cap="none" strike="noStrike">
                <a:solidFill>
                  <a:srgbClr val="548135"/>
                </a:solidFill>
                <a:latin typeface="Spectral"/>
                <a:ea typeface="Spectral"/>
                <a:cs typeface="Spectral"/>
                <a:sym typeface="Spectral"/>
              </a:rPr>
              <a:t>Region 1 Liaison Team</a:t>
            </a:r>
            <a:endParaRPr sz="1500">
              <a:latin typeface="Spectral"/>
              <a:ea typeface="Spectral"/>
              <a:cs typeface="Spectral"/>
              <a:sym typeface="Spectral"/>
            </a:endParaRPr>
          </a:p>
          <a:p>
            <a:pPr indent="0" lvl="0" marL="0" marR="0" rtl="0" algn="l">
              <a:spcBef>
                <a:spcPts val="0"/>
              </a:spcBef>
              <a:spcAft>
                <a:spcPts val="0"/>
              </a:spcAft>
              <a:buNone/>
            </a:pPr>
            <a:r>
              <a:rPr b="1" lang="en-US" sz="1600">
                <a:solidFill>
                  <a:schemeClr val="dk1"/>
                </a:solidFill>
                <a:latin typeface="Spectral"/>
                <a:ea typeface="Spectral"/>
                <a:cs typeface="Spectral"/>
                <a:sym typeface="Spectral"/>
              </a:rPr>
              <a:t>207-578-6277</a:t>
            </a:r>
            <a:endParaRPr b="1" sz="1600">
              <a:latin typeface="Spectral"/>
              <a:ea typeface="Spectral"/>
              <a:cs typeface="Spectral"/>
              <a:sym typeface="Spectral"/>
            </a:endParaRPr>
          </a:p>
          <a:p>
            <a:pPr indent="0" lvl="0" marL="0" marR="0" rtl="0" algn="l">
              <a:spcBef>
                <a:spcPts val="0"/>
              </a:spcBef>
              <a:spcAft>
                <a:spcPts val="0"/>
              </a:spcAft>
              <a:buNone/>
            </a:pPr>
            <a:r>
              <a:rPr lang="en-US" sz="1600" u="sng">
                <a:solidFill>
                  <a:schemeClr val="dk1"/>
                </a:solidFill>
                <a:latin typeface="Spectral"/>
                <a:ea typeface="Spectral"/>
                <a:cs typeface="Spectral"/>
                <a:sym typeface="Spectral"/>
                <a:hlinkClick r:id="rId3">
                  <a:extLst>
                    <a:ext uri="{A12FA001-AC4F-418D-AE19-62706E023703}">
                      <ahyp:hlinkClr val="tx"/>
                    </a:ext>
                  </a:extLst>
                </a:hlinkClick>
              </a:rPr>
              <a:t>region1@wreathsacrossamerica.org</a:t>
            </a:r>
            <a:endParaRPr sz="1600">
              <a:solidFill>
                <a:schemeClr val="dk1"/>
              </a:solidFill>
              <a:latin typeface="Spectral"/>
              <a:ea typeface="Spectral"/>
              <a:cs typeface="Spectral"/>
              <a:sym typeface="Spectral"/>
            </a:endParaRPr>
          </a:p>
        </p:txBody>
      </p:sp>
      <p:sp>
        <p:nvSpPr>
          <p:cNvPr id="787" name="Google Shape;787;p123"/>
          <p:cNvSpPr txBox="1"/>
          <p:nvPr/>
        </p:nvSpPr>
        <p:spPr>
          <a:xfrm>
            <a:off x="139869" y="1612067"/>
            <a:ext cx="3514800" cy="87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900">
                <a:solidFill>
                  <a:srgbClr val="C00000"/>
                </a:solidFill>
                <a:latin typeface="Spectral"/>
                <a:ea typeface="Spectral"/>
                <a:cs typeface="Spectral"/>
                <a:sym typeface="Spectral"/>
              </a:rPr>
              <a:t>Region 2 Liaison Team</a:t>
            </a:r>
            <a:endParaRPr sz="1500">
              <a:latin typeface="Spectral"/>
              <a:ea typeface="Spectral"/>
              <a:cs typeface="Spectral"/>
              <a:sym typeface="Spectral"/>
            </a:endParaRPr>
          </a:p>
          <a:p>
            <a:pPr indent="0" lvl="0" marL="0" marR="0" rtl="0" algn="l">
              <a:spcBef>
                <a:spcPts val="0"/>
              </a:spcBef>
              <a:spcAft>
                <a:spcPts val="0"/>
              </a:spcAft>
              <a:buNone/>
            </a:pPr>
            <a:r>
              <a:rPr b="1" lang="en-US" sz="1600">
                <a:solidFill>
                  <a:schemeClr val="dk1"/>
                </a:solidFill>
                <a:latin typeface="Spectral"/>
                <a:ea typeface="Spectral"/>
                <a:cs typeface="Spectral"/>
                <a:sym typeface="Spectral"/>
              </a:rPr>
              <a:t>207-578-6283</a:t>
            </a:r>
            <a:endParaRPr b="1" sz="1600">
              <a:latin typeface="Spectral"/>
              <a:ea typeface="Spectral"/>
              <a:cs typeface="Spectral"/>
              <a:sym typeface="Spectral"/>
            </a:endParaRPr>
          </a:p>
          <a:p>
            <a:pPr indent="0" lvl="0" marL="0" marR="0" rtl="0" algn="l">
              <a:spcBef>
                <a:spcPts val="0"/>
              </a:spcBef>
              <a:spcAft>
                <a:spcPts val="0"/>
              </a:spcAft>
              <a:buNone/>
            </a:pPr>
            <a:r>
              <a:rPr lang="en-US" sz="1600" u="sng">
                <a:solidFill>
                  <a:schemeClr val="dk1"/>
                </a:solidFill>
                <a:latin typeface="Spectral"/>
                <a:ea typeface="Spectral"/>
                <a:cs typeface="Spectral"/>
                <a:sym typeface="Spectral"/>
                <a:hlinkClick r:id="rId4">
                  <a:extLst>
                    <a:ext uri="{A12FA001-AC4F-418D-AE19-62706E023703}">
                      <ahyp:hlinkClr val="tx"/>
                    </a:ext>
                  </a:extLst>
                </a:hlinkClick>
              </a:rPr>
              <a:t>region2@wreathsacrossamerica.org</a:t>
            </a:r>
            <a:endParaRPr sz="1200" u="sng">
              <a:solidFill>
                <a:schemeClr val="dk1"/>
              </a:solidFill>
              <a:latin typeface="Spectral"/>
              <a:ea typeface="Spectral"/>
              <a:cs typeface="Spectral"/>
              <a:sym typeface="Spectral"/>
            </a:endParaRPr>
          </a:p>
        </p:txBody>
      </p:sp>
      <p:sp>
        <p:nvSpPr>
          <p:cNvPr id="788" name="Google Shape;788;p123"/>
          <p:cNvSpPr txBox="1"/>
          <p:nvPr/>
        </p:nvSpPr>
        <p:spPr>
          <a:xfrm>
            <a:off x="139832" y="2840617"/>
            <a:ext cx="3514800" cy="87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900">
                <a:solidFill>
                  <a:srgbClr val="1E4E79"/>
                </a:solidFill>
                <a:latin typeface="Spectral"/>
                <a:ea typeface="Spectral"/>
                <a:cs typeface="Spectral"/>
                <a:sym typeface="Spectral"/>
              </a:rPr>
              <a:t>Region 3 Liaison Team</a:t>
            </a:r>
            <a:endParaRPr sz="1500">
              <a:latin typeface="Spectral"/>
              <a:ea typeface="Spectral"/>
              <a:cs typeface="Spectral"/>
              <a:sym typeface="Spectral"/>
            </a:endParaRPr>
          </a:p>
          <a:p>
            <a:pPr indent="0" lvl="0" marL="0" marR="0" rtl="0" algn="l">
              <a:spcBef>
                <a:spcPts val="0"/>
              </a:spcBef>
              <a:spcAft>
                <a:spcPts val="0"/>
              </a:spcAft>
              <a:buNone/>
            </a:pPr>
            <a:r>
              <a:rPr b="1" lang="en-US" sz="1600">
                <a:solidFill>
                  <a:schemeClr val="dk1"/>
                </a:solidFill>
                <a:latin typeface="Spectral"/>
                <a:ea typeface="Spectral"/>
                <a:cs typeface="Spectral"/>
                <a:sym typeface="Spectral"/>
              </a:rPr>
              <a:t>207-578-6287</a:t>
            </a:r>
            <a:endParaRPr b="1" sz="1600">
              <a:latin typeface="Spectral"/>
              <a:ea typeface="Spectral"/>
              <a:cs typeface="Spectral"/>
              <a:sym typeface="Spectral"/>
            </a:endParaRPr>
          </a:p>
          <a:p>
            <a:pPr indent="0" lvl="0" marL="0" marR="0" rtl="0" algn="l">
              <a:spcBef>
                <a:spcPts val="0"/>
              </a:spcBef>
              <a:spcAft>
                <a:spcPts val="0"/>
              </a:spcAft>
              <a:buNone/>
            </a:pPr>
            <a:r>
              <a:rPr lang="en-US" sz="1600" u="sng">
                <a:solidFill>
                  <a:schemeClr val="dk1"/>
                </a:solidFill>
                <a:latin typeface="Spectral"/>
                <a:ea typeface="Spectral"/>
                <a:cs typeface="Spectral"/>
                <a:sym typeface="Spectral"/>
                <a:hlinkClick r:id="rId5">
                  <a:extLst>
                    <a:ext uri="{A12FA001-AC4F-418D-AE19-62706E023703}">
                      <ahyp:hlinkClr val="tx"/>
                    </a:ext>
                  </a:extLst>
                </a:hlinkClick>
              </a:rPr>
              <a:t>region3@wreathsacrossamerica.org</a:t>
            </a:r>
            <a:r>
              <a:rPr lang="en-US" sz="1600">
                <a:solidFill>
                  <a:schemeClr val="dk1"/>
                </a:solidFill>
                <a:latin typeface="Spectral"/>
                <a:ea typeface="Spectral"/>
                <a:cs typeface="Spectral"/>
                <a:sym typeface="Spectral"/>
              </a:rPr>
              <a:t> </a:t>
            </a:r>
            <a:endParaRPr sz="1200" u="sng">
              <a:solidFill>
                <a:schemeClr val="dk1"/>
              </a:solidFill>
              <a:latin typeface="Spectral"/>
              <a:ea typeface="Spectral"/>
              <a:cs typeface="Spectral"/>
              <a:sym typeface="Spectral"/>
            </a:endParaRPr>
          </a:p>
        </p:txBody>
      </p:sp>
      <p:sp>
        <p:nvSpPr>
          <p:cNvPr id="789" name="Google Shape;789;p123"/>
          <p:cNvSpPr txBox="1"/>
          <p:nvPr/>
        </p:nvSpPr>
        <p:spPr>
          <a:xfrm>
            <a:off x="164567" y="4069167"/>
            <a:ext cx="3514800" cy="87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900">
                <a:solidFill>
                  <a:srgbClr val="FBA110"/>
                </a:solidFill>
                <a:latin typeface="Spectral"/>
                <a:ea typeface="Spectral"/>
                <a:cs typeface="Spectral"/>
                <a:sym typeface="Spectral"/>
              </a:rPr>
              <a:t>Region 4 Liaison Team</a:t>
            </a:r>
            <a:endParaRPr sz="1500">
              <a:latin typeface="Spectral"/>
              <a:ea typeface="Spectral"/>
              <a:cs typeface="Spectral"/>
              <a:sym typeface="Spectral"/>
            </a:endParaRPr>
          </a:p>
          <a:p>
            <a:pPr indent="0" lvl="0" marL="0" marR="0" rtl="0" algn="l">
              <a:spcBef>
                <a:spcPts val="0"/>
              </a:spcBef>
              <a:spcAft>
                <a:spcPts val="0"/>
              </a:spcAft>
              <a:buNone/>
            </a:pPr>
            <a:r>
              <a:rPr b="1" lang="en-US" sz="1600">
                <a:solidFill>
                  <a:schemeClr val="dk1"/>
                </a:solidFill>
                <a:latin typeface="Spectral"/>
                <a:ea typeface="Spectral"/>
                <a:cs typeface="Spectral"/>
                <a:sym typeface="Spectral"/>
              </a:rPr>
              <a:t>207-578-6284</a:t>
            </a:r>
            <a:endParaRPr b="1" sz="1600">
              <a:latin typeface="Spectral"/>
              <a:ea typeface="Spectral"/>
              <a:cs typeface="Spectral"/>
              <a:sym typeface="Spectral"/>
            </a:endParaRPr>
          </a:p>
          <a:p>
            <a:pPr indent="0" lvl="0" marL="0" marR="0" rtl="0" algn="l">
              <a:spcBef>
                <a:spcPts val="0"/>
              </a:spcBef>
              <a:spcAft>
                <a:spcPts val="0"/>
              </a:spcAft>
              <a:buNone/>
            </a:pPr>
            <a:r>
              <a:rPr lang="en-US" sz="1600" u="sng">
                <a:solidFill>
                  <a:schemeClr val="dk1"/>
                </a:solidFill>
                <a:latin typeface="Spectral"/>
                <a:ea typeface="Spectral"/>
                <a:cs typeface="Spectral"/>
                <a:sym typeface="Spectral"/>
                <a:hlinkClick r:id="rId6">
                  <a:extLst>
                    <a:ext uri="{A12FA001-AC4F-418D-AE19-62706E023703}">
                      <ahyp:hlinkClr val="tx"/>
                    </a:ext>
                  </a:extLst>
                </a:hlinkClick>
              </a:rPr>
              <a:t>region4@wreathsacrossamerica.org</a:t>
            </a:r>
            <a:r>
              <a:rPr lang="en-US" sz="1600">
                <a:solidFill>
                  <a:schemeClr val="dk1"/>
                </a:solidFill>
                <a:latin typeface="Spectral"/>
                <a:ea typeface="Spectral"/>
                <a:cs typeface="Spectral"/>
                <a:sym typeface="Spectral"/>
              </a:rPr>
              <a:t> </a:t>
            </a:r>
            <a:endParaRPr sz="1600">
              <a:solidFill>
                <a:schemeClr val="dk1"/>
              </a:solidFill>
              <a:latin typeface="Spectral"/>
              <a:ea typeface="Spectral"/>
              <a:cs typeface="Spectral"/>
              <a:sym typeface="Spectral"/>
            </a:endParaRPr>
          </a:p>
        </p:txBody>
      </p:sp>
      <p:sp>
        <p:nvSpPr>
          <p:cNvPr id="790" name="Google Shape;790;p123"/>
          <p:cNvSpPr txBox="1"/>
          <p:nvPr/>
        </p:nvSpPr>
        <p:spPr>
          <a:xfrm>
            <a:off x="139830" y="5297700"/>
            <a:ext cx="3514800" cy="87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900">
                <a:solidFill>
                  <a:srgbClr val="29AFA9"/>
                </a:solidFill>
                <a:latin typeface="Spectral"/>
                <a:ea typeface="Spectral"/>
                <a:cs typeface="Spectral"/>
                <a:sym typeface="Spectral"/>
              </a:rPr>
              <a:t>Region 5 Liaison Team</a:t>
            </a:r>
            <a:endParaRPr sz="1500">
              <a:latin typeface="Spectral"/>
              <a:ea typeface="Spectral"/>
              <a:cs typeface="Spectral"/>
              <a:sym typeface="Spectral"/>
            </a:endParaRPr>
          </a:p>
          <a:p>
            <a:pPr indent="0" lvl="0" marL="0" marR="0" rtl="0" algn="l">
              <a:spcBef>
                <a:spcPts val="0"/>
              </a:spcBef>
              <a:spcAft>
                <a:spcPts val="0"/>
              </a:spcAft>
              <a:buNone/>
            </a:pPr>
            <a:r>
              <a:rPr b="1" lang="en-US" sz="1600">
                <a:solidFill>
                  <a:schemeClr val="dk1"/>
                </a:solidFill>
                <a:latin typeface="Spectral"/>
                <a:ea typeface="Spectral"/>
                <a:cs typeface="Spectral"/>
                <a:sym typeface="Spectral"/>
              </a:rPr>
              <a:t>207-578-6289</a:t>
            </a:r>
            <a:endParaRPr b="1" sz="1600">
              <a:latin typeface="Spectral"/>
              <a:ea typeface="Spectral"/>
              <a:cs typeface="Spectral"/>
              <a:sym typeface="Spectral"/>
            </a:endParaRPr>
          </a:p>
          <a:p>
            <a:pPr indent="0" lvl="0" marL="0" marR="0" rtl="0" algn="l">
              <a:spcBef>
                <a:spcPts val="0"/>
              </a:spcBef>
              <a:spcAft>
                <a:spcPts val="0"/>
              </a:spcAft>
              <a:buNone/>
            </a:pPr>
            <a:r>
              <a:rPr lang="en-US" sz="1600" u="sng">
                <a:solidFill>
                  <a:schemeClr val="dk1"/>
                </a:solidFill>
                <a:latin typeface="Spectral"/>
                <a:ea typeface="Spectral"/>
                <a:cs typeface="Spectral"/>
                <a:sym typeface="Spectral"/>
                <a:hlinkClick r:id="rId7">
                  <a:extLst>
                    <a:ext uri="{A12FA001-AC4F-418D-AE19-62706E023703}">
                      <ahyp:hlinkClr val="tx"/>
                    </a:ext>
                  </a:extLst>
                </a:hlinkClick>
              </a:rPr>
              <a:t>region5@wreathsacrossamerica.org</a:t>
            </a:r>
            <a:r>
              <a:rPr lang="en-US" sz="1600">
                <a:solidFill>
                  <a:schemeClr val="dk1"/>
                </a:solidFill>
                <a:latin typeface="Spectral"/>
                <a:ea typeface="Spectral"/>
                <a:cs typeface="Spectral"/>
                <a:sym typeface="Spectral"/>
              </a:rPr>
              <a:t> </a:t>
            </a:r>
            <a:endParaRPr b="1" sz="1300">
              <a:solidFill>
                <a:schemeClr val="dk1"/>
              </a:solidFill>
              <a:latin typeface="Spectral"/>
              <a:ea typeface="Spectral"/>
              <a:cs typeface="Spectral"/>
              <a:sym typeface="Spectral"/>
            </a:endParaRPr>
          </a:p>
        </p:txBody>
      </p:sp>
      <p:sp>
        <p:nvSpPr>
          <p:cNvPr id="791" name="Google Shape;791;p123"/>
          <p:cNvSpPr txBox="1"/>
          <p:nvPr/>
        </p:nvSpPr>
        <p:spPr>
          <a:xfrm rot="419360">
            <a:off x="10257778" y="2577868"/>
            <a:ext cx="1052723" cy="23092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900">
                <a:solidFill>
                  <a:schemeClr val="lt1"/>
                </a:solidFill>
                <a:latin typeface="Arial"/>
                <a:ea typeface="Arial"/>
                <a:cs typeface="Arial"/>
                <a:sym typeface="Arial"/>
              </a:rPr>
              <a:t>Pennsylvania</a:t>
            </a:r>
            <a:endParaRPr b="1" sz="900">
              <a:solidFill>
                <a:schemeClr val="lt1"/>
              </a:solidFill>
              <a:latin typeface="Arial"/>
              <a:ea typeface="Arial"/>
              <a:cs typeface="Arial"/>
              <a:sym typeface="Arial"/>
            </a:endParaRPr>
          </a:p>
        </p:txBody>
      </p:sp>
      <p:sp>
        <p:nvSpPr>
          <p:cNvPr id="792" name="Google Shape;792;p123"/>
          <p:cNvSpPr txBox="1"/>
          <p:nvPr/>
        </p:nvSpPr>
        <p:spPr>
          <a:xfrm rot="-884276">
            <a:off x="10545061" y="2167100"/>
            <a:ext cx="932789" cy="26166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100">
                <a:solidFill>
                  <a:schemeClr val="lt1"/>
                </a:solidFill>
                <a:latin typeface="Arial"/>
                <a:ea typeface="Arial"/>
                <a:cs typeface="Arial"/>
                <a:sym typeface="Arial"/>
              </a:rPr>
              <a:t>New York</a:t>
            </a:r>
            <a:endParaRPr b="1" sz="1100">
              <a:solidFill>
                <a:schemeClr val="lt1"/>
              </a:solidFill>
              <a:latin typeface="Arial"/>
              <a:ea typeface="Arial"/>
              <a:cs typeface="Arial"/>
              <a:sym typeface="Arial"/>
            </a:endParaRPr>
          </a:p>
        </p:txBody>
      </p:sp>
      <p:sp>
        <p:nvSpPr>
          <p:cNvPr id="793" name="Google Shape;793;p123"/>
          <p:cNvSpPr txBox="1"/>
          <p:nvPr/>
        </p:nvSpPr>
        <p:spPr>
          <a:xfrm>
            <a:off x="11372548" y="1385181"/>
            <a:ext cx="932700" cy="430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100">
                <a:solidFill>
                  <a:schemeClr val="lt1"/>
                </a:solidFill>
                <a:latin typeface="Arial"/>
                <a:ea typeface="Arial"/>
                <a:cs typeface="Arial"/>
                <a:sym typeface="Arial"/>
              </a:rPr>
              <a:t>Maine</a:t>
            </a:r>
            <a:endParaRPr sz="1500"/>
          </a:p>
          <a:p>
            <a:pPr indent="0" lvl="0" marL="0" marR="0" rtl="0" algn="ctr">
              <a:spcBef>
                <a:spcPts val="0"/>
              </a:spcBef>
              <a:spcAft>
                <a:spcPts val="0"/>
              </a:spcAft>
              <a:buNone/>
            </a:pPr>
            <a:r>
              <a:t/>
            </a:r>
            <a:endParaRPr b="1" sz="1100">
              <a:solidFill>
                <a:schemeClr val="lt1"/>
              </a:solidFill>
              <a:latin typeface="Arial"/>
              <a:ea typeface="Arial"/>
              <a:cs typeface="Arial"/>
              <a:sym typeface="Arial"/>
            </a:endParaRPr>
          </a:p>
        </p:txBody>
      </p:sp>
      <p:sp>
        <p:nvSpPr>
          <p:cNvPr id="794" name="Google Shape;794;p123"/>
          <p:cNvSpPr txBox="1"/>
          <p:nvPr/>
        </p:nvSpPr>
        <p:spPr>
          <a:xfrm>
            <a:off x="10680097" y="1039474"/>
            <a:ext cx="890100" cy="430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dk1"/>
                </a:solidFill>
                <a:latin typeface="Calibri"/>
                <a:ea typeface="Calibri"/>
                <a:cs typeface="Calibri"/>
                <a:sym typeface="Calibri"/>
              </a:rPr>
              <a:t>New </a:t>
            </a:r>
            <a:endParaRPr sz="1500"/>
          </a:p>
          <a:p>
            <a:pPr indent="0" lvl="0" marL="0" marR="0" rtl="0" algn="l">
              <a:spcBef>
                <a:spcPts val="0"/>
              </a:spcBef>
              <a:spcAft>
                <a:spcPts val="0"/>
              </a:spcAft>
              <a:buNone/>
            </a:pPr>
            <a:r>
              <a:rPr b="1" lang="en-US" sz="1100">
                <a:solidFill>
                  <a:schemeClr val="dk1"/>
                </a:solidFill>
                <a:latin typeface="Calibri"/>
                <a:ea typeface="Calibri"/>
                <a:cs typeface="Calibri"/>
                <a:sym typeface="Calibri"/>
              </a:rPr>
              <a:t>Hampshire</a:t>
            </a:r>
            <a:endParaRPr sz="1500"/>
          </a:p>
        </p:txBody>
      </p:sp>
      <p:cxnSp>
        <p:nvCxnSpPr>
          <p:cNvPr id="795" name="Google Shape;795;p123"/>
          <p:cNvCxnSpPr/>
          <p:nvPr/>
        </p:nvCxnSpPr>
        <p:spPr>
          <a:xfrm>
            <a:off x="11387686" y="1386441"/>
            <a:ext cx="165900" cy="326400"/>
          </a:xfrm>
          <a:prstGeom prst="straightConnector1">
            <a:avLst/>
          </a:prstGeom>
          <a:noFill/>
          <a:ln cap="flat" cmpd="sng" w="9525">
            <a:solidFill>
              <a:schemeClr val="dk1"/>
            </a:solidFill>
            <a:prstDash val="solid"/>
            <a:miter lim="800000"/>
            <a:headEnd len="sm" w="sm" type="none"/>
            <a:tailEnd len="sm" w="sm" type="none"/>
          </a:ln>
        </p:spPr>
      </p:cxnSp>
      <p:sp>
        <p:nvSpPr>
          <p:cNvPr id="796" name="Google Shape;796;p123"/>
          <p:cNvSpPr txBox="1"/>
          <p:nvPr/>
        </p:nvSpPr>
        <p:spPr>
          <a:xfrm>
            <a:off x="10365392" y="1507335"/>
            <a:ext cx="753900" cy="430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dk1"/>
                </a:solidFill>
                <a:latin typeface="Calibri"/>
                <a:ea typeface="Calibri"/>
                <a:cs typeface="Calibri"/>
                <a:sym typeface="Calibri"/>
              </a:rPr>
              <a:t>Vermont</a:t>
            </a:r>
            <a:endParaRPr sz="1500"/>
          </a:p>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cxnSp>
        <p:nvCxnSpPr>
          <p:cNvPr id="797" name="Google Shape;797;p123"/>
          <p:cNvCxnSpPr/>
          <p:nvPr/>
        </p:nvCxnSpPr>
        <p:spPr>
          <a:xfrm>
            <a:off x="11043754" y="1640269"/>
            <a:ext cx="323700" cy="157500"/>
          </a:xfrm>
          <a:prstGeom prst="straightConnector1">
            <a:avLst/>
          </a:prstGeom>
          <a:noFill/>
          <a:ln cap="flat" cmpd="sng" w="9525">
            <a:solidFill>
              <a:schemeClr val="dk1"/>
            </a:solidFill>
            <a:prstDash val="solid"/>
            <a:miter lim="800000"/>
            <a:headEnd len="sm" w="sm" type="none"/>
            <a:tailEnd len="sm" w="sm" type="none"/>
          </a:ln>
        </p:spPr>
      </p:cxnSp>
      <p:cxnSp>
        <p:nvCxnSpPr>
          <p:cNvPr id="798" name="Google Shape;798;p123"/>
          <p:cNvCxnSpPr/>
          <p:nvPr/>
        </p:nvCxnSpPr>
        <p:spPr>
          <a:xfrm>
            <a:off x="11232163" y="3225643"/>
            <a:ext cx="155100" cy="102000"/>
          </a:xfrm>
          <a:prstGeom prst="straightConnector1">
            <a:avLst/>
          </a:prstGeom>
          <a:noFill/>
          <a:ln cap="flat" cmpd="sng" w="9525">
            <a:solidFill>
              <a:schemeClr val="dk1"/>
            </a:solidFill>
            <a:prstDash val="solid"/>
            <a:miter lim="800000"/>
            <a:headEnd len="sm" w="sm" type="none"/>
            <a:tailEnd len="sm" w="sm" type="none"/>
          </a:ln>
        </p:spPr>
      </p:cxnSp>
      <p:cxnSp>
        <p:nvCxnSpPr>
          <p:cNvPr id="799" name="Google Shape;799;p123"/>
          <p:cNvCxnSpPr/>
          <p:nvPr/>
        </p:nvCxnSpPr>
        <p:spPr>
          <a:xfrm>
            <a:off x="11240014" y="3089796"/>
            <a:ext cx="287700" cy="35700"/>
          </a:xfrm>
          <a:prstGeom prst="straightConnector1">
            <a:avLst/>
          </a:prstGeom>
          <a:noFill/>
          <a:ln cap="flat" cmpd="sng" w="9525">
            <a:solidFill>
              <a:schemeClr val="dk1"/>
            </a:solidFill>
            <a:prstDash val="solid"/>
            <a:miter lim="800000"/>
            <a:headEnd len="sm" w="sm" type="none"/>
            <a:tailEnd len="sm" w="sm" type="none"/>
          </a:ln>
        </p:spPr>
      </p:cxnSp>
      <p:sp>
        <p:nvSpPr>
          <p:cNvPr id="800" name="Google Shape;800;p123"/>
          <p:cNvSpPr txBox="1"/>
          <p:nvPr/>
        </p:nvSpPr>
        <p:spPr>
          <a:xfrm>
            <a:off x="11302240" y="3232515"/>
            <a:ext cx="8148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900">
                <a:solidFill>
                  <a:schemeClr val="dk1"/>
                </a:solidFill>
                <a:latin typeface="Calibri"/>
                <a:ea typeface="Calibri"/>
                <a:cs typeface="Calibri"/>
                <a:sym typeface="Calibri"/>
              </a:rPr>
              <a:t>Maryland</a:t>
            </a:r>
            <a:endParaRPr sz="1500"/>
          </a:p>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801" name="Google Shape;801;p123"/>
          <p:cNvSpPr txBox="1"/>
          <p:nvPr/>
        </p:nvSpPr>
        <p:spPr>
          <a:xfrm>
            <a:off x="11391417" y="2674054"/>
            <a:ext cx="8568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900">
                <a:solidFill>
                  <a:schemeClr val="dk1"/>
                </a:solidFill>
                <a:latin typeface="Calibri"/>
                <a:ea typeface="Calibri"/>
                <a:cs typeface="Calibri"/>
                <a:sym typeface="Calibri"/>
              </a:rPr>
              <a:t>Connecticut</a:t>
            </a:r>
            <a:endParaRPr sz="1500"/>
          </a:p>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802" name="Google Shape;802;p123"/>
          <p:cNvSpPr txBox="1"/>
          <p:nvPr/>
        </p:nvSpPr>
        <p:spPr>
          <a:xfrm>
            <a:off x="11291871" y="2118511"/>
            <a:ext cx="1013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900">
                <a:solidFill>
                  <a:schemeClr val="dk1"/>
                </a:solidFill>
                <a:latin typeface="Calibri"/>
                <a:ea typeface="Calibri"/>
                <a:cs typeface="Calibri"/>
                <a:sym typeface="Calibri"/>
              </a:rPr>
              <a:t>Massachusetts</a:t>
            </a:r>
            <a:endParaRPr sz="1500"/>
          </a:p>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803" name="Google Shape;803;p123"/>
          <p:cNvSpPr txBox="1"/>
          <p:nvPr/>
        </p:nvSpPr>
        <p:spPr>
          <a:xfrm>
            <a:off x="11681419" y="2378406"/>
            <a:ext cx="706500" cy="538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900">
                <a:solidFill>
                  <a:schemeClr val="dk1"/>
                </a:solidFill>
                <a:latin typeface="Calibri"/>
                <a:ea typeface="Calibri"/>
                <a:cs typeface="Calibri"/>
                <a:sym typeface="Calibri"/>
              </a:rPr>
              <a:t>Rhode Island</a:t>
            </a:r>
            <a:endParaRPr sz="1500"/>
          </a:p>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804" name="Google Shape;804;p123"/>
          <p:cNvSpPr txBox="1"/>
          <p:nvPr/>
        </p:nvSpPr>
        <p:spPr>
          <a:xfrm>
            <a:off x="11435994" y="3018710"/>
            <a:ext cx="8217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900">
                <a:solidFill>
                  <a:schemeClr val="dk1"/>
                </a:solidFill>
                <a:latin typeface="Calibri"/>
                <a:ea typeface="Calibri"/>
                <a:cs typeface="Calibri"/>
                <a:sym typeface="Calibri"/>
              </a:rPr>
              <a:t>Delaware</a:t>
            </a:r>
            <a:endParaRPr sz="1500"/>
          </a:p>
          <a:p>
            <a:pPr indent="0" lvl="0" marL="0" marR="0" rtl="0" algn="l">
              <a:spcBef>
                <a:spcPts val="0"/>
              </a:spcBef>
              <a:spcAft>
                <a:spcPts val="0"/>
              </a:spcAft>
              <a:buNone/>
            </a:pPr>
            <a:r>
              <a:t/>
            </a:r>
            <a:endParaRPr b="1" sz="1100">
              <a:solidFill>
                <a:schemeClr val="dk1"/>
              </a:solidFill>
              <a:latin typeface="Calibri"/>
              <a:ea typeface="Calibri"/>
              <a:cs typeface="Calibri"/>
              <a:sym typeface="Calibri"/>
            </a:endParaRPr>
          </a:p>
        </p:txBody>
      </p:sp>
      <p:sp>
        <p:nvSpPr>
          <p:cNvPr id="805" name="Google Shape;805;p123"/>
          <p:cNvSpPr txBox="1"/>
          <p:nvPr/>
        </p:nvSpPr>
        <p:spPr>
          <a:xfrm>
            <a:off x="11449828" y="2860123"/>
            <a:ext cx="10509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900">
                <a:solidFill>
                  <a:schemeClr val="dk1"/>
                </a:solidFill>
                <a:latin typeface="Calibri"/>
                <a:ea typeface="Calibri"/>
                <a:cs typeface="Calibri"/>
                <a:sym typeface="Calibri"/>
              </a:rPr>
              <a:t>New Jersey</a:t>
            </a:r>
            <a:endParaRPr sz="1500"/>
          </a:p>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cxnSp>
        <p:nvCxnSpPr>
          <p:cNvPr id="806" name="Google Shape;806;p123"/>
          <p:cNvCxnSpPr/>
          <p:nvPr/>
        </p:nvCxnSpPr>
        <p:spPr>
          <a:xfrm>
            <a:off x="11309634" y="2880281"/>
            <a:ext cx="213600" cy="76800"/>
          </a:xfrm>
          <a:prstGeom prst="straightConnector1">
            <a:avLst/>
          </a:prstGeom>
          <a:noFill/>
          <a:ln cap="flat" cmpd="sng" w="9525">
            <a:solidFill>
              <a:schemeClr val="dk1"/>
            </a:solidFill>
            <a:prstDash val="solid"/>
            <a:miter lim="800000"/>
            <a:headEnd len="sm" w="sm" type="none"/>
            <a:tailEnd len="sm" w="sm" type="none"/>
          </a:ln>
        </p:spPr>
      </p:cxnSp>
      <p:cxnSp>
        <p:nvCxnSpPr>
          <p:cNvPr id="807" name="Google Shape;807;p123"/>
          <p:cNvCxnSpPr/>
          <p:nvPr/>
        </p:nvCxnSpPr>
        <p:spPr>
          <a:xfrm>
            <a:off x="11452118" y="2416584"/>
            <a:ext cx="90000" cy="342300"/>
          </a:xfrm>
          <a:prstGeom prst="straightConnector1">
            <a:avLst/>
          </a:prstGeom>
          <a:noFill/>
          <a:ln cap="flat" cmpd="sng" w="9525">
            <a:solidFill>
              <a:schemeClr val="dk1"/>
            </a:solidFill>
            <a:prstDash val="solid"/>
            <a:miter lim="800000"/>
            <a:headEnd len="sm" w="sm" type="none"/>
            <a:tailEnd len="sm" w="sm" type="none"/>
          </a:ln>
        </p:spPr>
      </p:cxnSp>
      <p:cxnSp>
        <p:nvCxnSpPr>
          <p:cNvPr id="808" name="Google Shape;808;p123"/>
          <p:cNvCxnSpPr/>
          <p:nvPr/>
        </p:nvCxnSpPr>
        <p:spPr>
          <a:xfrm>
            <a:off x="11671659" y="2368313"/>
            <a:ext cx="96300" cy="88500"/>
          </a:xfrm>
          <a:prstGeom prst="straightConnector1">
            <a:avLst/>
          </a:prstGeom>
          <a:noFill/>
          <a:ln cap="flat" cmpd="sng" w="9525">
            <a:solidFill>
              <a:schemeClr val="dk1"/>
            </a:solidFill>
            <a:prstDash val="solid"/>
            <a:miter lim="800000"/>
            <a:headEnd len="sm" w="sm" type="none"/>
            <a:tailEnd len="sm" w="sm" type="none"/>
          </a:ln>
        </p:spPr>
      </p:cxnSp>
      <p:sp>
        <p:nvSpPr>
          <p:cNvPr id="809" name="Google Shape;809;p123"/>
          <p:cNvSpPr txBox="1"/>
          <p:nvPr/>
        </p:nvSpPr>
        <p:spPr>
          <a:xfrm>
            <a:off x="11258671" y="3498588"/>
            <a:ext cx="961200" cy="600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37AFAA"/>
                </a:solidFill>
                <a:latin typeface="Calibri"/>
                <a:ea typeface="Calibri"/>
                <a:cs typeface="Calibri"/>
                <a:sym typeface="Calibri"/>
              </a:rPr>
              <a:t>** Region 5 Includes DC</a:t>
            </a:r>
            <a:endParaRPr sz="1500"/>
          </a:p>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cxnSp>
        <p:nvCxnSpPr>
          <p:cNvPr id="810" name="Google Shape;810;p123"/>
          <p:cNvCxnSpPr/>
          <p:nvPr/>
        </p:nvCxnSpPr>
        <p:spPr>
          <a:xfrm>
            <a:off x="11001007" y="3249483"/>
            <a:ext cx="390300" cy="375900"/>
          </a:xfrm>
          <a:prstGeom prst="straightConnector1">
            <a:avLst/>
          </a:prstGeom>
          <a:noFill/>
          <a:ln cap="flat" cmpd="sng" w="9525">
            <a:solidFill>
              <a:schemeClr val="dk1"/>
            </a:solidFill>
            <a:prstDash val="solid"/>
            <a:miter lim="800000"/>
            <a:headEnd len="sm" w="sm" type="none"/>
            <a:tailEnd len="sm" w="sm" type="none"/>
          </a:ln>
        </p:spPr>
      </p:cxnSp>
      <p:sp>
        <p:nvSpPr>
          <p:cNvPr id="811" name="Google Shape;811;p123"/>
          <p:cNvSpPr txBox="1"/>
          <p:nvPr/>
        </p:nvSpPr>
        <p:spPr>
          <a:xfrm>
            <a:off x="10864669" y="4667861"/>
            <a:ext cx="1119300" cy="939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100">
                <a:solidFill>
                  <a:srgbClr val="C00000"/>
                </a:solidFill>
                <a:latin typeface="Calibri"/>
                <a:ea typeface="Calibri"/>
                <a:cs typeface="Calibri"/>
                <a:sym typeface="Calibri"/>
              </a:rPr>
              <a:t>** Region 2 includes Puerto Rico, Virgin Islands,  &amp; Cuba</a:t>
            </a:r>
            <a:endParaRPr sz="1500"/>
          </a:p>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cxnSp>
        <p:nvCxnSpPr>
          <p:cNvPr id="812" name="Google Shape;812;p123"/>
          <p:cNvCxnSpPr/>
          <p:nvPr/>
        </p:nvCxnSpPr>
        <p:spPr>
          <a:xfrm flipH="1" rot="10800000">
            <a:off x="6644109" y="6004357"/>
            <a:ext cx="219300" cy="140700"/>
          </a:xfrm>
          <a:prstGeom prst="straightConnector1">
            <a:avLst/>
          </a:prstGeom>
          <a:noFill/>
          <a:ln cap="flat" cmpd="sng" w="9525">
            <a:solidFill>
              <a:schemeClr val="dk1"/>
            </a:solidFill>
            <a:prstDash val="solid"/>
            <a:miter lim="800000"/>
            <a:headEnd len="sm" w="sm" type="none"/>
            <a:tailEnd len="sm" w="sm" type="none"/>
          </a:ln>
        </p:spPr>
      </p:cxnSp>
      <p:pic>
        <p:nvPicPr>
          <p:cNvPr id="813" name="Google Shape;813;p123"/>
          <p:cNvPicPr preferRelativeResize="0"/>
          <p:nvPr/>
        </p:nvPicPr>
        <p:blipFill rotWithShape="1">
          <a:blip r:embed="rId8">
            <a:alphaModFix/>
          </a:blip>
          <a:srcRect b="0" l="0" r="0" t="0"/>
          <a:stretch/>
        </p:blipFill>
        <p:spPr>
          <a:xfrm>
            <a:off x="4270029" y="35743"/>
            <a:ext cx="7921398" cy="642276"/>
          </a:xfrm>
          <a:prstGeom prst="rect">
            <a:avLst/>
          </a:prstGeom>
          <a:noFill/>
          <a:ln>
            <a:noFill/>
          </a:ln>
        </p:spPr>
      </p:pic>
      <p:sp>
        <p:nvSpPr>
          <p:cNvPr id="814" name="Google Shape;814;p123"/>
          <p:cNvSpPr txBox="1"/>
          <p:nvPr/>
        </p:nvSpPr>
        <p:spPr>
          <a:xfrm>
            <a:off x="8036596" y="588700"/>
            <a:ext cx="21576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dk1"/>
                </a:solidFill>
                <a:latin typeface="Spectral"/>
                <a:ea typeface="Spectral"/>
                <a:cs typeface="Spectral"/>
                <a:sym typeface="Spectral"/>
              </a:rPr>
              <a:t>Regional Map</a:t>
            </a:r>
            <a:endParaRPr sz="1500">
              <a:latin typeface="Spectral"/>
              <a:ea typeface="Spectral"/>
              <a:cs typeface="Spectral"/>
              <a:sym typeface="Spectral"/>
            </a:endParaRPr>
          </a:p>
        </p:txBody>
      </p:sp>
      <p:sp>
        <p:nvSpPr>
          <p:cNvPr id="815" name="Google Shape;815;p123"/>
          <p:cNvSpPr txBox="1"/>
          <p:nvPr/>
        </p:nvSpPr>
        <p:spPr>
          <a:xfrm>
            <a:off x="4443222" y="6220872"/>
            <a:ext cx="1136100" cy="430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dk1"/>
                </a:solidFill>
                <a:latin typeface="Calibri"/>
                <a:ea typeface="Calibri"/>
                <a:cs typeface="Calibri"/>
                <a:sym typeface="Calibri"/>
              </a:rPr>
              <a:t>** Region 4 Includes Guam</a:t>
            </a:r>
            <a:endParaRPr sz="15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106"/>
          <p:cNvSpPr/>
          <p:nvPr/>
        </p:nvSpPr>
        <p:spPr>
          <a:xfrm>
            <a:off x="7681600" y="0"/>
            <a:ext cx="4510500" cy="65331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Quattrocento Sans"/>
              <a:ea typeface="Quattrocento Sans"/>
              <a:cs typeface="Quattrocento Sans"/>
              <a:sym typeface="Quattrocento Sans"/>
            </a:endParaRPr>
          </a:p>
        </p:txBody>
      </p:sp>
      <p:pic>
        <p:nvPicPr>
          <p:cNvPr id="513" name="Google Shape;513;p106"/>
          <p:cNvPicPr preferRelativeResize="0"/>
          <p:nvPr>
            <p:ph idx="2" type="pic"/>
          </p:nvPr>
        </p:nvPicPr>
        <p:blipFill rotWithShape="1">
          <a:blip r:embed="rId3">
            <a:alphaModFix/>
          </a:blip>
          <a:srcRect b="0" l="0" r="0" t="0"/>
          <a:stretch/>
        </p:blipFill>
        <p:spPr>
          <a:xfrm>
            <a:off x="7698550" y="937225"/>
            <a:ext cx="4476826" cy="4658698"/>
          </a:xfrm>
          <a:prstGeom prst="rect">
            <a:avLst/>
          </a:prstGeom>
          <a:noFill/>
          <a:ln>
            <a:noFill/>
          </a:ln>
          <a:effectLst>
            <a:outerShdw blurRad="57150" rotWithShape="0" algn="bl" dir="5400000" dist="19050">
              <a:srgbClr val="000000">
                <a:alpha val="50000"/>
              </a:srgbClr>
            </a:outerShdw>
          </a:effectLst>
        </p:spPr>
      </p:pic>
      <p:sp>
        <p:nvSpPr>
          <p:cNvPr id="514" name="Google Shape;514;p106"/>
          <p:cNvSpPr txBox="1"/>
          <p:nvPr/>
        </p:nvSpPr>
        <p:spPr>
          <a:xfrm>
            <a:off x="0" y="0"/>
            <a:ext cx="7681500" cy="6534000"/>
          </a:xfrm>
          <a:prstGeom prst="rect">
            <a:avLst/>
          </a:prstGeom>
          <a:solidFill>
            <a:srgbClr val="1E4273"/>
          </a:solidFill>
          <a:ln>
            <a:noFill/>
          </a:ln>
        </p:spPr>
        <p:txBody>
          <a:bodyPr anchorCtr="0" anchor="ctr" bIns="121900" lIns="121900" spcFirstLastPara="1" rIns="121900" wrap="square" tIns="121900">
            <a:spAutoFit/>
          </a:bodyPr>
          <a:lstStyle/>
          <a:p>
            <a:pPr indent="0" lvl="0" marL="0" marR="0" rtl="0" algn="ctr">
              <a:lnSpc>
                <a:spcPct val="90000"/>
              </a:lnSpc>
              <a:spcBef>
                <a:spcPts val="0"/>
              </a:spcBef>
              <a:spcAft>
                <a:spcPts val="0"/>
              </a:spcAft>
              <a:buClr>
                <a:srgbClr val="000000"/>
              </a:buClr>
              <a:buSzPts val="4400"/>
              <a:buFont typeface="Arial"/>
              <a:buNone/>
            </a:pPr>
            <a:r>
              <a:t/>
            </a:r>
            <a:endParaRPr b="1" sz="500">
              <a:solidFill>
                <a:srgbClr val="F9F9F9"/>
              </a:solidFill>
            </a:endParaRPr>
          </a:p>
          <a:p>
            <a:pPr indent="0" lvl="0" marL="0" marR="0" rtl="0" algn="ctr">
              <a:lnSpc>
                <a:spcPct val="100000"/>
              </a:lnSpc>
              <a:spcBef>
                <a:spcPts val="0"/>
              </a:spcBef>
              <a:spcAft>
                <a:spcPts val="0"/>
              </a:spcAft>
              <a:buClr>
                <a:srgbClr val="000000"/>
              </a:buClr>
              <a:buFont typeface="Arial"/>
              <a:buNone/>
            </a:pPr>
            <a:r>
              <a:rPr lang="en-US" sz="3800">
                <a:solidFill>
                  <a:srgbClr val="FFFFFF"/>
                </a:solidFill>
                <a:latin typeface="Sorts Mill Goudy"/>
                <a:ea typeface="Sorts Mill Goudy"/>
                <a:cs typeface="Sorts Mill Goudy"/>
                <a:sym typeface="Sorts Mill Goudy"/>
              </a:rPr>
              <a:t>What is Wreaths Across America?</a:t>
            </a:r>
            <a:endParaRPr b="1" sz="3800">
              <a:solidFill>
                <a:schemeClr val="dk1"/>
              </a:solidFill>
            </a:endParaRPr>
          </a:p>
          <a:p>
            <a:pPr indent="0" lvl="0" marL="0" rtl="0" algn="l">
              <a:spcBef>
                <a:spcPts val="0"/>
              </a:spcBef>
              <a:spcAft>
                <a:spcPts val="0"/>
              </a:spcAft>
              <a:buNone/>
            </a:pPr>
            <a:r>
              <a:t/>
            </a:r>
            <a:endParaRPr b="1">
              <a:solidFill>
                <a:srgbClr val="1C913D"/>
              </a:solidFill>
            </a:endParaRPr>
          </a:p>
          <a:p>
            <a:pPr indent="-406400" lvl="0" marL="609600" rtl="0" algn="l">
              <a:spcBef>
                <a:spcPts val="0"/>
              </a:spcBef>
              <a:spcAft>
                <a:spcPts val="0"/>
              </a:spcAft>
              <a:buClr>
                <a:schemeClr val="lt1"/>
              </a:buClr>
              <a:buSzPts val="1600"/>
              <a:buFont typeface="Sorts Mill Goudy"/>
              <a:buChar char="➔"/>
            </a:pPr>
            <a:r>
              <a:rPr lang="en-US" sz="1600">
                <a:solidFill>
                  <a:schemeClr val="lt1"/>
                </a:solidFill>
                <a:latin typeface="Sorts Mill Goudy"/>
                <a:ea typeface="Sorts Mill Goudy"/>
                <a:cs typeface="Sorts Mill Goudy"/>
                <a:sym typeface="Sorts Mill Goudy"/>
              </a:rPr>
              <a:t>Wreaths Across America (WAA) is a</a:t>
            </a:r>
            <a:r>
              <a:rPr lang="en-US" sz="1600">
                <a:solidFill>
                  <a:srgbClr val="1C913D"/>
                </a:solidFill>
                <a:latin typeface="Sorts Mill Goudy"/>
                <a:ea typeface="Sorts Mill Goudy"/>
                <a:cs typeface="Sorts Mill Goudy"/>
                <a:sym typeface="Sorts Mill Goudy"/>
              </a:rPr>
              <a:t> </a:t>
            </a:r>
            <a:r>
              <a:rPr b="1" lang="en-US" sz="1600">
                <a:solidFill>
                  <a:srgbClr val="1C913D"/>
                </a:solidFill>
                <a:latin typeface="Sorts Mill Goudy"/>
                <a:ea typeface="Sorts Mill Goudy"/>
                <a:cs typeface="Sorts Mill Goudy"/>
                <a:sym typeface="Sorts Mill Goudy"/>
              </a:rPr>
              <a:t>NATIONAL NON-PROFIT</a:t>
            </a:r>
            <a:r>
              <a:rPr lang="en-US" sz="1600">
                <a:solidFill>
                  <a:schemeClr val="lt1"/>
                </a:solidFill>
                <a:latin typeface="Sorts Mill Goudy"/>
                <a:ea typeface="Sorts Mill Goudy"/>
                <a:cs typeface="Sorts Mill Goudy"/>
                <a:sym typeface="Sorts Mill Goudy"/>
              </a:rPr>
              <a:t> organization, founded in 2007. The annual wreath-laying ceremony at Arlington National Cemetery was started by Maine businessman Morrill Worcester in 1992.</a:t>
            </a:r>
            <a:endParaRPr sz="1600">
              <a:solidFill>
                <a:schemeClr val="lt1"/>
              </a:solidFill>
            </a:endParaRPr>
          </a:p>
          <a:p>
            <a:pPr indent="0" lvl="0" marL="457200" rtl="0" algn="l">
              <a:spcBef>
                <a:spcPts val="0"/>
              </a:spcBef>
              <a:spcAft>
                <a:spcPts val="0"/>
              </a:spcAft>
              <a:buClr>
                <a:schemeClr val="dk1"/>
              </a:buClr>
              <a:buSzPts val="1500"/>
              <a:buFont typeface="Arial"/>
              <a:buNone/>
            </a:pPr>
            <a:r>
              <a:t/>
            </a:r>
            <a:endParaRPr sz="1600">
              <a:solidFill>
                <a:schemeClr val="lt1"/>
              </a:solidFill>
            </a:endParaRPr>
          </a:p>
          <a:p>
            <a:pPr indent="-406400" lvl="0" marL="609600" rtl="0" algn="l">
              <a:spcBef>
                <a:spcPts val="0"/>
              </a:spcBef>
              <a:spcAft>
                <a:spcPts val="0"/>
              </a:spcAft>
              <a:buClr>
                <a:schemeClr val="lt1"/>
              </a:buClr>
              <a:buSzPts val="1600"/>
              <a:buFont typeface="Sorts Mill Goudy"/>
              <a:buChar char="➔"/>
            </a:pPr>
            <a:r>
              <a:rPr lang="en-US" sz="1600">
                <a:solidFill>
                  <a:schemeClr val="lt1"/>
                </a:solidFill>
                <a:latin typeface="Sorts Mill Goudy"/>
                <a:ea typeface="Sorts Mill Goudy"/>
                <a:cs typeface="Sorts Mill Goudy"/>
                <a:sym typeface="Sorts Mill Goudy"/>
              </a:rPr>
              <a:t>Wreath Across America’s mission is to</a:t>
            </a:r>
            <a:r>
              <a:rPr lang="en-US" sz="1600">
                <a:solidFill>
                  <a:srgbClr val="1C913D"/>
                </a:solidFill>
                <a:latin typeface="Sorts Mill Goudy"/>
                <a:ea typeface="Sorts Mill Goudy"/>
                <a:cs typeface="Sorts Mill Goudy"/>
                <a:sym typeface="Sorts Mill Goudy"/>
              </a:rPr>
              <a:t> </a:t>
            </a:r>
            <a:r>
              <a:rPr b="1" lang="en-US" sz="1600">
                <a:solidFill>
                  <a:srgbClr val="1C913D"/>
                </a:solidFill>
                <a:latin typeface="Sorts Mill Goudy"/>
                <a:ea typeface="Sorts Mill Goudy"/>
                <a:cs typeface="Sorts Mill Goudy"/>
                <a:sym typeface="Sorts Mill Goudy"/>
              </a:rPr>
              <a:t>REMEMBER </a:t>
            </a:r>
            <a:r>
              <a:rPr lang="en-US" sz="1600">
                <a:solidFill>
                  <a:schemeClr val="lt1"/>
                </a:solidFill>
                <a:latin typeface="Sorts Mill Goudy"/>
                <a:ea typeface="Sorts Mill Goudy"/>
                <a:cs typeface="Sorts Mill Goudy"/>
                <a:sym typeface="Sorts Mill Goudy"/>
              </a:rPr>
              <a:t>our fallen U.S. veterans,</a:t>
            </a:r>
            <a:r>
              <a:rPr lang="en-US" sz="1600">
                <a:solidFill>
                  <a:srgbClr val="1C913D"/>
                </a:solidFill>
                <a:latin typeface="Sorts Mill Goudy"/>
                <a:ea typeface="Sorts Mill Goudy"/>
                <a:cs typeface="Sorts Mill Goudy"/>
                <a:sym typeface="Sorts Mill Goudy"/>
              </a:rPr>
              <a:t> </a:t>
            </a:r>
            <a:r>
              <a:rPr b="1" lang="en-US" sz="1600">
                <a:solidFill>
                  <a:srgbClr val="1C913D"/>
                </a:solidFill>
                <a:latin typeface="Sorts Mill Goudy"/>
                <a:ea typeface="Sorts Mill Goudy"/>
                <a:cs typeface="Sorts Mill Goudy"/>
                <a:sym typeface="Sorts Mill Goudy"/>
              </a:rPr>
              <a:t>HONOR</a:t>
            </a:r>
            <a:r>
              <a:rPr b="1" lang="en-US" sz="1600">
                <a:solidFill>
                  <a:schemeClr val="lt1"/>
                </a:solidFill>
                <a:latin typeface="Sorts Mill Goudy"/>
                <a:ea typeface="Sorts Mill Goudy"/>
                <a:cs typeface="Sorts Mill Goudy"/>
                <a:sym typeface="Sorts Mill Goudy"/>
              </a:rPr>
              <a:t> </a:t>
            </a:r>
            <a:r>
              <a:rPr lang="en-US" sz="1600">
                <a:solidFill>
                  <a:schemeClr val="lt1"/>
                </a:solidFill>
                <a:latin typeface="Sorts Mill Goudy"/>
                <a:ea typeface="Sorts Mill Goudy"/>
                <a:cs typeface="Sorts Mill Goudy"/>
                <a:sym typeface="Sorts Mill Goudy"/>
              </a:rPr>
              <a:t>those who serve, and</a:t>
            </a:r>
            <a:r>
              <a:rPr lang="en-US" sz="1600">
                <a:solidFill>
                  <a:srgbClr val="1C913D"/>
                </a:solidFill>
                <a:latin typeface="Sorts Mill Goudy"/>
                <a:ea typeface="Sorts Mill Goudy"/>
                <a:cs typeface="Sorts Mill Goudy"/>
                <a:sym typeface="Sorts Mill Goudy"/>
              </a:rPr>
              <a:t> </a:t>
            </a:r>
            <a:r>
              <a:rPr b="1" lang="en-US" sz="1600">
                <a:solidFill>
                  <a:srgbClr val="1C913D"/>
                </a:solidFill>
                <a:latin typeface="Sorts Mill Goudy"/>
                <a:ea typeface="Sorts Mill Goudy"/>
                <a:cs typeface="Sorts Mill Goudy"/>
                <a:sym typeface="Sorts Mill Goudy"/>
              </a:rPr>
              <a:t>TEACH</a:t>
            </a:r>
            <a:r>
              <a:rPr b="1" lang="en-US" sz="1600">
                <a:solidFill>
                  <a:schemeClr val="lt1"/>
                </a:solidFill>
                <a:latin typeface="Sorts Mill Goudy"/>
                <a:ea typeface="Sorts Mill Goudy"/>
                <a:cs typeface="Sorts Mill Goudy"/>
                <a:sym typeface="Sorts Mill Goudy"/>
              </a:rPr>
              <a:t> </a:t>
            </a:r>
            <a:r>
              <a:rPr lang="en-US" sz="1600">
                <a:solidFill>
                  <a:schemeClr val="lt1"/>
                </a:solidFill>
                <a:latin typeface="Sorts Mill Goudy"/>
                <a:ea typeface="Sorts Mill Goudy"/>
                <a:cs typeface="Sorts Mill Goudy"/>
                <a:sym typeface="Sorts Mill Goudy"/>
              </a:rPr>
              <a:t>the next generation the value of freedom. </a:t>
            </a:r>
            <a:endParaRPr sz="1600">
              <a:solidFill>
                <a:schemeClr val="lt1"/>
              </a:solidFill>
              <a:latin typeface="Sorts Mill Goudy"/>
              <a:ea typeface="Sorts Mill Goudy"/>
              <a:cs typeface="Sorts Mill Goudy"/>
              <a:sym typeface="Sorts Mill Goudy"/>
            </a:endParaRPr>
          </a:p>
          <a:p>
            <a:pPr indent="0" lvl="0" marL="609600" rtl="0" algn="l">
              <a:spcBef>
                <a:spcPts val="0"/>
              </a:spcBef>
              <a:spcAft>
                <a:spcPts val="0"/>
              </a:spcAft>
              <a:buNone/>
            </a:pPr>
            <a:r>
              <a:t/>
            </a:r>
            <a:endParaRPr b="1" sz="1600">
              <a:solidFill>
                <a:srgbClr val="1C913D"/>
              </a:solidFill>
            </a:endParaRPr>
          </a:p>
          <a:p>
            <a:pPr indent="-406400" lvl="0" marL="609600" rtl="0" algn="l">
              <a:spcBef>
                <a:spcPts val="0"/>
              </a:spcBef>
              <a:spcAft>
                <a:spcPts val="0"/>
              </a:spcAft>
              <a:buClr>
                <a:schemeClr val="lt1"/>
              </a:buClr>
              <a:buSzPts val="1600"/>
              <a:buFont typeface="Sorts Mill Goudy"/>
              <a:buChar char="➔"/>
            </a:pPr>
            <a:r>
              <a:rPr lang="en-US" sz="1600">
                <a:solidFill>
                  <a:schemeClr val="lt1"/>
                </a:solidFill>
                <a:latin typeface="Sorts Mill Goudy"/>
                <a:ea typeface="Sorts Mill Goudy"/>
                <a:cs typeface="Sorts Mill Goudy"/>
                <a:sym typeface="Sorts Mill Goudy"/>
              </a:rPr>
              <a:t>Annually, on </a:t>
            </a:r>
            <a:r>
              <a:rPr b="1" lang="en-US" sz="1600">
                <a:solidFill>
                  <a:srgbClr val="1C913D"/>
                </a:solidFill>
                <a:latin typeface="Sorts Mill Goudy"/>
                <a:ea typeface="Sorts Mill Goudy"/>
                <a:cs typeface="Sorts Mill Goudy"/>
                <a:sym typeface="Sorts Mill Goudy"/>
              </a:rPr>
              <a:t>NATIONAL WREATHS ACROSS AMERICA DAY</a:t>
            </a:r>
            <a:r>
              <a:rPr lang="en-US" sz="1600">
                <a:solidFill>
                  <a:schemeClr val="lt1"/>
                </a:solidFill>
                <a:latin typeface="Sorts Mill Goudy"/>
                <a:ea typeface="Sorts Mill Goudy"/>
                <a:cs typeface="Sorts Mill Goudy"/>
                <a:sym typeface="Sorts Mill Goudy"/>
              </a:rPr>
              <a:t> each December, wreath-laying ceremonies are held at more than </a:t>
            </a:r>
            <a:r>
              <a:rPr lang="en-US" sz="1600">
                <a:solidFill>
                  <a:schemeClr val="lt1"/>
                </a:solidFill>
                <a:latin typeface="Sorts Mill Goudy"/>
                <a:ea typeface="Sorts Mill Goudy"/>
                <a:cs typeface="Sorts Mill Goudy"/>
                <a:sym typeface="Sorts Mill Goudy"/>
              </a:rPr>
              <a:t>4,500</a:t>
            </a:r>
            <a:r>
              <a:rPr lang="en-US" sz="1600">
                <a:solidFill>
                  <a:schemeClr val="lt1"/>
                </a:solidFill>
                <a:latin typeface="Sorts Mill Goudy"/>
                <a:ea typeface="Sorts Mill Goudy"/>
                <a:cs typeface="Sorts Mill Goudy"/>
                <a:sym typeface="Sorts Mill Goudy"/>
              </a:rPr>
              <a:t> </a:t>
            </a:r>
            <a:r>
              <a:rPr lang="en-US" sz="1600">
                <a:solidFill>
                  <a:schemeClr val="lt1"/>
                </a:solidFill>
                <a:latin typeface="Sorts Mill Goudy"/>
                <a:ea typeface="Sorts Mill Goudy"/>
                <a:cs typeface="Sorts Mill Goudy"/>
                <a:sym typeface="Sorts Mill Goudy"/>
              </a:rPr>
              <a:t>cemeteries nationwide and overseas, led by volunteer Location Coordinators. This year, National Wreaths Across America Day is on December 13, 2025.</a:t>
            </a:r>
            <a:endParaRPr b="1" sz="1600">
              <a:solidFill>
                <a:srgbClr val="1C913D"/>
              </a:solidFill>
              <a:latin typeface="Sorts Mill Goudy"/>
              <a:ea typeface="Sorts Mill Goudy"/>
              <a:cs typeface="Sorts Mill Goudy"/>
              <a:sym typeface="Sorts Mill Goudy"/>
            </a:endParaRPr>
          </a:p>
          <a:p>
            <a:pPr indent="0" lvl="0" marL="609600" rtl="0" algn="l">
              <a:spcBef>
                <a:spcPts val="0"/>
              </a:spcBef>
              <a:spcAft>
                <a:spcPts val="0"/>
              </a:spcAft>
              <a:buNone/>
            </a:pPr>
            <a:r>
              <a:t/>
            </a:r>
            <a:endParaRPr sz="1600">
              <a:solidFill>
                <a:schemeClr val="lt1"/>
              </a:solidFill>
            </a:endParaRPr>
          </a:p>
          <a:p>
            <a:pPr indent="-406400" lvl="0" marL="609600" rtl="0" algn="l">
              <a:spcBef>
                <a:spcPts val="0"/>
              </a:spcBef>
              <a:spcAft>
                <a:spcPts val="0"/>
              </a:spcAft>
              <a:buClr>
                <a:schemeClr val="lt1"/>
              </a:buClr>
              <a:buSzPts val="1600"/>
              <a:buFont typeface="Sorts Mill Goudy"/>
              <a:buChar char="➔"/>
            </a:pPr>
            <a:r>
              <a:rPr lang="en-US" sz="1600">
                <a:solidFill>
                  <a:schemeClr val="lt1"/>
                </a:solidFill>
                <a:latin typeface="Sorts Mill Goudy"/>
                <a:ea typeface="Sorts Mill Goudy"/>
                <a:cs typeface="Sorts Mill Goudy"/>
                <a:sym typeface="Sorts Mill Goudy"/>
              </a:rPr>
              <a:t>Wreaths Across America offers </a:t>
            </a:r>
            <a:r>
              <a:rPr b="1" lang="en-US" sz="1600">
                <a:solidFill>
                  <a:srgbClr val="1C913D"/>
                </a:solidFill>
                <a:latin typeface="Sorts Mill Goudy"/>
                <a:ea typeface="Sorts Mill Goudy"/>
                <a:cs typeface="Sorts Mill Goudy"/>
                <a:sym typeface="Sorts Mill Goudy"/>
              </a:rPr>
              <a:t>YEAR-ROUND PROGRAMS</a:t>
            </a:r>
            <a:r>
              <a:rPr lang="en-US" sz="1600">
                <a:solidFill>
                  <a:schemeClr val="lt1"/>
                </a:solidFill>
                <a:latin typeface="Sorts Mill Goudy"/>
                <a:ea typeface="Sorts Mill Goudy"/>
                <a:cs typeface="Sorts Mill Goudy"/>
                <a:sym typeface="Sorts Mill Goudy"/>
              </a:rPr>
              <a:t> such as the Sponsorship Group Program, Mobile Education Exhibit, Remembrance Tree Tagging, TEACH Program, Wreaths Across America Radio, and Veteran Support Services. Additionally, they provide tours of our National Museum and the Gold Star Family History &amp; Hospitality House in Maine. These initiatives ensure that their mission to REMEMBER, HONOR, and TEACH is upheld throughout the year, fostering lasting connections with veterans and communities nationwide. </a:t>
            </a:r>
            <a:endParaRPr sz="1600">
              <a:solidFill>
                <a:schemeClr val="lt1"/>
              </a:solidFill>
              <a:latin typeface="Sorts Mill Goudy"/>
              <a:ea typeface="Sorts Mill Goudy"/>
              <a:cs typeface="Sorts Mill Goudy"/>
              <a:sym typeface="Sorts Mill Goudy"/>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pic>
        <p:nvPicPr>
          <p:cNvPr id="822" name="Google Shape;822;p124"/>
          <p:cNvPicPr preferRelativeResize="0"/>
          <p:nvPr>
            <p:ph idx="2" type="pic"/>
          </p:nvPr>
        </p:nvPicPr>
        <p:blipFill rotWithShape="1">
          <a:blip r:embed="rId3">
            <a:alphaModFix/>
          </a:blip>
          <a:srcRect b="2205" l="0" r="0" t="2205"/>
          <a:stretch/>
        </p:blipFill>
        <p:spPr>
          <a:xfrm>
            <a:off x="0" y="0"/>
            <a:ext cx="12192000" cy="6858000"/>
          </a:xfrm>
          <a:prstGeom prst="rect">
            <a:avLst/>
          </a:prstGeom>
          <a:solidFill>
            <a:srgbClr val="A5A5A5"/>
          </a:solidFill>
          <a:ln>
            <a:noFill/>
          </a:ln>
        </p:spPr>
      </p:pic>
      <p:sp>
        <p:nvSpPr>
          <p:cNvPr id="823" name="Google Shape;823;p124"/>
          <p:cNvSpPr/>
          <p:nvPr/>
        </p:nvSpPr>
        <p:spPr>
          <a:xfrm>
            <a:off x="-7434" y="0"/>
            <a:ext cx="12192000" cy="6858000"/>
          </a:xfrm>
          <a:prstGeom prst="rect">
            <a:avLst/>
          </a:prstGeom>
          <a:solidFill>
            <a:schemeClr val="dk1">
              <a:alpha val="6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24" name="Google Shape;824;p124"/>
          <p:cNvSpPr/>
          <p:nvPr/>
        </p:nvSpPr>
        <p:spPr>
          <a:xfrm>
            <a:off x="1" y="2822225"/>
            <a:ext cx="1719618" cy="503866"/>
          </a:xfrm>
          <a:prstGeom prst="rect">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25" name="Google Shape;825;p124"/>
          <p:cNvSpPr txBox="1"/>
          <p:nvPr/>
        </p:nvSpPr>
        <p:spPr>
          <a:xfrm>
            <a:off x="1719619" y="2695420"/>
            <a:ext cx="8750163" cy="92333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i="0" lang="en-US" sz="5400" u="none" cap="none" strike="noStrike">
                <a:solidFill>
                  <a:schemeClr val="lt1"/>
                </a:solidFill>
                <a:latin typeface="Sorts Mill Goudy"/>
                <a:ea typeface="Sorts Mill Goudy"/>
                <a:cs typeface="Sorts Mill Goudy"/>
                <a:sym typeface="Sorts Mill Goudy"/>
              </a:rPr>
              <a:t>THANK YOU!</a:t>
            </a:r>
            <a:endParaRPr i="0" sz="5400" u="none" cap="none" strike="noStrike">
              <a:solidFill>
                <a:schemeClr val="accent4"/>
              </a:solidFill>
              <a:latin typeface="Sorts Mill Goudy"/>
              <a:ea typeface="Sorts Mill Goudy"/>
              <a:cs typeface="Sorts Mill Goudy"/>
              <a:sym typeface="Sorts Mill Goudy"/>
            </a:endParaRPr>
          </a:p>
        </p:txBody>
      </p:sp>
      <p:sp>
        <p:nvSpPr>
          <p:cNvPr id="826" name="Google Shape;826;p124"/>
          <p:cNvSpPr/>
          <p:nvPr/>
        </p:nvSpPr>
        <p:spPr>
          <a:xfrm>
            <a:off x="10471082" y="2822225"/>
            <a:ext cx="1719618" cy="503866"/>
          </a:xfrm>
          <a:prstGeom prst="rect">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827" name="Google Shape;827;p124"/>
          <p:cNvPicPr preferRelativeResize="0"/>
          <p:nvPr/>
        </p:nvPicPr>
        <p:blipFill rotWithShape="1">
          <a:blip r:embed="rId4">
            <a:alphaModFix/>
          </a:blip>
          <a:srcRect b="0" l="0" r="0" t="0"/>
          <a:stretch/>
        </p:blipFill>
        <p:spPr>
          <a:xfrm>
            <a:off x="3183118" y="5322785"/>
            <a:ext cx="5823170" cy="47167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107"/>
          <p:cNvSpPr/>
          <p:nvPr/>
        </p:nvSpPr>
        <p:spPr>
          <a:xfrm>
            <a:off x="0" y="1047067"/>
            <a:ext cx="12192000" cy="54864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b="1" sz="1600">
              <a:solidFill>
                <a:schemeClr val="lt1"/>
              </a:solidFill>
              <a:latin typeface="Sorts Mill Goudy"/>
              <a:ea typeface="Sorts Mill Goudy"/>
              <a:cs typeface="Sorts Mill Goudy"/>
              <a:sym typeface="Sorts Mill Goudy"/>
            </a:endParaRPr>
          </a:p>
        </p:txBody>
      </p:sp>
      <p:sp>
        <p:nvSpPr>
          <p:cNvPr id="520" name="Google Shape;520;p107"/>
          <p:cNvSpPr txBox="1"/>
          <p:nvPr>
            <p:ph type="title"/>
          </p:nvPr>
        </p:nvSpPr>
        <p:spPr>
          <a:xfrm>
            <a:off x="0" y="-123579"/>
            <a:ext cx="12192000" cy="1559400"/>
          </a:xfrm>
          <a:prstGeom prst="rect">
            <a:avLst/>
          </a:prstGeom>
          <a:solidFill>
            <a:srgbClr val="1E427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US" sz="4600">
                <a:solidFill>
                  <a:srgbClr val="FFFFFF"/>
                </a:solidFill>
                <a:latin typeface="Sorts Mill Goudy"/>
                <a:ea typeface="Sorts Mill Goudy"/>
                <a:cs typeface="Sorts Mill Goudy"/>
                <a:sym typeface="Sorts Mill Goudy"/>
              </a:rPr>
              <a:t>How Wreaths Across America REMEMBERS our Fallen U.S. Veterans</a:t>
            </a:r>
            <a:endParaRPr sz="4600">
              <a:solidFill>
                <a:srgbClr val="FFFFFF"/>
              </a:solidFill>
              <a:latin typeface="Sorts Mill Goudy"/>
              <a:ea typeface="Sorts Mill Goudy"/>
              <a:cs typeface="Sorts Mill Goudy"/>
              <a:sym typeface="Sorts Mill Goudy"/>
            </a:endParaRPr>
          </a:p>
        </p:txBody>
      </p:sp>
      <p:sp>
        <p:nvSpPr>
          <p:cNvPr id="521" name="Google Shape;521;p107"/>
          <p:cNvSpPr/>
          <p:nvPr/>
        </p:nvSpPr>
        <p:spPr>
          <a:xfrm flipH="1">
            <a:off x="469142" y="1577580"/>
            <a:ext cx="7778700" cy="1084500"/>
          </a:xfrm>
          <a:prstGeom prst="roundRect">
            <a:avLst>
              <a:gd fmla="val 42664" name="adj"/>
            </a:avLst>
          </a:prstGeom>
          <a:solidFill>
            <a:schemeClr val="accent5"/>
          </a:solid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Font typeface="Arial"/>
              <a:buNone/>
            </a:pPr>
            <a:r>
              <a:t/>
            </a:r>
            <a:endParaRPr b="1" sz="1600">
              <a:solidFill>
                <a:schemeClr val="lt1"/>
              </a:solidFill>
              <a:latin typeface="Sorts Mill Goudy"/>
              <a:ea typeface="Sorts Mill Goudy"/>
              <a:cs typeface="Sorts Mill Goudy"/>
              <a:sym typeface="Sorts Mill Goudy"/>
            </a:endParaRPr>
          </a:p>
        </p:txBody>
      </p:sp>
      <p:sp>
        <p:nvSpPr>
          <p:cNvPr id="522" name="Google Shape;522;p107"/>
          <p:cNvSpPr/>
          <p:nvPr/>
        </p:nvSpPr>
        <p:spPr>
          <a:xfrm flipH="1">
            <a:off x="469142" y="2803852"/>
            <a:ext cx="7778700" cy="1084500"/>
          </a:xfrm>
          <a:prstGeom prst="roundRect">
            <a:avLst>
              <a:gd fmla="val 42664" name="adj"/>
            </a:avLst>
          </a:prstGeom>
          <a:solidFill>
            <a:srgbClr val="C00000"/>
          </a:solid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Font typeface="Arial"/>
              <a:buNone/>
            </a:pPr>
            <a:r>
              <a:t/>
            </a:r>
            <a:endParaRPr b="1" sz="1900">
              <a:solidFill>
                <a:schemeClr val="lt1"/>
              </a:solidFill>
            </a:endParaRPr>
          </a:p>
        </p:txBody>
      </p:sp>
      <p:sp>
        <p:nvSpPr>
          <p:cNvPr id="523" name="Google Shape;523;p107"/>
          <p:cNvSpPr/>
          <p:nvPr/>
        </p:nvSpPr>
        <p:spPr>
          <a:xfrm flipH="1">
            <a:off x="469142" y="4030104"/>
            <a:ext cx="7778700" cy="1084500"/>
          </a:xfrm>
          <a:prstGeom prst="roundRect">
            <a:avLst>
              <a:gd fmla="val 42664" name="adj"/>
            </a:avLst>
          </a:prstGeom>
          <a:solidFill>
            <a:srgbClr val="A5A5A5"/>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t/>
            </a:r>
            <a:endParaRPr sz="1600">
              <a:solidFill>
                <a:schemeClr val="dk1"/>
              </a:solidFill>
            </a:endParaRPr>
          </a:p>
        </p:txBody>
      </p:sp>
      <p:sp>
        <p:nvSpPr>
          <p:cNvPr id="524" name="Google Shape;524;p107"/>
          <p:cNvSpPr/>
          <p:nvPr/>
        </p:nvSpPr>
        <p:spPr>
          <a:xfrm flipH="1">
            <a:off x="469142" y="5256363"/>
            <a:ext cx="7778700" cy="1084500"/>
          </a:xfrm>
          <a:prstGeom prst="roundRect">
            <a:avLst>
              <a:gd fmla="val 42664" name="adj"/>
            </a:avLst>
          </a:prstGeom>
          <a:solidFill>
            <a:srgbClr val="213F76"/>
          </a:solid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Font typeface="Arial"/>
              <a:buNone/>
            </a:pPr>
            <a:r>
              <a:t/>
            </a:r>
            <a:endParaRPr b="1" sz="4400">
              <a:solidFill>
                <a:schemeClr val="lt1"/>
              </a:solidFill>
            </a:endParaRPr>
          </a:p>
        </p:txBody>
      </p:sp>
      <p:sp>
        <p:nvSpPr>
          <p:cNvPr id="525" name="Google Shape;525;p107"/>
          <p:cNvSpPr/>
          <p:nvPr/>
        </p:nvSpPr>
        <p:spPr>
          <a:xfrm>
            <a:off x="6842000" y="1519592"/>
            <a:ext cx="4854900" cy="48801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1" sz="1600">
              <a:solidFill>
                <a:schemeClr val="lt1"/>
              </a:solidFill>
              <a:latin typeface="Sorts Mill Goudy"/>
              <a:ea typeface="Sorts Mill Goudy"/>
              <a:cs typeface="Sorts Mill Goudy"/>
              <a:sym typeface="Sorts Mill Goudy"/>
            </a:endParaRPr>
          </a:p>
        </p:txBody>
      </p:sp>
      <p:sp>
        <p:nvSpPr>
          <p:cNvPr id="526" name="Google Shape;526;p107"/>
          <p:cNvSpPr/>
          <p:nvPr/>
        </p:nvSpPr>
        <p:spPr>
          <a:xfrm>
            <a:off x="862400" y="2888900"/>
            <a:ext cx="5105700" cy="91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lang="en-US" sz="1600">
                <a:solidFill>
                  <a:schemeClr val="lt1"/>
                </a:solidFill>
                <a:latin typeface="Sorts Mill Goudy"/>
                <a:ea typeface="Sorts Mill Goudy"/>
                <a:cs typeface="Sorts Mill Goudy"/>
                <a:sym typeface="Sorts Mill Goudy"/>
              </a:rPr>
              <a:t>The Remembrance Tree Program creates a living memorial for veteran loved ones lost by placing dog tags on the balsam trees that are tipped for making the wreaths placed on veteran graves each December.</a:t>
            </a:r>
            <a:endParaRPr b="0" i="0" sz="1500" u="none" cap="none" strike="noStrike">
              <a:solidFill>
                <a:srgbClr val="FFFFFF"/>
              </a:solidFill>
              <a:latin typeface="Arial"/>
              <a:ea typeface="Arial"/>
              <a:cs typeface="Arial"/>
              <a:sym typeface="Arial"/>
            </a:endParaRPr>
          </a:p>
        </p:txBody>
      </p:sp>
      <p:sp>
        <p:nvSpPr>
          <p:cNvPr id="527" name="Google Shape;527;p107"/>
          <p:cNvSpPr/>
          <p:nvPr/>
        </p:nvSpPr>
        <p:spPr>
          <a:xfrm>
            <a:off x="881000" y="1662638"/>
            <a:ext cx="51057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chemeClr val="lt1"/>
                </a:solidFill>
                <a:latin typeface="Sorts Mill Goudy"/>
                <a:ea typeface="Sorts Mill Goudy"/>
                <a:cs typeface="Sorts Mill Goudy"/>
                <a:sym typeface="Sorts Mill Goudy"/>
              </a:rPr>
              <a:t>During Wreaths Across America’s annual Escort to Arlington, a convoy of trucks travels from Maine to Arlington National Cemetery with wreaths to remember and honor veterans. </a:t>
            </a:r>
            <a:endParaRPr sz="1600">
              <a:solidFill>
                <a:schemeClr val="lt1"/>
              </a:solidFill>
              <a:latin typeface="Sorts Mill Goudy"/>
              <a:ea typeface="Sorts Mill Goudy"/>
              <a:cs typeface="Sorts Mill Goudy"/>
              <a:sym typeface="Sorts Mill Goudy"/>
            </a:endParaRPr>
          </a:p>
        </p:txBody>
      </p:sp>
      <p:sp>
        <p:nvSpPr>
          <p:cNvPr id="528" name="Google Shape;528;p107"/>
          <p:cNvSpPr/>
          <p:nvPr/>
        </p:nvSpPr>
        <p:spPr>
          <a:xfrm>
            <a:off x="881000" y="4273125"/>
            <a:ext cx="5105700" cy="598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lang="en-US" sz="1600">
                <a:solidFill>
                  <a:schemeClr val="lt1"/>
                </a:solidFill>
                <a:latin typeface="Sorts Mill Goudy"/>
                <a:ea typeface="Sorts Mill Goudy"/>
                <a:cs typeface="Sorts Mill Goudy"/>
                <a:sym typeface="Sorts Mill Goudy"/>
              </a:rPr>
              <a:t>The HART Ceremony is conducted each year to honor veterans of our nation’s allies.</a:t>
            </a:r>
            <a:endParaRPr sz="1600">
              <a:solidFill>
                <a:schemeClr val="lt1"/>
              </a:solidFill>
              <a:latin typeface="Sorts Mill Goudy"/>
              <a:ea typeface="Sorts Mill Goudy"/>
              <a:cs typeface="Sorts Mill Goudy"/>
              <a:sym typeface="Sorts Mill Goudy"/>
            </a:endParaRPr>
          </a:p>
          <a:p>
            <a:pPr indent="0" lvl="0" marL="0" marR="0" rtl="0" algn="l">
              <a:lnSpc>
                <a:spcPct val="100000"/>
              </a:lnSpc>
              <a:spcBef>
                <a:spcPts val="0"/>
              </a:spcBef>
              <a:spcAft>
                <a:spcPts val="0"/>
              </a:spcAft>
              <a:buClr>
                <a:srgbClr val="000000"/>
              </a:buClr>
              <a:buSzPts val="1600"/>
              <a:buFont typeface="Arial"/>
              <a:buNone/>
            </a:pPr>
            <a:r>
              <a:t/>
            </a:r>
            <a:endParaRPr sz="1600">
              <a:solidFill>
                <a:schemeClr val="lt1"/>
              </a:solidFill>
              <a:latin typeface="Sorts Mill Goudy"/>
              <a:ea typeface="Sorts Mill Goudy"/>
              <a:cs typeface="Sorts Mill Goudy"/>
              <a:sym typeface="Sorts Mill Goudy"/>
            </a:endParaRPr>
          </a:p>
        </p:txBody>
      </p:sp>
      <p:sp>
        <p:nvSpPr>
          <p:cNvPr id="529" name="Google Shape;529;p107"/>
          <p:cNvSpPr/>
          <p:nvPr/>
        </p:nvSpPr>
        <p:spPr>
          <a:xfrm>
            <a:off x="859700" y="5341400"/>
            <a:ext cx="5105700" cy="99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lang="en-US" sz="1600">
                <a:solidFill>
                  <a:schemeClr val="lt1"/>
                </a:solidFill>
                <a:latin typeface="Sorts Mill Goudy"/>
                <a:ea typeface="Sorts Mill Goudy"/>
                <a:cs typeface="Sorts Mill Goudy"/>
                <a:sym typeface="Sorts Mill Goudy"/>
              </a:rPr>
              <a:t>Statehouse ceremonies are hosted by Wreaths Across America at state capitols across nearly 50 states. These events bring together local leaders, veterans, and community members to remember and honor veterans.</a:t>
            </a:r>
            <a:endParaRPr sz="1600">
              <a:solidFill>
                <a:schemeClr val="lt1"/>
              </a:solidFill>
              <a:latin typeface="Sorts Mill Goudy"/>
              <a:ea typeface="Sorts Mill Goudy"/>
              <a:cs typeface="Sorts Mill Goudy"/>
              <a:sym typeface="Sorts Mill Goudy"/>
            </a:endParaRPr>
          </a:p>
        </p:txBody>
      </p:sp>
      <p:pic>
        <p:nvPicPr>
          <p:cNvPr id="530" name="Google Shape;530;p107"/>
          <p:cNvPicPr preferRelativeResize="0"/>
          <p:nvPr/>
        </p:nvPicPr>
        <p:blipFill rotWithShape="1">
          <a:blip r:embed="rId3">
            <a:alphaModFix/>
          </a:blip>
          <a:srcRect b="0" l="0" r="0" t="0"/>
          <a:stretch/>
        </p:blipFill>
        <p:spPr>
          <a:xfrm>
            <a:off x="6110800" y="1435825"/>
            <a:ext cx="6081201" cy="509765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108"/>
          <p:cNvSpPr/>
          <p:nvPr/>
        </p:nvSpPr>
        <p:spPr>
          <a:xfrm>
            <a:off x="0" y="1047067"/>
            <a:ext cx="12192000" cy="54864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b="1" sz="1600">
              <a:solidFill>
                <a:schemeClr val="lt1"/>
              </a:solidFill>
              <a:latin typeface="Sorts Mill Goudy"/>
              <a:ea typeface="Sorts Mill Goudy"/>
              <a:cs typeface="Sorts Mill Goudy"/>
              <a:sym typeface="Sorts Mill Goudy"/>
            </a:endParaRPr>
          </a:p>
        </p:txBody>
      </p:sp>
      <p:sp>
        <p:nvSpPr>
          <p:cNvPr id="536" name="Google Shape;536;p108"/>
          <p:cNvSpPr txBox="1"/>
          <p:nvPr>
            <p:ph type="title"/>
          </p:nvPr>
        </p:nvSpPr>
        <p:spPr>
          <a:xfrm>
            <a:off x="0" y="-123579"/>
            <a:ext cx="12192000" cy="1559400"/>
          </a:xfrm>
          <a:prstGeom prst="rect">
            <a:avLst/>
          </a:prstGeom>
          <a:solidFill>
            <a:srgbClr val="1E427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US" sz="4600">
                <a:solidFill>
                  <a:srgbClr val="FFFFFF"/>
                </a:solidFill>
                <a:latin typeface="Sorts Mill Goudy"/>
                <a:ea typeface="Sorts Mill Goudy"/>
                <a:cs typeface="Sorts Mill Goudy"/>
                <a:sym typeface="Sorts Mill Goudy"/>
              </a:rPr>
              <a:t>How Wreaths Across America HONORS Those Who Serve</a:t>
            </a:r>
            <a:endParaRPr sz="4600">
              <a:solidFill>
                <a:srgbClr val="FFFFFF"/>
              </a:solidFill>
              <a:latin typeface="Sorts Mill Goudy"/>
              <a:ea typeface="Sorts Mill Goudy"/>
              <a:cs typeface="Sorts Mill Goudy"/>
              <a:sym typeface="Sorts Mill Goudy"/>
            </a:endParaRPr>
          </a:p>
        </p:txBody>
      </p:sp>
      <p:sp>
        <p:nvSpPr>
          <p:cNvPr id="537" name="Google Shape;537;p108"/>
          <p:cNvSpPr/>
          <p:nvPr/>
        </p:nvSpPr>
        <p:spPr>
          <a:xfrm flipH="1" rot="10800000">
            <a:off x="3988767" y="1577593"/>
            <a:ext cx="7778700" cy="1084500"/>
          </a:xfrm>
          <a:prstGeom prst="roundRect">
            <a:avLst>
              <a:gd fmla="val 42664" name="adj"/>
            </a:avLst>
          </a:prstGeom>
          <a:solidFill>
            <a:schemeClr val="accent5"/>
          </a:solid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Font typeface="Arial"/>
              <a:buNone/>
            </a:pPr>
            <a:r>
              <a:t/>
            </a:r>
            <a:endParaRPr b="1" sz="1600">
              <a:solidFill>
                <a:schemeClr val="lt1"/>
              </a:solidFill>
              <a:latin typeface="Sorts Mill Goudy"/>
              <a:ea typeface="Sorts Mill Goudy"/>
              <a:cs typeface="Sorts Mill Goudy"/>
              <a:sym typeface="Sorts Mill Goudy"/>
            </a:endParaRPr>
          </a:p>
        </p:txBody>
      </p:sp>
      <p:sp>
        <p:nvSpPr>
          <p:cNvPr id="538" name="Google Shape;538;p108"/>
          <p:cNvSpPr/>
          <p:nvPr/>
        </p:nvSpPr>
        <p:spPr>
          <a:xfrm flipH="1">
            <a:off x="3988767" y="2803852"/>
            <a:ext cx="7778700" cy="1084500"/>
          </a:xfrm>
          <a:prstGeom prst="roundRect">
            <a:avLst>
              <a:gd fmla="val 42664" name="adj"/>
            </a:avLst>
          </a:prstGeom>
          <a:solidFill>
            <a:srgbClr val="C00000"/>
          </a:solid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Font typeface="Arial"/>
              <a:buNone/>
            </a:pPr>
            <a:r>
              <a:t/>
            </a:r>
            <a:endParaRPr b="1" sz="1900">
              <a:solidFill>
                <a:schemeClr val="lt1"/>
              </a:solidFill>
            </a:endParaRPr>
          </a:p>
        </p:txBody>
      </p:sp>
      <p:sp>
        <p:nvSpPr>
          <p:cNvPr id="539" name="Google Shape;539;p108"/>
          <p:cNvSpPr/>
          <p:nvPr/>
        </p:nvSpPr>
        <p:spPr>
          <a:xfrm flipH="1">
            <a:off x="3988767" y="4030116"/>
            <a:ext cx="7778700" cy="1084500"/>
          </a:xfrm>
          <a:prstGeom prst="roundRect">
            <a:avLst>
              <a:gd fmla="val 42664" name="adj"/>
            </a:avLst>
          </a:prstGeom>
          <a:solidFill>
            <a:srgbClr val="A5A5A5"/>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t/>
            </a:r>
            <a:endParaRPr sz="1600">
              <a:solidFill>
                <a:schemeClr val="dk1"/>
              </a:solidFill>
            </a:endParaRPr>
          </a:p>
        </p:txBody>
      </p:sp>
      <p:sp>
        <p:nvSpPr>
          <p:cNvPr id="540" name="Google Shape;540;p108"/>
          <p:cNvSpPr/>
          <p:nvPr/>
        </p:nvSpPr>
        <p:spPr>
          <a:xfrm flipH="1">
            <a:off x="3988767" y="5256388"/>
            <a:ext cx="7778700" cy="1084500"/>
          </a:xfrm>
          <a:prstGeom prst="roundRect">
            <a:avLst>
              <a:gd fmla="val 42664" name="adj"/>
            </a:avLst>
          </a:prstGeom>
          <a:solidFill>
            <a:srgbClr val="213F76"/>
          </a:solid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Font typeface="Arial"/>
              <a:buNone/>
            </a:pPr>
            <a:r>
              <a:t/>
            </a:r>
            <a:endParaRPr b="1" sz="4400">
              <a:solidFill>
                <a:schemeClr val="lt1"/>
              </a:solidFill>
            </a:endParaRPr>
          </a:p>
        </p:txBody>
      </p:sp>
      <p:sp>
        <p:nvSpPr>
          <p:cNvPr id="541" name="Google Shape;541;p108"/>
          <p:cNvSpPr/>
          <p:nvPr/>
        </p:nvSpPr>
        <p:spPr>
          <a:xfrm>
            <a:off x="0" y="1498375"/>
            <a:ext cx="4854900" cy="49593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1" sz="1600">
              <a:solidFill>
                <a:schemeClr val="lt1"/>
              </a:solidFill>
              <a:latin typeface="Sorts Mill Goudy"/>
              <a:ea typeface="Sorts Mill Goudy"/>
              <a:cs typeface="Sorts Mill Goudy"/>
              <a:sym typeface="Sorts Mill Goudy"/>
            </a:endParaRPr>
          </a:p>
        </p:txBody>
      </p:sp>
      <p:sp>
        <p:nvSpPr>
          <p:cNvPr id="542" name="Google Shape;542;p108"/>
          <p:cNvSpPr/>
          <p:nvPr/>
        </p:nvSpPr>
        <p:spPr>
          <a:xfrm>
            <a:off x="6481800" y="2846313"/>
            <a:ext cx="4883100" cy="99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lang="en-US" sz="1600">
                <a:solidFill>
                  <a:schemeClr val="lt1"/>
                </a:solidFill>
                <a:latin typeface="Sorts Mill Goudy"/>
                <a:ea typeface="Sorts Mill Goudy"/>
                <a:cs typeface="Sorts Mill Goudy"/>
                <a:sym typeface="Sorts Mill Goudy"/>
              </a:rPr>
              <a:t>Wreaths Across America participates in veterans' events year-round, including Veterans Day &amp; Memorial Day, and honors veterans through WAA Radio, newsletters, press coverage, on their website, and on social media.</a:t>
            </a:r>
            <a:endParaRPr b="0" i="0" sz="1500" u="none" cap="none" strike="noStrike">
              <a:solidFill>
                <a:srgbClr val="FFFFFF"/>
              </a:solidFill>
              <a:latin typeface="Arial"/>
              <a:ea typeface="Arial"/>
              <a:cs typeface="Arial"/>
              <a:sym typeface="Arial"/>
            </a:endParaRPr>
          </a:p>
        </p:txBody>
      </p:sp>
      <p:sp>
        <p:nvSpPr>
          <p:cNvPr id="543" name="Google Shape;543;p108"/>
          <p:cNvSpPr/>
          <p:nvPr/>
        </p:nvSpPr>
        <p:spPr>
          <a:xfrm>
            <a:off x="6481750" y="1750400"/>
            <a:ext cx="5141400" cy="73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chemeClr val="lt1"/>
                </a:solidFill>
                <a:latin typeface="Sorts Mill Goudy"/>
                <a:ea typeface="Sorts Mill Goudy"/>
                <a:cs typeface="Sorts Mill Goudy"/>
                <a:sym typeface="Sorts Mill Goudy"/>
              </a:rPr>
              <a:t>The popular Wreaths Across America “Thanks-A-Million” campaign gives out free "I Owe You" cards nationwide to express gratitude and honor veterans across the country.</a:t>
            </a:r>
            <a:endParaRPr sz="1600">
              <a:solidFill>
                <a:schemeClr val="lt1"/>
              </a:solidFill>
              <a:latin typeface="Sorts Mill Goudy"/>
              <a:ea typeface="Sorts Mill Goudy"/>
              <a:cs typeface="Sorts Mill Goudy"/>
              <a:sym typeface="Sorts Mill Goudy"/>
            </a:endParaRPr>
          </a:p>
        </p:txBody>
      </p:sp>
      <p:sp>
        <p:nvSpPr>
          <p:cNvPr id="544" name="Google Shape;544;p108"/>
          <p:cNvSpPr/>
          <p:nvPr/>
        </p:nvSpPr>
        <p:spPr>
          <a:xfrm>
            <a:off x="6481800" y="4051363"/>
            <a:ext cx="4883100" cy="99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lang="en-US" sz="1600">
                <a:solidFill>
                  <a:schemeClr val="lt1"/>
                </a:solidFill>
                <a:latin typeface="Sorts Mill Goudy"/>
                <a:ea typeface="Sorts Mill Goudy"/>
                <a:cs typeface="Sorts Mill Goudy"/>
                <a:sym typeface="Sorts Mill Goudy"/>
              </a:rPr>
              <a:t>Through their Group Sponsorship program, Wreaths Across America has helped other nonprofits like Civil Air Patrol, Scouts, 4-H Clubs, VFWs, and American Legions raise funds for their own community needs.</a:t>
            </a:r>
            <a:endParaRPr sz="1600">
              <a:solidFill>
                <a:schemeClr val="lt1"/>
              </a:solidFill>
              <a:latin typeface="Sorts Mill Goudy"/>
              <a:ea typeface="Sorts Mill Goudy"/>
              <a:cs typeface="Sorts Mill Goudy"/>
              <a:sym typeface="Sorts Mill Goudy"/>
            </a:endParaRPr>
          </a:p>
          <a:p>
            <a:pPr indent="0" lvl="0" marL="0" marR="0" rtl="0" algn="l">
              <a:lnSpc>
                <a:spcPct val="100000"/>
              </a:lnSpc>
              <a:spcBef>
                <a:spcPts val="0"/>
              </a:spcBef>
              <a:spcAft>
                <a:spcPts val="0"/>
              </a:spcAft>
              <a:buClr>
                <a:srgbClr val="000000"/>
              </a:buClr>
              <a:buSzPts val="1600"/>
              <a:buFont typeface="Arial"/>
              <a:buNone/>
            </a:pPr>
            <a:r>
              <a:t/>
            </a:r>
            <a:endParaRPr sz="1600">
              <a:solidFill>
                <a:schemeClr val="lt1"/>
              </a:solidFill>
              <a:latin typeface="Sorts Mill Goudy"/>
              <a:ea typeface="Sorts Mill Goudy"/>
              <a:cs typeface="Sorts Mill Goudy"/>
              <a:sym typeface="Sorts Mill Goudy"/>
            </a:endParaRPr>
          </a:p>
        </p:txBody>
      </p:sp>
      <p:sp>
        <p:nvSpPr>
          <p:cNvPr id="545" name="Google Shape;545;p108"/>
          <p:cNvSpPr/>
          <p:nvPr/>
        </p:nvSpPr>
        <p:spPr>
          <a:xfrm>
            <a:off x="6481800" y="5298825"/>
            <a:ext cx="4883100" cy="99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lang="en-US" sz="1600">
                <a:solidFill>
                  <a:schemeClr val="lt1"/>
                </a:solidFill>
                <a:latin typeface="Sorts Mill Goudy"/>
                <a:ea typeface="Sorts Mill Goudy"/>
                <a:cs typeface="Sorts Mill Goudy"/>
                <a:sym typeface="Sorts Mill Goudy"/>
              </a:rPr>
              <a:t>The Wreaths Across America Museum at their National Headquarters in Columbia Falls, ME, showcases thousands of donated items, reflecting the organization's rich history and dedication to honoring veterans.</a:t>
            </a:r>
            <a:endParaRPr sz="1600">
              <a:solidFill>
                <a:schemeClr val="lt1"/>
              </a:solidFill>
              <a:latin typeface="Sorts Mill Goudy"/>
              <a:ea typeface="Sorts Mill Goudy"/>
              <a:cs typeface="Sorts Mill Goudy"/>
              <a:sym typeface="Sorts Mill Goudy"/>
            </a:endParaRPr>
          </a:p>
        </p:txBody>
      </p:sp>
      <p:pic>
        <p:nvPicPr>
          <p:cNvPr id="546" name="Google Shape;546;p108"/>
          <p:cNvPicPr preferRelativeResize="0"/>
          <p:nvPr/>
        </p:nvPicPr>
        <p:blipFill rotWithShape="1">
          <a:blip r:embed="rId3">
            <a:alphaModFix/>
          </a:blip>
          <a:srcRect b="0" l="0" r="0" t="0"/>
          <a:stretch/>
        </p:blipFill>
        <p:spPr>
          <a:xfrm>
            <a:off x="0" y="1429200"/>
            <a:ext cx="6081201" cy="509765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109"/>
          <p:cNvSpPr/>
          <p:nvPr/>
        </p:nvSpPr>
        <p:spPr>
          <a:xfrm>
            <a:off x="0" y="1047067"/>
            <a:ext cx="12192000" cy="54864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b="1" sz="1600">
              <a:solidFill>
                <a:schemeClr val="lt1"/>
              </a:solidFill>
              <a:latin typeface="Sorts Mill Goudy"/>
              <a:ea typeface="Sorts Mill Goudy"/>
              <a:cs typeface="Sorts Mill Goudy"/>
              <a:sym typeface="Sorts Mill Goudy"/>
            </a:endParaRPr>
          </a:p>
        </p:txBody>
      </p:sp>
      <p:sp>
        <p:nvSpPr>
          <p:cNvPr id="552" name="Google Shape;552;p109"/>
          <p:cNvSpPr txBox="1"/>
          <p:nvPr>
            <p:ph type="title"/>
          </p:nvPr>
        </p:nvSpPr>
        <p:spPr>
          <a:xfrm>
            <a:off x="0" y="-123579"/>
            <a:ext cx="12192000" cy="1559400"/>
          </a:xfrm>
          <a:prstGeom prst="rect">
            <a:avLst/>
          </a:prstGeom>
          <a:solidFill>
            <a:srgbClr val="1E427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US" sz="4600">
                <a:solidFill>
                  <a:srgbClr val="FFFFFF"/>
                </a:solidFill>
                <a:latin typeface="Sorts Mill Goudy"/>
                <a:ea typeface="Sorts Mill Goudy"/>
                <a:cs typeface="Sorts Mill Goudy"/>
                <a:sym typeface="Sorts Mill Goudy"/>
              </a:rPr>
              <a:t>How Wreaths Across America TEACHES the Next Generation the Value of Freedom</a:t>
            </a:r>
            <a:endParaRPr sz="4600">
              <a:solidFill>
                <a:srgbClr val="FFFFFF"/>
              </a:solidFill>
              <a:latin typeface="Sorts Mill Goudy"/>
              <a:ea typeface="Sorts Mill Goudy"/>
              <a:cs typeface="Sorts Mill Goudy"/>
              <a:sym typeface="Sorts Mill Goudy"/>
            </a:endParaRPr>
          </a:p>
        </p:txBody>
      </p:sp>
      <p:sp>
        <p:nvSpPr>
          <p:cNvPr id="553" name="Google Shape;553;p109"/>
          <p:cNvSpPr/>
          <p:nvPr/>
        </p:nvSpPr>
        <p:spPr>
          <a:xfrm flipH="1">
            <a:off x="469142" y="1577580"/>
            <a:ext cx="7778700" cy="1084500"/>
          </a:xfrm>
          <a:prstGeom prst="roundRect">
            <a:avLst>
              <a:gd fmla="val 42664" name="adj"/>
            </a:avLst>
          </a:prstGeom>
          <a:solidFill>
            <a:schemeClr val="accent5"/>
          </a:solid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Font typeface="Arial"/>
              <a:buNone/>
            </a:pPr>
            <a:r>
              <a:t/>
            </a:r>
            <a:endParaRPr b="1" sz="1600">
              <a:solidFill>
                <a:schemeClr val="lt1"/>
              </a:solidFill>
              <a:latin typeface="Sorts Mill Goudy"/>
              <a:ea typeface="Sorts Mill Goudy"/>
              <a:cs typeface="Sorts Mill Goudy"/>
              <a:sym typeface="Sorts Mill Goudy"/>
            </a:endParaRPr>
          </a:p>
        </p:txBody>
      </p:sp>
      <p:sp>
        <p:nvSpPr>
          <p:cNvPr id="554" name="Google Shape;554;p109"/>
          <p:cNvSpPr/>
          <p:nvPr/>
        </p:nvSpPr>
        <p:spPr>
          <a:xfrm flipH="1">
            <a:off x="469142" y="2803852"/>
            <a:ext cx="7778700" cy="1084500"/>
          </a:xfrm>
          <a:prstGeom prst="roundRect">
            <a:avLst>
              <a:gd fmla="val 42664" name="adj"/>
            </a:avLst>
          </a:prstGeom>
          <a:solidFill>
            <a:srgbClr val="C00000"/>
          </a:solid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Font typeface="Arial"/>
              <a:buNone/>
            </a:pPr>
            <a:r>
              <a:t/>
            </a:r>
            <a:endParaRPr b="1" sz="1900">
              <a:solidFill>
                <a:schemeClr val="lt1"/>
              </a:solidFill>
            </a:endParaRPr>
          </a:p>
        </p:txBody>
      </p:sp>
      <p:sp>
        <p:nvSpPr>
          <p:cNvPr id="555" name="Google Shape;555;p109"/>
          <p:cNvSpPr/>
          <p:nvPr/>
        </p:nvSpPr>
        <p:spPr>
          <a:xfrm flipH="1">
            <a:off x="469142" y="4030104"/>
            <a:ext cx="7778700" cy="1084500"/>
          </a:xfrm>
          <a:prstGeom prst="roundRect">
            <a:avLst>
              <a:gd fmla="val 42664" name="adj"/>
            </a:avLst>
          </a:prstGeom>
          <a:solidFill>
            <a:srgbClr val="A5A5A5"/>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t/>
            </a:r>
            <a:endParaRPr sz="1600">
              <a:solidFill>
                <a:schemeClr val="dk1"/>
              </a:solidFill>
            </a:endParaRPr>
          </a:p>
        </p:txBody>
      </p:sp>
      <p:sp>
        <p:nvSpPr>
          <p:cNvPr id="556" name="Google Shape;556;p109"/>
          <p:cNvSpPr/>
          <p:nvPr/>
        </p:nvSpPr>
        <p:spPr>
          <a:xfrm flipH="1">
            <a:off x="469142" y="5256363"/>
            <a:ext cx="7778700" cy="1084500"/>
          </a:xfrm>
          <a:prstGeom prst="roundRect">
            <a:avLst>
              <a:gd fmla="val 42664" name="adj"/>
            </a:avLst>
          </a:prstGeom>
          <a:solidFill>
            <a:srgbClr val="213F76"/>
          </a:solid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Font typeface="Arial"/>
              <a:buNone/>
            </a:pPr>
            <a:r>
              <a:t/>
            </a:r>
            <a:endParaRPr b="1" sz="4400">
              <a:solidFill>
                <a:schemeClr val="lt1"/>
              </a:solidFill>
            </a:endParaRPr>
          </a:p>
        </p:txBody>
      </p:sp>
      <p:sp>
        <p:nvSpPr>
          <p:cNvPr id="557" name="Google Shape;557;p109"/>
          <p:cNvSpPr/>
          <p:nvPr/>
        </p:nvSpPr>
        <p:spPr>
          <a:xfrm>
            <a:off x="6842000" y="1519592"/>
            <a:ext cx="4854900" cy="48801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1" sz="1600">
              <a:solidFill>
                <a:schemeClr val="lt1"/>
              </a:solidFill>
              <a:latin typeface="Sorts Mill Goudy"/>
              <a:ea typeface="Sorts Mill Goudy"/>
              <a:cs typeface="Sorts Mill Goudy"/>
              <a:sym typeface="Sorts Mill Goudy"/>
            </a:endParaRPr>
          </a:p>
        </p:txBody>
      </p:sp>
      <p:sp>
        <p:nvSpPr>
          <p:cNvPr id="558" name="Google Shape;558;p109"/>
          <p:cNvSpPr/>
          <p:nvPr/>
        </p:nvSpPr>
        <p:spPr>
          <a:xfrm>
            <a:off x="862400" y="2888900"/>
            <a:ext cx="5105700" cy="91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lang="en-US" sz="1600">
                <a:solidFill>
                  <a:schemeClr val="lt1"/>
                </a:solidFill>
                <a:latin typeface="Sorts Mill Goudy"/>
                <a:ea typeface="Sorts Mill Goudy"/>
                <a:cs typeface="Sorts Mill Goudy"/>
                <a:sym typeface="Sorts Mill Goudy"/>
              </a:rPr>
              <a:t>They achieve this through their </a:t>
            </a:r>
            <a:r>
              <a:rPr i="1" lang="en-US" sz="1600">
                <a:solidFill>
                  <a:schemeClr val="lt1"/>
                </a:solidFill>
                <a:latin typeface="Sorts Mill Goudy"/>
                <a:ea typeface="Sorts Mill Goudy"/>
                <a:cs typeface="Sorts Mill Goudy"/>
                <a:sym typeface="Sorts Mill Goudy"/>
              </a:rPr>
              <a:t>free </a:t>
            </a:r>
            <a:r>
              <a:rPr lang="en-US" sz="1600">
                <a:solidFill>
                  <a:schemeClr val="lt1"/>
                </a:solidFill>
                <a:latin typeface="Sorts Mill Goudy"/>
                <a:ea typeface="Sorts Mill Goudy"/>
                <a:cs typeface="Sorts Mill Goudy"/>
                <a:sym typeface="Sorts Mill Goudy"/>
              </a:rPr>
              <a:t>TEACH K-12 curriculum, providing learning tools, interactive media, and opportunities for schools, 4-H clubs, Scouts, and other youth groups to participate in their mission.</a:t>
            </a:r>
            <a:endParaRPr b="0" i="0" sz="1500" u="none" cap="none" strike="noStrike">
              <a:solidFill>
                <a:srgbClr val="FFFFFF"/>
              </a:solidFill>
              <a:latin typeface="Arial"/>
              <a:ea typeface="Arial"/>
              <a:cs typeface="Arial"/>
              <a:sym typeface="Arial"/>
            </a:endParaRPr>
          </a:p>
        </p:txBody>
      </p:sp>
      <p:sp>
        <p:nvSpPr>
          <p:cNvPr id="559" name="Google Shape;559;p109"/>
          <p:cNvSpPr/>
          <p:nvPr/>
        </p:nvSpPr>
        <p:spPr>
          <a:xfrm>
            <a:off x="883800" y="1750400"/>
            <a:ext cx="5105700" cy="73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chemeClr val="lt1"/>
                </a:solidFill>
                <a:latin typeface="Sorts Mill Goudy"/>
                <a:ea typeface="Sorts Mill Goudy"/>
                <a:cs typeface="Sorts Mill Goudy"/>
                <a:sym typeface="Sorts Mill Goudy"/>
              </a:rPr>
              <a:t>Wreaths Across America is dedicated to teaching younger generations the value of freedom and the importance of honoring those who sacrificed to protect it.</a:t>
            </a:r>
            <a:endParaRPr sz="1600">
              <a:solidFill>
                <a:schemeClr val="lt1"/>
              </a:solidFill>
              <a:latin typeface="Sorts Mill Goudy"/>
              <a:ea typeface="Sorts Mill Goudy"/>
              <a:cs typeface="Sorts Mill Goudy"/>
              <a:sym typeface="Sorts Mill Goudy"/>
            </a:endParaRPr>
          </a:p>
        </p:txBody>
      </p:sp>
      <p:sp>
        <p:nvSpPr>
          <p:cNvPr id="560" name="Google Shape;560;p109"/>
          <p:cNvSpPr/>
          <p:nvPr/>
        </p:nvSpPr>
        <p:spPr>
          <a:xfrm>
            <a:off x="883800" y="4202913"/>
            <a:ext cx="5105700" cy="738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lang="en-US" sz="1600">
                <a:solidFill>
                  <a:schemeClr val="lt1"/>
                </a:solidFill>
                <a:latin typeface="Sorts Mill Goudy"/>
                <a:ea typeface="Sorts Mill Goudy"/>
                <a:cs typeface="Sorts Mill Goudy"/>
                <a:sym typeface="Sorts Mill Goudy"/>
              </a:rPr>
              <a:t>The Mobile Education Exhibit is a traveling classroom designed to inspire and educate the public about Wreaths Across America’s mission and the lives it has touched.</a:t>
            </a:r>
            <a:endParaRPr sz="1600">
              <a:solidFill>
                <a:schemeClr val="lt1"/>
              </a:solidFill>
              <a:latin typeface="Sorts Mill Goudy"/>
              <a:ea typeface="Sorts Mill Goudy"/>
              <a:cs typeface="Sorts Mill Goudy"/>
              <a:sym typeface="Sorts Mill Goudy"/>
            </a:endParaRPr>
          </a:p>
          <a:p>
            <a:pPr indent="0" lvl="0" marL="0" marR="0" rtl="0" algn="l">
              <a:lnSpc>
                <a:spcPct val="100000"/>
              </a:lnSpc>
              <a:spcBef>
                <a:spcPts val="0"/>
              </a:spcBef>
              <a:spcAft>
                <a:spcPts val="0"/>
              </a:spcAft>
              <a:buClr>
                <a:srgbClr val="000000"/>
              </a:buClr>
              <a:buSzPts val="1600"/>
              <a:buFont typeface="Arial"/>
              <a:buNone/>
            </a:pPr>
            <a:r>
              <a:t/>
            </a:r>
            <a:endParaRPr sz="1600">
              <a:solidFill>
                <a:schemeClr val="lt1"/>
              </a:solidFill>
              <a:latin typeface="Sorts Mill Goudy"/>
              <a:ea typeface="Sorts Mill Goudy"/>
              <a:cs typeface="Sorts Mill Goudy"/>
              <a:sym typeface="Sorts Mill Goudy"/>
            </a:endParaRPr>
          </a:p>
        </p:txBody>
      </p:sp>
      <p:sp>
        <p:nvSpPr>
          <p:cNvPr id="561" name="Google Shape;561;p109"/>
          <p:cNvSpPr/>
          <p:nvPr/>
        </p:nvSpPr>
        <p:spPr>
          <a:xfrm>
            <a:off x="862400" y="5429175"/>
            <a:ext cx="5105700" cy="738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lang="en-US" sz="1600">
                <a:solidFill>
                  <a:schemeClr val="lt1"/>
                </a:solidFill>
                <a:latin typeface="Sorts Mill Goudy"/>
                <a:ea typeface="Sorts Mill Goudy"/>
                <a:cs typeface="Sorts Mill Goudy"/>
                <a:sym typeface="Sorts Mill Goudy"/>
              </a:rPr>
              <a:t>Wreaths Across America’s </a:t>
            </a:r>
            <a:r>
              <a:rPr lang="en-US" sz="1600">
                <a:solidFill>
                  <a:schemeClr val="lt1"/>
                </a:solidFill>
                <a:latin typeface="Sorts Mill Goudy"/>
                <a:ea typeface="Sorts Mill Goudy"/>
                <a:cs typeface="Sorts Mill Goudy"/>
                <a:sym typeface="Sorts Mill Goudy"/>
              </a:rPr>
              <a:t>goal is to bring local communities and military members together through education, storytelling, and interactive experiences.</a:t>
            </a:r>
            <a:endParaRPr sz="1600">
              <a:solidFill>
                <a:schemeClr val="lt1"/>
              </a:solidFill>
              <a:latin typeface="Sorts Mill Goudy"/>
              <a:ea typeface="Sorts Mill Goudy"/>
              <a:cs typeface="Sorts Mill Goudy"/>
              <a:sym typeface="Sorts Mill Goudy"/>
            </a:endParaRPr>
          </a:p>
        </p:txBody>
      </p:sp>
      <p:pic>
        <p:nvPicPr>
          <p:cNvPr id="562" name="Google Shape;562;p109"/>
          <p:cNvPicPr preferRelativeResize="0"/>
          <p:nvPr/>
        </p:nvPicPr>
        <p:blipFill rotWithShape="1">
          <a:blip r:embed="rId3">
            <a:alphaModFix/>
          </a:blip>
          <a:srcRect b="0" l="0" r="0" t="0"/>
          <a:stretch/>
        </p:blipFill>
        <p:spPr>
          <a:xfrm>
            <a:off x="6110800" y="1435825"/>
            <a:ext cx="6081201" cy="509765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110"/>
          <p:cNvSpPr/>
          <p:nvPr/>
        </p:nvSpPr>
        <p:spPr>
          <a:xfrm>
            <a:off x="0" y="1047067"/>
            <a:ext cx="12192000" cy="54864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Quattrocento Sans"/>
              <a:ea typeface="Quattrocento Sans"/>
              <a:cs typeface="Quattrocento Sans"/>
              <a:sym typeface="Quattrocento Sans"/>
            </a:endParaRPr>
          </a:p>
        </p:txBody>
      </p:sp>
      <p:sp>
        <p:nvSpPr>
          <p:cNvPr id="568" name="Google Shape;568;p110"/>
          <p:cNvSpPr txBox="1"/>
          <p:nvPr>
            <p:ph type="title"/>
          </p:nvPr>
        </p:nvSpPr>
        <p:spPr>
          <a:xfrm>
            <a:off x="0" y="-123567"/>
            <a:ext cx="12192000" cy="1047300"/>
          </a:xfrm>
          <a:prstGeom prst="rect">
            <a:avLst/>
          </a:prstGeom>
          <a:solidFill>
            <a:srgbClr val="1E4273"/>
          </a:solid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000000"/>
              </a:buClr>
              <a:buFont typeface="Arial"/>
              <a:buNone/>
            </a:pPr>
            <a:r>
              <a:rPr lang="en-US" sz="4100">
                <a:solidFill>
                  <a:srgbClr val="FFFFFF"/>
                </a:solidFill>
                <a:latin typeface="Sorts Mill Goudy"/>
                <a:ea typeface="Sorts Mill Goudy"/>
                <a:cs typeface="Sorts Mill Goudy"/>
                <a:sym typeface="Sorts Mill Goudy"/>
              </a:rPr>
              <a:t>Look Back at the Wreaths Across America Timeline</a:t>
            </a:r>
            <a:endParaRPr sz="4100">
              <a:solidFill>
                <a:srgbClr val="FFFFFF"/>
              </a:solidFill>
              <a:latin typeface="Sorts Mill Goudy"/>
              <a:ea typeface="Sorts Mill Goudy"/>
              <a:cs typeface="Sorts Mill Goudy"/>
              <a:sym typeface="Sorts Mill Goudy"/>
            </a:endParaRPr>
          </a:p>
        </p:txBody>
      </p:sp>
      <p:pic>
        <p:nvPicPr>
          <p:cNvPr id="569" name="Google Shape;569;p110"/>
          <p:cNvPicPr preferRelativeResize="0"/>
          <p:nvPr/>
        </p:nvPicPr>
        <p:blipFill rotWithShape="1">
          <a:blip r:embed="rId3">
            <a:alphaModFix/>
          </a:blip>
          <a:srcRect b="0" l="9" r="19" t="0"/>
          <a:stretch/>
        </p:blipFill>
        <p:spPr>
          <a:xfrm>
            <a:off x="2547013" y="1047075"/>
            <a:ext cx="7097974" cy="5486402"/>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111"/>
          <p:cNvSpPr/>
          <p:nvPr/>
        </p:nvSpPr>
        <p:spPr>
          <a:xfrm>
            <a:off x="6096000" y="0"/>
            <a:ext cx="6096000" cy="65331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Quattrocento Sans"/>
              <a:ea typeface="Quattrocento Sans"/>
              <a:cs typeface="Quattrocento Sans"/>
              <a:sym typeface="Quattrocento Sans"/>
            </a:endParaRPr>
          </a:p>
        </p:txBody>
      </p:sp>
      <p:sp>
        <p:nvSpPr>
          <p:cNvPr id="575" name="Google Shape;575;p111"/>
          <p:cNvSpPr txBox="1"/>
          <p:nvPr/>
        </p:nvSpPr>
        <p:spPr>
          <a:xfrm>
            <a:off x="0" y="0"/>
            <a:ext cx="6096000" cy="6549300"/>
          </a:xfrm>
          <a:prstGeom prst="rect">
            <a:avLst/>
          </a:prstGeom>
          <a:solidFill>
            <a:srgbClr val="1E4273"/>
          </a:solidFill>
          <a:ln>
            <a:noFill/>
          </a:ln>
        </p:spPr>
        <p:txBody>
          <a:bodyPr anchorCtr="0" anchor="ctr" bIns="121900" lIns="121900" spcFirstLastPara="1" rIns="121900" wrap="square" tIns="121900">
            <a:spAutoFit/>
          </a:bodyPr>
          <a:lstStyle/>
          <a:p>
            <a:pPr indent="0" lvl="0" marL="0" marR="0" rtl="0" algn="ctr">
              <a:lnSpc>
                <a:spcPct val="90000"/>
              </a:lnSpc>
              <a:spcBef>
                <a:spcPts val="0"/>
              </a:spcBef>
              <a:spcAft>
                <a:spcPts val="0"/>
              </a:spcAft>
              <a:buClr>
                <a:srgbClr val="000000"/>
              </a:buClr>
              <a:buSzPts val="4400"/>
              <a:buFont typeface="Arial"/>
              <a:buNone/>
            </a:pPr>
            <a:r>
              <a:t/>
            </a:r>
            <a:endParaRPr b="1" sz="500">
              <a:solidFill>
                <a:srgbClr val="F9F9F9"/>
              </a:solidFill>
            </a:endParaRPr>
          </a:p>
          <a:p>
            <a:pPr indent="0" lvl="0" marL="0" marR="0" rtl="0" algn="ctr">
              <a:lnSpc>
                <a:spcPct val="100000"/>
              </a:lnSpc>
              <a:spcBef>
                <a:spcPts val="0"/>
              </a:spcBef>
              <a:spcAft>
                <a:spcPts val="0"/>
              </a:spcAft>
              <a:buClr>
                <a:srgbClr val="000000"/>
              </a:buClr>
              <a:buFont typeface="Arial"/>
              <a:buNone/>
            </a:pPr>
            <a:r>
              <a:rPr lang="en-US" sz="3900">
                <a:solidFill>
                  <a:srgbClr val="FFFFFF"/>
                </a:solidFill>
                <a:latin typeface="Sorts Mill Goudy"/>
                <a:ea typeface="Sorts Mill Goudy"/>
                <a:cs typeface="Sorts Mill Goudy"/>
                <a:sym typeface="Sorts Mill Goudy"/>
              </a:rPr>
              <a:t>Watch Wreaths Across America Grow!</a:t>
            </a:r>
            <a:endParaRPr sz="3900">
              <a:solidFill>
                <a:srgbClr val="FFFFFF"/>
              </a:solidFill>
              <a:latin typeface="Sorts Mill Goudy"/>
              <a:ea typeface="Sorts Mill Goudy"/>
              <a:cs typeface="Sorts Mill Goudy"/>
              <a:sym typeface="Sorts Mill Goudy"/>
            </a:endParaRPr>
          </a:p>
          <a:p>
            <a:pPr indent="0" lvl="0" marL="0" marR="0" rtl="0" algn="ctr">
              <a:lnSpc>
                <a:spcPct val="100000"/>
              </a:lnSpc>
              <a:spcBef>
                <a:spcPts val="0"/>
              </a:spcBef>
              <a:spcAft>
                <a:spcPts val="0"/>
              </a:spcAft>
              <a:buClr>
                <a:srgbClr val="000000"/>
              </a:buClr>
              <a:buFont typeface="Arial"/>
              <a:buNone/>
            </a:pPr>
            <a:r>
              <a:t/>
            </a:r>
            <a:endParaRPr sz="2000">
              <a:solidFill>
                <a:srgbClr val="FFFFFF"/>
              </a:solidFill>
              <a:latin typeface="Sorts Mill Goudy"/>
              <a:ea typeface="Sorts Mill Goudy"/>
              <a:cs typeface="Sorts Mill Goudy"/>
              <a:sym typeface="Sorts Mill Goudy"/>
            </a:endParaRPr>
          </a:p>
          <a:p>
            <a:pPr indent="0" lvl="0" marL="0" marR="0" rtl="0" algn="ctr">
              <a:lnSpc>
                <a:spcPct val="100000"/>
              </a:lnSpc>
              <a:spcBef>
                <a:spcPts val="0"/>
              </a:spcBef>
              <a:spcAft>
                <a:spcPts val="0"/>
              </a:spcAft>
              <a:buClr>
                <a:srgbClr val="000000"/>
              </a:buClr>
              <a:buFont typeface="Arial"/>
              <a:buNone/>
            </a:pPr>
            <a:r>
              <a:rPr lang="en-US" sz="2000">
                <a:solidFill>
                  <a:srgbClr val="FFFFFF"/>
                </a:solidFill>
                <a:latin typeface="Sorts Mill Goudy"/>
                <a:ea typeface="Sorts Mill Goudy"/>
                <a:cs typeface="Sorts Mill Goudy"/>
                <a:sym typeface="Sorts Mill Goudy"/>
              </a:rPr>
              <a:t>Thanks to the dedication and support of over 4 million volunteers, 2024 was one of our best years yet. Nearly 3.1 million veteran wreaths were placed at 4,909 participating locations nationwide with the help of 7,408 registered sponsorship groups. </a:t>
            </a:r>
            <a:endParaRPr sz="2000">
              <a:solidFill>
                <a:srgbClr val="FFFFFF"/>
              </a:solidFill>
              <a:latin typeface="Sorts Mill Goudy"/>
              <a:ea typeface="Sorts Mill Goudy"/>
              <a:cs typeface="Sorts Mill Goudy"/>
              <a:sym typeface="Sorts Mill Goudy"/>
            </a:endParaRPr>
          </a:p>
          <a:p>
            <a:pPr indent="0" lvl="0" marL="0" marR="0" rtl="0" algn="ctr">
              <a:lnSpc>
                <a:spcPct val="100000"/>
              </a:lnSpc>
              <a:spcBef>
                <a:spcPts val="0"/>
              </a:spcBef>
              <a:spcAft>
                <a:spcPts val="0"/>
              </a:spcAft>
              <a:buClr>
                <a:srgbClr val="000000"/>
              </a:buClr>
              <a:buFont typeface="Arial"/>
              <a:buNone/>
            </a:pPr>
            <a:r>
              <a:t/>
            </a:r>
            <a:endParaRPr sz="2000">
              <a:solidFill>
                <a:srgbClr val="FFFFFF"/>
              </a:solidFill>
              <a:latin typeface="Sorts Mill Goudy"/>
              <a:ea typeface="Sorts Mill Goudy"/>
              <a:cs typeface="Sorts Mill Goudy"/>
              <a:sym typeface="Sorts Mill Goudy"/>
            </a:endParaRPr>
          </a:p>
          <a:p>
            <a:pPr indent="0" lvl="0" marL="0" marR="0" rtl="0" algn="ctr">
              <a:lnSpc>
                <a:spcPct val="100000"/>
              </a:lnSpc>
              <a:spcBef>
                <a:spcPts val="0"/>
              </a:spcBef>
              <a:spcAft>
                <a:spcPts val="0"/>
              </a:spcAft>
              <a:buClr>
                <a:srgbClr val="000000"/>
              </a:buClr>
              <a:buFont typeface="Arial"/>
              <a:buNone/>
            </a:pPr>
            <a:r>
              <a:rPr lang="en-US" sz="2000">
                <a:solidFill>
                  <a:srgbClr val="FFFFFF"/>
                </a:solidFill>
                <a:latin typeface="Sorts Mill Goudy"/>
                <a:ea typeface="Sorts Mill Goudy"/>
                <a:cs typeface="Sorts Mill Goudy"/>
                <a:sym typeface="Sorts Mill Goudy"/>
              </a:rPr>
              <a:t>📊 Check out the </a:t>
            </a:r>
            <a:r>
              <a:rPr b="1" lang="en-US" sz="2000">
                <a:solidFill>
                  <a:srgbClr val="FFFFFF"/>
                </a:solidFill>
                <a:latin typeface="Sorts Mill Goudy"/>
                <a:ea typeface="Sorts Mill Goudy"/>
                <a:cs typeface="Sorts Mill Goudy"/>
                <a:sym typeface="Sorts Mill Goudy"/>
              </a:rPr>
              <a:t>impact we made together</a:t>
            </a:r>
            <a:r>
              <a:rPr lang="en-US" sz="2000">
                <a:solidFill>
                  <a:srgbClr val="FFFFFF"/>
                </a:solidFill>
                <a:latin typeface="Sorts Mill Goudy"/>
                <a:ea typeface="Sorts Mill Goudy"/>
                <a:cs typeface="Sorts Mill Goudy"/>
                <a:sym typeface="Sorts Mill Goudy"/>
              </a:rPr>
              <a:t> in 2024!</a:t>
            </a:r>
            <a:endParaRPr sz="2000">
              <a:solidFill>
                <a:srgbClr val="FFFFFF"/>
              </a:solidFill>
              <a:latin typeface="Sorts Mill Goudy"/>
              <a:ea typeface="Sorts Mill Goudy"/>
              <a:cs typeface="Sorts Mill Goudy"/>
              <a:sym typeface="Sorts Mill Goudy"/>
            </a:endParaRPr>
          </a:p>
          <a:p>
            <a:pPr indent="0" lvl="0" marL="0" marR="0" rtl="0" algn="ctr">
              <a:lnSpc>
                <a:spcPct val="100000"/>
              </a:lnSpc>
              <a:spcBef>
                <a:spcPts val="0"/>
              </a:spcBef>
              <a:spcAft>
                <a:spcPts val="0"/>
              </a:spcAft>
              <a:buClr>
                <a:srgbClr val="000000"/>
              </a:buClr>
              <a:buFont typeface="Arial"/>
              <a:buNone/>
            </a:pPr>
            <a:r>
              <a:t/>
            </a:r>
            <a:endParaRPr sz="2000">
              <a:solidFill>
                <a:srgbClr val="FFFFFF"/>
              </a:solidFill>
              <a:latin typeface="Sorts Mill Goudy"/>
              <a:ea typeface="Sorts Mill Goudy"/>
              <a:cs typeface="Sorts Mill Goudy"/>
              <a:sym typeface="Sorts Mill Goudy"/>
            </a:endParaRPr>
          </a:p>
          <a:p>
            <a:pPr indent="0" lvl="0" marL="0" marR="0" rtl="0" algn="ctr">
              <a:lnSpc>
                <a:spcPct val="100000"/>
              </a:lnSpc>
              <a:spcBef>
                <a:spcPts val="0"/>
              </a:spcBef>
              <a:spcAft>
                <a:spcPts val="0"/>
              </a:spcAft>
              <a:buClr>
                <a:srgbClr val="000000"/>
              </a:buClr>
              <a:buFont typeface="Arial"/>
              <a:buNone/>
            </a:pPr>
            <a:r>
              <a:rPr lang="en-US" sz="2000">
                <a:solidFill>
                  <a:srgbClr val="FFFFFF"/>
                </a:solidFill>
                <a:latin typeface="Sorts Mill Goudy"/>
                <a:ea typeface="Sorts Mill Goudy"/>
                <a:cs typeface="Sorts Mill Goudy"/>
                <a:sym typeface="Sorts Mill Goudy"/>
              </a:rPr>
              <a:t>We’re excited to share that since 2007, over $28 million has been given back to local communities across the country through </a:t>
            </a:r>
            <a:r>
              <a:rPr lang="en-US" sz="2000">
                <a:solidFill>
                  <a:srgbClr val="FFFFFF"/>
                </a:solidFill>
                <a:latin typeface="Sorts Mill Goudy"/>
                <a:ea typeface="Sorts Mill Goudy"/>
                <a:cs typeface="Sorts Mill Goudy"/>
                <a:sym typeface="Sorts Mill Goudy"/>
              </a:rPr>
              <a:t>the $5 Back Sponsorship Group Program, enabling groups to do good twice through their own organizations.</a:t>
            </a:r>
            <a:endParaRPr sz="2000">
              <a:solidFill>
                <a:srgbClr val="FFFFFF"/>
              </a:solidFill>
              <a:latin typeface="Sorts Mill Goudy"/>
              <a:ea typeface="Sorts Mill Goudy"/>
              <a:cs typeface="Sorts Mill Goudy"/>
              <a:sym typeface="Sorts Mill Goudy"/>
            </a:endParaRPr>
          </a:p>
          <a:p>
            <a:pPr indent="0" lvl="0" marL="0" marR="0" rtl="0" algn="ctr">
              <a:lnSpc>
                <a:spcPct val="100000"/>
              </a:lnSpc>
              <a:spcBef>
                <a:spcPts val="0"/>
              </a:spcBef>
              <a:spcAft>
                <a:spcPts val="0"/>
              </a:spcAft>
              <a:buClr>
                <a:srgbClr val="000000"/>
              </a:buClr>
              <a:buFont typeface="Arial"/>
              <a:buNone/>
            </a:pPr>
            <a:r>
              <a:t/>
            </a:r>
            <a:endParaRPr sz="2400">
              <a:solidFill>
                <a:srgbClr val="FFFFFF"/>
              </a:solidFill>
              <a:latin typeface="Sorts Mill Goudy"/>
              <a:ea typeface="Sorts Mill Goudy"/>
              <a:cs typeface="Sorts Mill Goudy"/>
              <a:sym typeface="Sorts Mill Goudy"/>
            </a:endParaRPr>
          </a:p>
          <a:p>
            <a:pPr indent="0" lvl="0" marL="0" marR="0" rtl="0" algn="ctr">
              <a:lnSpc>
                <a:spcPct val="100000"/>
              </a:lnSpc>
              <a:spcBef>
                <a:spcPts val="0"/>
              </a:spcBef>
              <a:spcAft>
                <a:spcPts val="0"/>
              </a:spcAft>
              <a:buClr>
                <a:srgbClr val="000000"/>
              </a:buClr>
              <a:buFont typeface="Arial"/>
              <a:buNone/>
            </a:pPr>
            <a:r>
              <a:t/>
            </a:r>
            <a:endParaRPr sz="800">
              <a:solidFill>
                <a:srgbClr val="FFFFFF"/>
              </a:solidFill>
              <a:latin typeface="Sorts Mill Goudy"/>
              <a:ea typeface="Sorts Mill Goudy"/>
              <a:cs typeface="Sorts Mill Goudy"/>
              <a:sym typeface="Sorts Mill Goudy"/>
            </a:endParaRPr>
          </a:p>
          <a:p>
            <a:pPr indent="0" lvl="0" marL="0" rtl="0" algn="ctr">
              <a:spcBef>
                <a:spcPts val="0"/>
              </a:spcBef>
              <a:spcAft>
                <a:spcPts val="0"/>
              </a:spcAft>
              <a:buNone/>
            </a:pPr>
            <a:r>
              <a:t/>
            </a:r>
            <a:endParaRPr b="1" sz="1500">
              <a:solidFill>
                <a:srgbClr val="3F8D3E"/>
              </a:solidFill>
              <a:latin typeface="Sorts Mill Goudy"/>
              <a:ea typeface="Sorts Mill Goudy"/>
              <a:cs typeface="Sorts Mill Goudy"/>
              <a:sym typeface="Sorts Mill Goudy"/>
            </a:endParaRPr>
          </a:p>
        </p:txBody>
      </p:sp>
      <p:pic>
        <p:nvPicPr>
          <p:cNvPr id="576" name="Google Shape;576;p111"/>
          <p:cNvPicPr preferRelativeResize="0"/>
          <p:nvPr/>
        </p:nvPicPr>
        <p:blipFill rotWithShape="1">
          <a:blip r:embed="rId3">
            <a:alphaModFix/>
          </a:blip>
          <a:srcRect b="0" l="0" r="0" t="14317"/>
          <a:stretch/>
        </p:blipFill>
        <p:spPr>
          <a:xfrm>
            <a:off x="7110771" y="0"/>
            <a:ext cx="4066446" cy="653320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112"/>
          <p:cNvSpPr/>
          <p:nvPr/>
        </p:nvSpPr>
        <p:spPr>
          <a:xfrm>
            <a:off x="5708833" y="1047067"/>
            <a:ext cx="6483300" cy="54864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Quattrocento Sans"/>
              <a:ea typeface="Quattrocento Sans"/>
              <a:cs typeface="Quattrocento Sans"/>
              <a:sym typeface="Quattrocento Sans"/>
            </a:endParaRPr>
          </a:p>
        </p:txBody>
      </p:sp>
      <p:sp>
        <p:nvSpPr>
          <p:cNvPr id="582" name="Google Shape;582;p112"/>
          <p:cNvSpPr txBox="1"/>
          <p:nvPr>
            <p:ph type="title"/>
          </p:nvPr>
        </p:nvSpPr>
        <p:spPr>
          <a:xfrm>
            <a:off x="0" y="-123567"/>
            <a:ext cx="12192000" cy="1047300"/>
          </a:xfrm>
          <a:prstGeom prst="rect">
            <a:avLst/>
          </a:prstGeom>
          <a:solidFill>
            <a:srgbClr val="1E4E79"/>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SzPct val="43181"/>
              <a:buNone/>
            </a:pPr>
            <a:r>
              <a:rPr b="1" lang="en-US">
                <a:solidFill>
                  <a:schemeClr val="lt1"/>
                </a:solidFill>
                <a:latin typeface="Arial"/>
                <a:ea typeface="Arial"/>
                <a:cs typeface="Arial"/>
                <a:sym typeface="Arial"/>
              </a:rPr>
              <a:t>How ALA Can Support Wreaths Across America</a:t>
            </a:r>
            <a:endParaRPr b="1">
              <a:solidFill>
                <a:schemeClr val="lt1"/>
              </a:solidFill>
              <a:latin typeface="Arial"/>
              <a:ea typeface="Arial"/>
              <a:cs typeface="Arial"/>
              <a:sym typeface="Arial"/>
            </a:endParaRPr>
          </a:p>
        </p:txBody>
      </p:sp>
      <p:sp>
        <p:nvSpPr>
          <p:cNvPr id="583" name="Google Shape;583;p112"/>
          <p:cNvSpPr/>
          <p:nvPr/>
        </p:nvSpPr>
        <p:spPr>
          <a:xfrm>
            <a:off x="2743201" y="1047083"/>
            <a:ext cx="2743200" cy="27432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rPr lang="en-US" sz="1900">
                <a:solidFill>
                  <a:schemeClr val="lt1"/>
                </a:solidFill>
                <a:latin typeface="Sorts Mill Goudy"/>
                <a:ea typeface="Sorts Mill Goudy"/>
                <a:cs typeface="Sorts Mill Goudy"/>
                <a:sym typeface="Sorts Mill Goudy"/>
              </a:rPr>
              <a:t>Take the lead as a Location Coordinator by registering a local cemetery for National Wreaths Across America Day.</a:t>
            </a:r>
            <a:endParaRPr sz="1600">
              <a:solidFill>
                <a:schemeClr val="lt1"/>
              </a:solidFill>
              <a:latin typeface="Sorts Mill Goudy"/>
              <a:ea typeface="Sorts Mill Goudy"/>
              <a:cs typeface="Sorts Mill Goudy"/>
              <a:sym typeface="Sorts Mill Goudy"/>
            </a:endParaRPr>
          </a:p>
        </p:txBody>
      </p:sp>
      <p:sp>
        <p:nvSpPr>
          <p:cNvPr id="584" name="Google Shape;584;p112"/>
          <p:cNvSpPr/>
          <p:nvPr/>
        </p:nvSpPr>
        <p:spPr>
          <a:xfrm>
            <a:off x="-1" y="1047074"/>
            <a:ext cx="2743200" cy="2743200"/>
          </a:xfrm>
          <a:prstGeom prst="rect">
            <a:avLst/>
          </a:prstGeom>
          <a:solidFill>
            <a:srgbClr val="C00000"/>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Font typeface="Arial"/>
              <a:buNone/>
            </a:pPr>
            <a:r>
              <a:rPr lang="en-US" sz="1900">
                <a:solidFill>
                  <a:schemeClr val="lt1"/>
                </a:solidFill>
                <a:latin typeface="Sorts Mill Goudy"/>
                <a:ea typeface="Sorts Mill Goudy"/>
                <a:cs typeface="Sorts Mill Goudy"/>
                <a:sym typeface="Sorts Mill Goudy"/>
              </a:rPr>
              <a:t>Join our Sponsorship Group Program to help gather sponsorships for one of our participating locations!</a:t>
            </a:r>
            <a:endParaRPr sz="1900">
              <a:solidFill>
                <a:schemeClr val="lt1"/>
              </a:solidFill>
              <a:latin typeface="Sorts Mill Goudy"/>
              <a:ea typeface="Sorts Mill Goudy"/>
              <a:cs typeface="Sorts Mill Goudy"/>
              <a:sym typeface="Sorts Mill Goudy"/>
            </a:endParaRPr>
          </a:p>
        </p:txBody>
      </p:sp>
      <p:sp>
        <p:nvSpPr>
          <p:cNvPr id="585" name="Google Shape;585;p112"/>
          <p:cNvSpPr/>
          <p:nvPr/>
        </p:nvSpPr>
        <p:spPr>
          <a:xfrm>
            <a:off x="-1" y="3790267"/>
            <a:ext cx="2743200" cy="2743200"/>
          </a:xfrm>
          <a:prstGeom prst="rect">
            <a:avLst/>
          </a:prstGeom>
          <a:solidFill>
            <a:srgbClr val="1E427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rPr lang="en-US" sz="1900">
                <a:solidFill>
                  <a:schemeClr val="lt1"/>
                </a:solidFill>
                <a:latin typeface="Sorts Mill Goudy"/>
                <a:ea typeface="Sorts Mill Goudy"/>
                <a:cs typeface="Sorts Mill Goudy"/>
                <a:sym typeface="Sorts Mill Goudy"/>
              </a:rPr>
              <a:t>Volunteer to help place wreaths at your local participating cemetery on December 13, 2025.</a:t>
            </a:r>
            <a:endParaRPr sz="1800">
              <a:solidFill>
                <a:srgbClr val="FFFFFF"/>
              </a:solidFill>
              <a:latin typeface="Sorts Mill Goudy"/>
              <a:ea typeface="Sorts Mill Goudy"/>
              <a:cs typeface="Sorts Mill Goudy"/>
              <a:sym typeface="Sorts Mill Goudy"/>
            </a:endParaRPr>
          </a:p>
        </p:txBody>
      </p:sp>
      <p:sp>
        <p:nvSpPr>
          <p:cNvPr id="586" name="Google Shape;586;p112"/>
          <p:cNvSpPr/>
          <p:nvPr/>
        </p:nvSpPr>
        <p:spPr>
          <a:xfrm>
            <a:off x="2743191" y="3790276"/>
            <a:ext cx="2743200" cy="2743200"/>
          </a:xfrm>
          <a:prstGeom prst="rect">
            <a:avLst/>
          </a:prstGeom>
          <a:solidFill>
            <a:srgbClr val="38761D"/>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900"/>
              <a:buFont typeface="Arial"/>
              <a:buNone/>
            </a:pPr>
            <a:r>
              <a:rPr lang="en-US" sz="1900">
                <a:solidFill>
                  <a:schemeClr val="lt1"/>
                </a:solidFill>
                <a:latin typeface="Sorts Mill Goudy"/>
                <a:ea typeface="Sorts Mill Goudy"/>
                <a:cs typeface="Sorts Mill Goudy"/>
                <a:sym typeface="Sorts Mill Goudy"/>
              </a:rPr>
              <a:t>Take part in our year-round programs!</a:t>
            </a:r>
            <a:endParaRPr sz="1500">
              <a:latin typeface="Sorts Mill Goudy"/>
              <a:ea typeface="Sorts Mill Goudy"/>
              <a:cs typeface="Sorts Mill Goudy"/>
              <a:sym typeface="Sorts Mill Goudy"/>
            </a:endParaRPr>
          </a:p>
        </p:txBody>
      </p:sp>
      <p:pic>
        <p:nvPicPr>
          <p:cNvPr id="587" name="Google Shape;587;p112"/>
          <p:cNvPicPr preferRelativeResize="0"/>
          <p:nvPr>
            <p:ph idx="2" type="pic"/>
          </p:nvPr>
        </p:nvPicPr>
        <p:blipFill rotWithShape="1">
          <a:blip r:embed="rId3">
            <a:alphaModFix/>
          </a:blip>
          <a:srcRect b="0" l="0" r="0" t="0"/>
          <a:stretch/>
        </p:blipFill>
        <p:spPr>
          <a:xfrm>
            <a:off x="5647275" y="1047075"/>
            <a:ext cx="6544724" cy="5486401"/>
          </a:xfrm>
          <a:prstGeom prst="rect">
            <a:avLst/>
          </a:prstGeom>
          <a:noFill/>
          <a:ln>
            <a:noFill/>
          </a:ln>
          <a:effectLst>
            <a:outerShdw blurRad="57150" rotWithShape="0" algn="bl" dir="5400000" dist="19050">
              <a:srgbClr val="000000">
                <a:alpha val="50000"/>
              </a:srgbClr>
            </a:outerShdw>
          </a:effectLst>
        </p:spPr>
      </p:pic>
      <p:sp>
        <p:nvSpPr>
          <p:cNvPr id="588" name="Google Shape;588;p112"/>
          <p:cNvSpPr txBox="1"/>
          <p:nvPr>
            <p:ph type="title"/>
          </p:nvPr>
        </p:nvSpPr>
        <p:spPr>
          <a:xfrm>
            <a:off x="0" y="-123575"/>
            <a:ext cx="12192000" cy="1170600"/>
          </a:xfrm>
          <a:prstGeom prst="rect">
            <a:avLst/>
          </a:prstGeom>
          <a:solidFill>
            <a:srgbClr val="1E427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US" sz="4100">
                <a:solidFill>
                  <a:srgbClr val="FFFFFF"/>
                </a:solidFill>
                <a:latin typeface="Sorts Mill Goudy"/>
                <a:ea typeface="Sorts Mill Goudy"/>
                <a:cs typeface="Sorts Mill Goudy"/>
                <a:sym typeface="Sorts Mill Goudy"/>
              </a:rPr>
              <a:t>How Your Community Can Get Involved</a:t>
            </a:r>
            <a:endParaRPr sz="4100">
              <a:solidFill>
                <a:srgbClr val="FFFFFF"/>
              </a:solidFill>
              <a:latin typeface="Sorts Mill Goudy"/>
              <a:ea typeface="Sorts Mill Goudy"/>
              <a:cs typeface="Sorts Mill Goudy"/>
              <a:sym typeface="Sorts Mill Goudy"/>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113"/>
          <p:cNvSpPr/>
          <p:nvPr/>
        </p:nvSpPr>
        <p:spPr>
          <a:xfrm>
            <a:off x="0" y="1047067"/>
            <a:ext cx="12192000" cy="54864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Quattrocento Sans"/>
              <a:ea typeface="Quattrocento Sans"/>
              <a:cs typeface="Quattrocento Sans"/>
              <a:sym typeface="Quattrocento Sans"/>
            </a:endParaRPr>
          </a:p>
        </p:txBody>
      </p:sp>
      <p:sp>
        <p:nvSpPr>
          <p:cNvPr id="594" name="Google Shape;594;p113"/>
          <p:cNvSpPr/>
          <p:nvPr/>
        </p:nvSpPr>
        <p:spPr>
          <a:xfrm>
            <a:off x="0" y="1151425"/>
            <a:ext cx="5066700" cy="53820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Quattrocento Sans"/>
              <a:ea typeface="Quattrocento Sans"/>
              <a:cs typeface="Quattrocento Sans"/>
              <a:sym typeface="Quattrocento Sans"/>
            </a:endParaRPr>
          </a:p>
        </p:txBody>
      </p:sp>
      <p:sp>
        <p:nvSpPr>
          <p:cNvPr id="595" name="Google Shape;595;p113"/>
          <p:cNvSpPr txBox="1"/>
          <p:nvPr/>
        </p:nvSpPr>
        <p:spPr>
          <a:xfrm>
            <a:off x="0" y="1151425"/>
            <a:ext cx="5066700" cy="53820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None/>
            </a:pPr>
            <a:r>
              <a:rPr b="1" lang="en-US" sz="1900">
                <a:solidFill>
                  <a:srgbClr val="008E40"/>
                </a:solidFill>
                <a:latin typeface="Sorts Mill Goudy"/>
                <a:ea typeface="Sorts Mill Goudy"/>
                <a:cs typeface="Sorts Mill Goudy"/>
                <a:sym typeface="Sorts Mill Goudy"/>
              </a:rPr>
              <a:t>Choose Your Plan</a:t>
            </a:r>
            <a:endParaRPr b="1" sz="1900">
              <a:solidFill>
                <a:srgbClr val="008E40"/>
              </a:solidFill>
              <a:latin typeface="Sorts Mill Goudy"/>
              <a:ea typeface="Sorts Mill Goudy"/>
              <a:cs typeface="Sorts Mill Goudy"/>
              <a:sym typeface="Sorts Mill Goudy"/>
            </a:endParaRPr>
          </a:p>
          <a:p>
            <a:pPr indent="0" lvl="0" marL="0" rtl="0" algn="ctr">
              <a:lnSpc>
                <a:spcPct val="115000"/>
              </a:lnSpc>
              <a:spcBef>
                <a:spcPts val="0"/>
              </a:spcBef>
              <a:spcAft>
                <a:spcPts val="0"/>
              </a:spcAft>
              <a:buNone/>
            </a:pPr>
            <a:r>
              <a:rPr i="1" lang="en-US" sz="1500">
                <a:solidFill>
                  <a:schemeClr val="dk1"/>
                </a:solidFill>
                <a:highlight>
                  <a:schemeClr val="lt1"/>
                </a:highlight>
                <a:latin typeface="Sorts Mill Goudy"/>
                <a:ea typeface="Sorts Mill Goudy"/>
                <a:cs typeface="Sorts Mill Goudy"/>
                <a:sym typeface="Sorts Mill Goudy"/>
              </a:rPr>
              <a:t>Select the plan that best fits your group’s goals.</a:t>
            </a:r>
            <a:endParaRPr i="1" sz="1500">
              <a:solidFill>
                <a:schemeClr val="dk1"/>
              </a:solidFill>
              <a:highlight>
                <a:schemeClr val="lt1"/>
              </a:highlight>
              <a:latin typeface="Sorts Mill Goudy"/>
              <a:ea typeface="Sorts Mill Goudy"/>
              <a:cs typeface="Sorts Mill Goudy"/>
              <a:sym typeface="Sorts Mill Goudy"/>
            </a:endParaRPr>
          </a:p>
          <a:p>
            <a:pPr indent="0" lvl="0" marL="0" rtl="0" algn="l">
              <a:lnSpc>
                <a:spcPct val="115000"/>
              </a:lnSpc>
              <a:spcBef>
                <a:spcPts val="0"/>
              </a:spcBef>
              <a:spcAft>
                <a:spcPts val="0"/>
              </a:spcAft>
              <a:buNone/>
            </a:pPr>
            <a:r>
              <a:t/>
            </a:r>
            <a:endParaRPr sz="200">
              <a:solidFill>
                <a:schemeClr val="dk1"/>
              </a:solidFill>
              <a:highlight>
                <a:schemeClr val="lt1"/>
              </a:highlight>
              <a:latin typeface="Sorts Mill Goudy"/>
              <a:ea typeface="Sorts Mill Goudy"/>
              <a:cs typeface="Sorts Mill Goudy"/>
              <a:sym typeface="Sorts Mill Goudy"/>
            </a:endParaRPr>
          </a:p>
          <a:p>
            <a:pPr indent="-400050" lvl="0" marL="609600" rtl="0" algn="l">
              <a:lnSpc>
                <a:spcPct val="115000"/>
              </a:lnSpc>
              <a:spcBef>
                <a:spcPts val="0"/>
              </a:spcBef>
              <a:spcAft>
                <a:spcPts val="0"/>
              </a:spcAft>
              <a:buClr>
                <a:schemeClr val="dk1"/>
              </a:buClr>
              <a:buSzPts val="1500"/>
              <a:buFont typeface="Sorts Mill Goudy"/>
              <a:buChar char="➔"/>
            </a:pPr>
            <a:r>
              <a:rPr b="1" lang="en-US" sz="1500">
                <a:solidFill>
                  <a:schemeClr val="dk1"/>
                </a:solidFill>
                <a:highlight>
                  <a:schemeClr val="lt1"/>
                </a:highlight>
                <a:latin typeface="Sorts Mill Goudy"/>
                <a:ea typeface="Sorts Mill Goudy"/>
                <a:cs typeface="Sorts Mill Goudy"/>
                <a:sym typeface="Sorts Mill Goudy"/>
              </a:rPr>
              <a:t>$5 Forward Plan: </a:t>
            </a:r>
            <a:r>
              <a:rPr lang="en-US" sz="1500">
                <a:solidFill>
                  <a:schemeClr val="dk1"/>
                </a:solidFill>
                <a:highlight>
                  <a:schemeClr val="lt1"/>
                </a:highlight>
                <a:latin typeface="Sorts Mill Goudy"/>
                <a:ea typeface="Sorts Mill Goudy"/>
                <a:cs typeface="Sorts Mill Goudy"/>
                <a:sym typeface="Sorts Mill Goudy"/>
              </a:rPr>
              <a:t>For every paid wreath sponsorship, $5 will automatically be applied toward another veteran’s wreath sponsorship.</a:t>
            </a:r>
            <a:endParaRPr sz="1500">
              <a:solidFill>
                <a:schemeClr val="dk1"/>
              </a:solidFill>
              <a:highlight>
                <a:schemeClr val="lt1"/>
              </a:highlight>
              <a:latin typeface="Sorts Mill Goudy"/>
              <a:ea typeface="Sorts Mill Goudy"/>
              <a:cs typeface="Sorts Mill Goudy"/>
              <a:sym typeface="Sorts Mill Goudy"/>
            </a:endParaRPr>
          </a:p>
          <a:p>
            <a:pPr indent="-400050" lvl="0" marL="609600" rtl="0" algn="l">
              <a:lnSpc>
                <a:spcPct val="115000"/>
              </a:lnSpc>
              <a:spcBef>
                <a:spcPts val="0"/>
              </a:spcBef>
              <a:spcAft>
                <a:spcPts val="0"/>
              </a:spcAft>
              <a:buClr>
                <a:schemeClr val="dk1"/>
              </a:buClr>
              <a:buSzPts val="1500"/>
              <a:buFont typeface="Sorts Mill Goudy"/>
              <a:buChar char="➔"/>
            </a:pPr>
            <a:r>
              <a:rPr b="1" lang="en-US" sz="1500">
                <a:solidFill>
                  <a:schemeClr val="dk1"/>
                </a:solidFill>
                <a:highlight>
                  <a:schemeClr val="lt1"/>
                </a:highlight>
                <a:latin typeface="Sorts Mill Goudy"/>
                <a:ea typeface="Sorts Mill Goudy"/>
                <a:cs typeface="Sorts Mill Goudy"/>
                <a:sym typeface="Sorts Mill Goudy"/>
              </a:rPr>
              <a:t>$5 Back Plan: </a:t>
            </a:r>
            <a:r>
              <a:rPr lang="en-US" sz="1500">
                <a:solidFill>
                  <a:schemeClr val="dk1"/>
                </a:solidFill>
                <a:highlight>
                  <a:schemeClr val="lt1"/>
                </a:highlight>
                <a:latin typeface="Sorts Mill Goudy"/>
                <a:ea typeface="Sorts Mill Goudy"/>
                <a:cs typeface="Sorts Mill Goudy"/>
                <a:sym typeface="Sorts Mill Goudy"/>
              </a:rPr>
              <a:t>You will get $5 back for every $17 sponsorship. </a:t>
            </a:r>
            <a:r>
              <a:rPr i="1" lang="en-US" sz="1500">
                <a:solidFill>
                  <a:schemeClr val="dk1"/>
                </a:solidFill>
                <a:highlight>
                  <a:schemeClr val="lt1"/>
                </a:highlight>
                <a:latin typeface="Sorts Mill Goudy"/>
                <a:ea typeface="Sorts Mill Goudy"/>
                <a:cs typeface="Sorts Mill Goudy"/>
                <a:sym typeface="Sorts Mill Goudy"/>
              </a:rPr>
              <a:t>A current-year W9 is required for payback checks and tax purposes.</a:t>
            </a:r>
            <a:endParaRPr i="1" sz="1500">
              <a:solidFill>
                <a:schemeClr val="dk1"/>
              </a:solidFill>
              <a:highlight>
                <a:schemeClr val="lt1"/>
              </a:highlight>
              <a:latin typeface="Sorts Mill Goudy"/>
              <a:ea typeface="Sorts Mill Goudy"/>
              <a:cs typeface="Sorts Mill Goudy"/>
              <a:sym typeface="Sorts Mill Goudy"/>
            </a:endParaRPr>
          </a:p>
          <a:p>
            <a:pPr indent="-400050" lvl="0" marL="609600" rtl="0" algn="l">
              <a:lnSpc>
                <a:spcPct val="115000"/>
              </a:lnSpc>
              <a:spcBef>
                <a:spcPts val="0"/>
              </a:spcBef>
              <a:spcAft>
                <a:spcPts val="0"/>
              </a:spcAft>
              <a:buClr>
                <a:schemeClr val="dk1"/>
              </a:buClr>
              <a:buSzPts val="1500"/>
              <a:buFont typeface="Sorts Mill Goudy"/>
              <a:buChar char="➔"/>
            </a:pPr>
            <a:r>
              <a:rPr b="1" lang="en-US" sz="1500">
                <a:solidFill>
                  <a:schemeClr val="dk1"/>
                </a:solidFill>
                <a:highlight>
                  <a:schemeClr val="lt1"/>
                </a:highlight>
                <a:latin typeface="Sorts Mill Goudy"/>
                <a:ea typeface="Sorts Mill Goudy"/>
                <a:cs typeface="Sorts Mill Goudy"/>
                <a:sym typeface="Sorts Mill Goudy"/>
              </a:rPr>
              <a:t>No Plan: </a:t>
            </a:r>
            <a:r>
              <a:rPr lang="en-US" sz="1500">
                <a:solidFill>
                  <a:schemeClr val="dk1"/>
                </a:solidFill>
                <a:highlight>
                  <a:schemeClr val="lt1"/>
                </a:highlight>
                <a:latin typeface="Sorts Mill Goudy"/>
                <a:ea typeface="Sorts Mill Goudy"/>
                <a:cs typeface="Sorts Mill Goudy"/>
                <a:sym typeface="Sorts Mill Goudy"/>
              </a:rPr>
              <a:t>Support our mission by helping cover Wreaths Across America overhead.</a:t>
            </a:r>
            <a:endParaRPr sz="1500">
              <a:solidFill>
                <a:schemeClr val="dk1"/>
              </a:solidFill>
              <a:highlight>
                <a:schemeClr val="lt1"/>
              </a:highlight>
              <a:latin typeface="Sorts Mill Goudy"/>
              <a:ea typeface="Sorts Mill Goudy"/>
              <a:cs typeface="Sorts Mill Goudy"/>
              <a:sym typeface="Sorts Mill Goudy"/>
            </a:endParaRPr>
          </a:p>
          <a:p>
            <a:pPr indent="0" lvl="0" marL="1219200" rtl="0" algn="l">
              <a:lnSpc>
                <a:spcPct val="115000"/>
              </a:lnSpc>
              <a:spcBef>
                <a:spcPts val="0"/>
              </a:spcBef>
              <a:spcAft>
                <a:spcPts val="0"/>
              </a:spcAft>
              <a:buNone/>
            </a:pPr>
            <a:r>
              <a:t/>
            </a:r>
            <a:endParaRPr i="1" sz="1500">
              <a:solidFill>
                <a:schemeClr val="dk1"/>
              </a:solidFill>
              <a:highlight>
                <a:schemeClr val="lt1"/>
              </a:highlight>
            </a:endParaRPr>
          </a:p>
          <a:p>
            <a:pPr indent="0" lvl="0" marL="0" rtl="0" algn="ctr">
              <a:lnSpc>
                <a:spcPct val="115000"/>
              </a:lnSpc>
              <a:spcBef>
                <a:spcPts val="0"/>
              </a:spcBef>
              <a:spcAft>
                <a:spcPts val="0"/>
              </a:spcAft>
              <a:buNone/>
            </a:pPr>
            <a:r>
              <a:rPr b="1" lang="en-US" sz="1900">
                <a:solidFill>
                  <a:srgbClr val="C00000"/>
                </a:solidFill>
                <a:latin typeface="Sorts Mill Goudy"/>
                <a:ea typeface="Sorts Mill Goudy"/>
                <a:cs typeface="Sorts Mill Goudy"/>
                <a:sym typeface="Sorts Mill Goudy"/>
              </a:rPr>
              <a:t>How It Works</a:t>
            </a:r>
            <a:endParaRPr b="1" sz="1900">
              <a:solidFill>
                <a:srgbClr val="C00000"/>
              </a:solidFill>
              <a:latin typeface="Sorts Mill Goudy"/>
              <a:ea typeface="Sorts Mill Goudy"/>
              <a:cs typeface="Sorts Mill Goudy"/>
              <a:sym typeface="Sorts Mill Goudy"/>
            </a:endParaRPr>
          </a:p>
          <a:p>
            <a:pPr indent="0" lvl="0" marL="0" rtl="0" algn="l">
              <a:spcBef>
                <a:spcPts val="0"/>
              </a:spcBef>
              <a:spcAft>
                <a:spcPts val="0"/>
              </a:spcAft>
              <a:buNone/>
            </a:pPr>
            <a:r>
              <a:t/>
            </a:r>
            <a:endParaRPr sz="200">
              <a:latin typeface="Sorts Mill Goudy"/>
              <a:ea typeface="Sorts Mill Goudy"/>
              <a:cs typeface="Sorts Mill Goudy"/>
              <a:sym typeface="Sorts Mill Goudy"/>
            </a:endParaRPr>
          </a:p>
          <a:p>
            <a:pPr indent="-323850" lvl="0" marL="457200" rtl="0" algn="l">
              <a:spcBef>
                <a:spcPts val="0"/>
              </a:spcBef>
              <a:spcAft>
                <a:spcPts val="0"/>
              </a:spcAft>
              <a:buSzPts val="1500"/>
              <a:buFont typeface="Sorts Mill Goudy"/>
              <a:buAutoNum type="arabicPeriod"/>
            </a:pPr>
            <a:r>
              <a:rPr b="1" lang="en-US" sz="1500">
                <a:latin typeface="Sorts Mill Goudy"/>
                <a:ea typeface="Sorts Mill Goudy"/>
                <a:cs typeface="Sorts Mill Goudy"/>
                <a:sym typeface="Sorts Mill Goudy"/>
              </a:rPr>
              <a:t>Sign up: </a:t>
            </a:r>
            <a:r>
              <a:rPr lang="en-US" sz="1500">
                <a:latin typeface="Sorts Mill Goudy"/>
                <a:ea typeface="Sorts Mill Goudy"/>
                <a:cs typeface="Sorts Mill Goudy"/>
                <a:sym typeface="Sorts Mill Goudy"/>
              </a:rPr>
              <a:t>Complete the Sponsorship Group Sign-Up Form. Processing takes 2-3 business days.</a:t>
            </a:r>
            <a:endParaRPr sz="1500">
              <a:latin typeface="Sorts Mill Goudy"/>
              <a:ea typeface="Sorts Mill Goudy"/>
              <a:cs typeface="Sorts Mill Goudy"/>
              <a:sym typeface="Sorts Mill Goudy"/>
            </a:endParaRPr>
          </a:p>
          <a:p>
            <a:pPr indent="-323850" lvl="0" marL="457200" rtl="0" algn="l">
              <a:spcBef>
                <a:spcPts val="0"/>
              </a:spcBef>
              <a:spcAft>
                <a:spcPts val="0"/>
              </a:spcAft>
              <a:buSzPts val="1500"/>
              <a:buFont typeface="Sorts Mill Goudy"/>
              <a:buAutoNum type="arabicPeriod"/>
            </a:pPr>
            <a:r>
              <a:rPr b="1" lang="en-US" sz="1500">
                <a:latin typeface="Sorts Mill Goudy"/>
                <a:ea typeface="Sorts Mill Goudy"/>
                <a:cs typeface="Sorts Mill Goudy"/>
                <a:sym typeface="Sorts Mill Goudy"/>
              </a:rPr>
              <a:t>Get Started: </a:t>
            </a:r>
            <a:r>
              <a:rPr lang="en-US" sz="1500">
                <a:latin typeface="Sorts Mill Goudy"/>
                <a:ea typeface="Sorts Mill Goudy"/>
                <a:cs typeface="Sorts Mill Goudy"/>
                <a:sym typeface="Sorts Mill Goudy"/>
              </a:rPr>
              <a:t>Receive a welcome email with your Group ID and all the info you need.</a:t>
            </a:r>
            <a:endParaRPr sz="1500">
              <a:latin typeface="Sorts Mill Goudy"/>
              <a:ea typeface="Sorts Mill Goudy"/>
              <a:cs typeface="Sorts Mill Goudy"/>
              <a:sym typeface="Sorts Mill Goudy"/>
            </a:endParaRPr>
          </a:p>
          <a:p>
            <a:pPr indent="-323850" lvl="0" marL="457200" rtl="0" algn="l">
              <a:spcBef>
                <a:spcPts val="0"/>
              </a:spcBef>
              <a:spcAft>
                <a:spcPts val="0"/>
              </a:spcAft>
              <a:buSzPts val="1500"/>
              <a:buFont typeface="Sorts Mill Goudy"/>
              <a:buAutoNum type="arabicPeriod"/>
            </a:pPr>
            <a:r>
              <a:rPr b="1" lang="en-US" sz="1500">
                <a:latin typeface="Sorts Mill Goudy"/>
                <a:ea typeface="Sorts Mill Goudy"/>
                <a:cs typeface="Sorts Mill Goudy"/>
                <a:sym typeface="Sorts Mill Goudy"/>
              </a:rPr>
              <a:t>Spread the Word: </a:t>
            </a:r>
            <a:r>
              <a:rPr lang="en-US" sz="1500">
                <a:latin typeface="Sorts Mill Goudy"/>
                <a:ea typeface="Sorts Mill Goudy"/>
                <a:cs typeface="Sorts Mill Goudy"/>
                <a:sym typeface="Sorts Mill Goudy"/>
              </a:rPr>
              <a:t>Network within your community to gather sponsorships.</a:t>
            </a:r>
            <a:endParaRPr sz="1500">
              <a:latin typeface="Sorts Mill Goudy"/>
              <a:ea typeface="Sorts Mill Goudy"/>
              <a:cs typeface="Sorts Mill Goudy"/>
              <a:sym typeface="Sorts Mill Goudy"/>
            </a:endParaRPr>
          </a:p>
          <a:p>
            <a:pPr indent="-323850" lvl="0" marL="457200" rtl="0" algn="l">
              <a:spcBef>
                <a:spcPts val="0"/>
              </a:spcBef>
              <a:spcAft>
                <a:spcPts val="0"/>
              </a:spcAft>
              <a:buSzPts val="1500"/>
              <a:buFont typeface="Sorts Mill Goudy"/>
              <a:buAutoNum type="arabicPeriod"/>
            </a:pPr>
            <a:r>
              <a:rPr b="1" lang="en-US" sz="1500">
                <a:latin typeface="Sorts Mill Goudy"/>
                <a:ea typeface="Sorts Mill Goudy"/>
                <a:cs typeface="Sorts Mill Goudy"/>
                <a:sym typeface="Sorts Mill Goudy"/>
              </a:rPr>
              <a:t>Stay Informed: </a:t>
            </a:r>
            <a:r>
              <a:rPr lang="en-US" sz="1500">
                <a:latin typeface="Sorts Mill Goudy"/>
                <a:ea typeface="Sorts Mill Goudy"/>
                <a:cs typeface="Sorts Mill Goudy"/>
                <a:sym typeface="Sorts Mill Goudy"/>
              </a:rPr>
              <a:t>Receive regular updates and support from headquarters.</a:t>
            </a:r>
            <a:endParaRPr sz="1500">
              <a:latin typeface="Sorts Mill Goudy"/>
              <a:ea typeface="Sorts Mill Goudy"/>
              <a:cs typeface="Sorts Mill Goudy"/>
              <a:sym typeface="Sorts Mill Goudy"/>
            </a:endParaRPr>
          </a:p>
        </p:txBody>
      </p:sp>
      <p:pic>
        <p:nvPicPr>
          <p:cNvPr id="596" name="Google Shape;596;p113"/>
          <p:cNvPicPr preferRelativeResize="0"/>
          <p:nvPr/>
        </p:nvPicPr>
        <p:blipFill rotWithShape="1">
          <a:blip r:embed="rId3">
            <a:alphaModFix/>
          </a:blip>
          <a:srcRect b="2121" l="0" r="0" t="3163"/>
          <a:stretch/>
        </p:blipFill>
        <p:spPr>
          <a:xfrm>
            <a:off x="5413700" y="1151425"/>
            <a:ext cx="6778300" cy="5382050"/>
          </a:xfrm>
          <a:prstGeom prst="rect">
            <a:avLst/>
          </a:prstGeom>
          <a:noFill/>
          <a:ln>
            <a:noFill/>
          </a:ln>
          <a:effectLst>
            <a:outerShdw blurRad="57150" rotWithShape="0" algn="bl" dir="5400000" dist="19050">
              <a:srgbClr val="000000">
                <a:alpha val="50000"/>
              </a:srgbClr>
            </a:outerShdw>
          </a:effectLst>
        </p:spPr>
      </p:pic>
      <p:sp>
        <p:nvSpPr>
          <p:cNvPr id="597" name="Google Shape;597;p113"/>
          <p:cNvSpPr txBox="1"/>
          <p:nvPr>
            <p:ph type="title"/>
          </p:nvPr>
        </p:nvSpPr>
        <p:spPr>
          <a:xfrm>
            <a:off x="0" y="-19175"/>
            <a:ext cx="12192000" cy="1170600"/>
          </a:xfrm>
          <a:prstGeom prst="rect">
            <a:avLst/>
          </a:prstGeom>
          <a:solidFill>
            <a:srgbClr val="1E427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US" sz="4000">
                <a:solidFill>
                  <a:srgbClr val="FFFFFF"/>
                </a:solidFill>
                <a:latin typeface="Sorts Mill Goudy"/>
                <a:ea typeface="Sorts Mill Goudy"/>
                <a:cs typeface="Sorts Mill Goudy"/>
                <a:sym typeface="Sorts Mill Goudy"/>
              </a:rPr>
              <a:t>Wreaths Across America Sponsorship Group Program</a:t>
            </a:r>
            <a:endParaRPr sz="4000">
              <a:solidFill>
                <a:srgbClr val="FFFFFF"/>
              </a:solidFill>
              <a:latin typeface="Sorts Mill Goudy"/>
              <a:ea typeface="Sorts Mill Goudy"/>
              <a:cs typeface="Sorts Mill Goudy"/>
              <a:sym typeface="Sorts Mill Goudy"/>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hijau arab">
      <a:dk1>
        <a:srgbClr val="000000"/>
      </a:dk1>
      <a:lt1>
        <a:srgbClr val="FFFFFF"/>
      </a:lt1>
      <a:dk2>
        <a:srgbClr val="44546A"/>
      </a:dk2>
      <a:lt2>
        <a:srgbClr val="E7E6E6"/>
      </a:lt2>
      <a:accent1>
        <a:srgbClr val="92D050"/>
      </a:accent1>
      <a:accent2>
        <a:srgbClr val="00D661"/>
      </a:accent2>
      <a:accent3>
        <a:srgbClr val="00B050"/>
      </a:accent3>
      <a:accent4>
        <a:srgbClr val="00A44A"/>
      </a:accent4>
      <a:accent5>
        <a:srgbClr val="008E40"/>
      </a:accent5>
      <a:accent6>
        <a:srgbClr val="00A44A"/>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hijau arab">
      <a:dk1>
        <a:srgbClr val="000000"/>
      </a:dk1>
      <a:lt1>
        <a:srgbClr val="FFFFFF"/>
      </a:lt1>
      <a:dk2>
        <a:srgbClr val="44546A"/>
      </a:dk2>
      <a:lt2>
        <a:srgbClr val="E7E6E6"/>
      </a:lt2>
      <a:accent1>
        <a:srgbClr val="92D050"/>
      </a:accent1>
      <a:accent2>
        <a:srgbClr val="00D661"/>
      </a:accent2>
      <a:accent3>
        <a:srgbClr val="00B050"/>
      </a:accent3>
      <a:accent4>
        <a:srgbClr val="00A44A"/>
      </a:accent4>
      <a:accent5>
        <a:srgbClr val="008E40"/>
      </a:accent5>
      <a:accent6>
        <a:srgbClr val="00A44A"/>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hijau arab">
      <a:dk1>
        <a:srgbClr val="000000"/>
      </a:dk1>
      <a:lt1>
        <a:srgbClr val="FFFFFF"/>
      </a:lt1>
      <a:dk2>
        <a:srgbClr val="44546A"/>
      </a:dk2>
      <a:lt2>
        <a:srgbClr val="E7E6E6"/>
      </a:lt2>
      <a:accent1>
        <a:srgbClr val="92D050"/>
      </a:accent1>
      <a:accent2>
        <a:srgbClr val="00D661"/>
      </a:accent2>
      <a:accent3>
        <a:srgbClr val="00B050"/>
      </a:accent3>
      <a:accent4>
        <a:srgbClr val="00A44A"/>
      </a:accent4>
      <a:accent5>
        <a:srgbClr val="008E40"/>
      </a:accent5>
      <a:accent6>
        <a:srgbClr val="00A44A"/>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hijau arab">
      <a:dk1>
        <a:srgbClr val="000000"/>
      </a:dk1>
      <a:lt1>
        <a:srgbClr val="FFFFFF"/>
      </a:lt1>
      <a:dk2>
        <a:srgbClr val="A70D0D"/>
      </a:dk2>
      <a:lt2>
        <a:srgbClr val="E7E6E6"/>
      </a:lt2>
      <a:accent1>
        <a:srgbClr val="92D050"/>
      </a:accent1>
      <a:accent2>
        <a:srgbClr val="00D661"/>
      </a:accent2>
      <a:accent3>
        <a:srgbClr val="00B050"/>
      </a:accent3>
      <a:accent4>
        <a:srgbClr val="00A44A"/>
      </a:accent4>
      <a:accent5>
        <a:srgbClr val="3F8D3E"/>
      </a:accent5>
      <a:accent6>
        <a:srgbClr val="00A44A"/>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