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7" r:id="rId1"/>
    <p:sldMasterId id="2147483748" r:id="rId2"/>
    <p:sldMasterId id="2147483749" r:id="rId3"/>
    <p:sldMasterId id="2147483750" r:id="rId4"/>
    <p:sldMasterId id="2147483751" r:id="rId5"/>
  </p:sldMasterIdLst>
  <p:notesMasterIdLst>
    <p:notesMasterId r:id="rId2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2192000" cy="6858000"/>
  <p:notesSz cx="6858000" cy="9144000"/>
  <p:embeddedFontLst>
    <p:embeddedFont>
      <p:font typeface="Quattrocento Sans" panose="020B0502050000020003" pitchFamily="34" charset="0"/>
      <p:regular r:id="rId28"/>
      <p:bold r:id="rId29"/>
      <p:italic r:id="rId30"/>
      <p:boldItalic r:id="rId31"/>
    </p:embeddedFont>
    <p:embeddedFont>
      <p:font typeface="Sorts Mill Goudy" panose="02000503000000000000" pitchFamily="2" charset="0"/>
      <p:regular r:id="rId32"/>
      <p: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a:p>
        </p:txBody>
      </p:sp>
      <p:sp>
        <p:nvSpPr>
          <p:cNvPr id="498" name="Google Shape;49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a:t>
            </a:fld>
            <a:endParaRPr/>
          </a:p>
        </p:txBody>
      </p:sp>
      <p:sp>
        <p:nvSpPr>
          <p:cNvPr id="499" name="Google Shape;499;p3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400"/>
              <a:buNone/>
            </a:pPr>
            <a:r>
              <a:rPr lang="en-US"/>
              <a:t>8/11/20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e4a29db487_0_14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e4a29db487_0_14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e4a29db487_0_2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e4a29db487_0_25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e4a29db487_0_1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2e4a29db487_0_17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sz="1200">
              <a:solidFill>
                <a:srgbClr val="21212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e4a29db487_0_2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2e4a29db487_0_22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e4a29db487_0_26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e4a29db487_0_26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e4a29db487_0_28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e4a29db487_0_28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371600" lvl="2" indent="-228600" algn="l" rtl="0">
              <a:lnSpc>
                <a:spcPct val="115000"/>
              </a:lnSpc>
              <a:spcBef>
                <a:spcPts val="0"/>
              </a:spcBef>
              <a:spcAft>
                <a:spcPts val="0"/>
              </a:spcAft>
              <a:buClr>
                <a:srgbClr val="212121"/>
              </a:buClr>
              <a:buSzPts val="1200"/>
              <a:buFont typeface="Calibri"/>
              <a:buNone/>
            </a:pP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f00683f73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f00683f732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e4a29db487_0_3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e4a29db487_0_33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e4a29db487_0_3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2e4a29db487_0_35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sz="1200">
              <a:solidFill>
                <a:srgbClr val="21212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e4a29db487_0_3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2e4a29db487_0_3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SzPts val="1400"/>
              <a:buNone/>
            </a:pPr>
            <a:endParaRPr/>
          </a:p>
        </p:txBody>
      </p:sp>
      <p:sp>
        <p:nvSpPr>
          <p:cNvPr id="691" name="Google Shape;691;g2e4a29db487_0_37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e4a29db487_0_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e4a29db487_0_5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e4a29db487_0_36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g2e4a29db487_0_36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g2e4a29db487_0_3692: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a:t>8/11/20</a:t>
            </a:r>
            <a:endParaRPr/>
          </a:p>
        </p:txBody>
      </p:sp>
      <p:sp>
        <p:nvSpPr>
          <p:cNvPr id="825" name="Google Shape;825;g2e4a29db487_0_36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54" name="Google Shape;854;p3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400"/>
              <a:buNone/>
            </a:pPr>
            <a:r>
              <a:rPr lang="en-US"/>
              <a:t>8/11/20</a:t>
            </a:r>
            <a:endParaRPr/>
          </a:p>
        </p:txBody>
      </p:sp>
      <p:sp>
        <p:nvSpPr>
          <p:cNvPr id="855" name="Google Shape;85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e4a29db487_0_6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e4a29db487_0_6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2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f00683f732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f00683f732_0_2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2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f02d7e7b8d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f02d7e7b8d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2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f16f33499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f16f33499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f00683f732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f00683f732_0_1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e4a29db487_0_9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e4a29db487_0_9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e4a29db487_0_1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e4a29db487_0_12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5"/>
        <p:cNvGrpSpPr/>
        <p:nvPr/>
      </p:nvGrpSpPr>
      <p:grpSpPr>
        <a:xfrm>
          <a:off x="0" y="0"/>
          <a:ext cx="0" cy="0"/>
          <a:chOff x="0" y="0"/>
          <a:chExt cx="0" cy="0"/>
        </a:xfrm>
      </p:grpSpPr>
      <p:sp>
        <p:nvSpPr>
          <p:cNvPr id="16" name="Google Shape;16;p2"/>
          <p:cNvSpPr>
            <a:spLocks noGrp="1"/>
          </p:cNvSpPr>
          <p:nvPr>
            <p:ph type="pic" idx="2"/>
          </p:nvPr>
        </p:nvSpPr>
        <p:spPr>
          <a:xfrm>
            <a:off x="0" y="0"/>
            <a:ext cx="12192000" cy="6858000"/>
          </a:xfrm>
          <a:prstGeom prst="rect">
            <a:avLst/>
          </a:prstGeom>
          <a:solidFill>
            <a:srgbClr val="A5A5A5"/>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9"/>
        <p:cNvGrpSpPr/>
        <p:nvPr/>
      </p:nvGrpSpPr>
      <p:grpSpPr>
        <a:xfrm>
          <a:off x="0" y="0"/>
          <a:ext cx="0" cy="0"/>
          <a:chOff x="0" y="0"/>
          <a:chExt cx="0" cy="0"/>
        </a:xfrm>
      </p:grpSpPr>
      <p:sp>
        <p:nvSpPr>
          <p:cNvPr id="60" name="Google Shape;60;p11"/>
          <p:cNvSpPr>
            <a:spLocks noGrp="1"/>
          </p:cNvSpPr>
          <p:nvPr>
            <p:ph type="pic" idx="2"/>
          </p:nvPr>
        </p:nvSpPr>
        <p:spPr>
          <a:xfrm>
            <a:off x="1143000" y="3448050"/>
            <a:ext cx="3009900" cy="3409950"/>
          </a:xfrm>
          <a:prstGeom prst="rect">
            <a:avLst/>
          </a:prstGeom>
          <a:solidFill>
            <a:srgbClr val="A5A5A5"/>
          </a:solidFill>
          <a:ln>
            <a:noFill/>
          </a:ln>
        </p:spPr>
      </p:sp>
      <p:sp>
        <p:nvSpPr>
          <p:cNvPr id="61" name="Google Shape;61;p11"/>
          <p:cNvSpPr>
            <a:spLocks noGrp="1"/>
          </p:cNvSpPr>
          <p:nvPr>
            <p:ph type="pic" idx="3"/>
          </p:nvPr>
        </p:nvSpPr>
        <p:spPr>
          <a:xfrm>
            <a:off x="4591050" y="3448050"/>
            <a:ext cx="3009900" cy="3409950"/>
          </a:xfrm>
          <a:prstGeom prst="rect">
            <a:avLst/>
          </a:prstGeom>
          <a:solidFill>
            <a:srgbClr val="A5A5A5"/>
          </a:solidFill>
          <a:ln>
            <a:noFill/>
          </a:ln>
        </p:spPr>
      </p:sp>
      <p:sp>
        <p:nvSpPr>
          <p:cNvPr id="62" name="Google Shape;62;p11"/>
          <p:cNvSpPr>
            <a:spLocks noGrp="1"/>
          </p:cNvSpPr>
          <p:nvPr>
            <p:ph type="pic" idx="4"/>
          </p:nvPr>
        </p:nvSpPr>
        <p:spPr>
          <a:xfrm>
            <a:off x="8039100" y="3448050"/>
            <a:ext cx="3009900" cy="3409950"/>
          </a:xfrm>
          <a:prstGeom prst="rect">
            <a:avLst/>
          </a:prstGeom>
          <a:solidFill>
            <a:srgbClr val="A5A5A5"/>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3"/>
        <p:cNvGrpSpPr/>
        <p:nvPr/>
      </p:nvGrpSpPr>
      <p:grpSpPr>
        <a:xfrm>
          <a:off x="0" y="0"/>
          <a:ext cx="0" cy="0"/>
          <a:chOff x="0" y="0"/>
          <a:chExt cx="0" cy="0"/>
        </a:xfrm>
      </p:grpSpPr>
      <p:sp>
        <p:nvSpPr>
          <p:cNvPr id="64" name="Google Shape;64;p12"/>
          <p:cNvSpPr>
            <a:spLocks noGrp="1"/>
          </p:cNvSpPr>
          <p:nvPr>
            <p:ph type="pic" idx="2"/>
          </p:nvPr>
        </p:nvSpPr>
        <p:spPr>
          <a:xfrm>
            <a:off x="5753100" y="952500"/>
            <a:ext cx="5252287" cy="4933950"/>
          </a:xfrm>
          <a:prstGeom prst="rect">
            <a:avLst/>
          </a:prstGeom>
          <a:solidFill>
            <a:srgbClr val="A5A5A5"/>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5"/>
        <p:cNvGrpSpPr/>
        <p:nvPr/>
      </p:nvGrpSpPr>
      <p:grpSpPr>
        <a:xfrm>
          <a:off x="0" y="0"/>
          <a:ext cx="0" cy="0"/>
          <a:chOff x="0" y="0"/>
          <a:chExt cx="0" cy="0"/>
        </a:xfrm>
      </p:grpSpPr>
      <p:sp>
        <p:nvSpPr>
          <p:cNvPr id="66" name="Google Shape;66;p13"/>
          <p:cNvSpPr>
            <a:spLocks noGrp="1"/>
          </p:cNvSpPr>
          <p:nvPr>
            <p:ph type="pic" idx="2"/>
          </p:nvPr>
        </p:nvSpPr>
        <p:spPr>
          <a:xfrm>
            <a:off x="0" y="1524000"/>
            <a:ext cx="6196084" cy="4191000"/>
          </a:xfrm>
          <a:prstGeom prst="rect">
            <a:avLst/>
          </a:prstGeom>
          <a:solidFill>
            <a:srgbClr val="A5A5A5"/>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67"/>
        <p:cNvGrpSpPr/>
        <p:nvPr/>
      </p:nvGrpSpPr>
      <p:grpSpPr>
        <a:xfrm>
          <a:off x="0" y="0"/>
          <a:ext cx="0" cy="0"/>
          <a:chOff x="0" y="0"/>
          <a:chExt cx="0" cy="0"/>
        </a:xfrm>
      </p:grpSpPr>
      <p:sp>
        <p:nvSpPr>
          <p:cNvPr id="68" name="Google Shape;68;p14"/>
          <p:cNvSpPr>
            <a:spLocks noGrp="1"/>
          </p:cNvSpPr>
          <p:nvPr>
            <p:ph type="pic" idx="2"/>
          </p:nvPr>
        </p:nvSpPr>
        <p:spPr>
          <a:xfrm>
            <a:off x="6998213" y="1"/>
            <a:ext cx="5193787" cy="6858000"/>
          </a:xfrm>
          <a:prstGeom prst="rect">
            <a:avLst/>
          </a:prstGeom>
          <a:solidFill>
            <a:srgbClr val="A5A5A5"/>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69"/>
        <p:cNvGrpSpPr/>
        <p:nvPr/>
      </p:nvGrpSpPr>
      <p:grpSpPr>
        <a:xfrm>
          <a:off x="0" y="0"/>
          <a:ext cx="0" cy="0"/>
          <a:chOff x="0" y="0"/>
          <a:chExt cx="0" cy="0"/>
        </a:xfrm>
      </p:grpSpPr>
      <p:sp>
        <p:nvSpPr>
          <p:cNvPr id="70" name="Google Shape;70;p15"/>
          <p:cNvSpPr>
            <a:spLocks noGrp="1"/>
          </p:cNvSpPr>
          <p:nvPr>
            <p:ph type="pic" idx="2"/>
          </p:nvPr>
        </p:nvSpPr>
        <p:spPr>
          <a:xfrm>
            <a:off x="0" y="1"/>
            <a:ext cx="7108722" cy="5958347"/>
          </a:xfrm>
          <a:prstGeom prst="rect">
            <a:avLst/>
          </a:prstGeom>
          <a:solidFill>
            <a:srgbClr val="A5A5A5"/>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Vertical Title and Text">
  <p:cSld name="2_Vertical Title and Text">
    <p:spTree>
      <p:nvGrpSpPr>
        <p:cNvPr id="1" name="Shape 71"/>
        <p:cNvGrpSpPr/>
        <p:nvPr/>
      </p:nvGrpSpPr>
      <p:grpSpPr>
        <a:xfrm>
          <a:off x="0" y="0"/>
          <a:ext cx="0" cy="0"/>
          <a:chOff x="0" y="0"/>
          <a:chExt cx="0" cy="0"/>
        </a:xfrm>
      </p:grpSpPr>
      <p:sp>
        <p:nvSpPr>
          <p:cNvPr id="72" name="Google Shape;72;p16"/>
          <p:cNvSpPr>
            <a:spLocks noGrp="1"/>
          </p:cNvSpPr>
          <p:nvPr>
            <p:ph type="pic" idx="2"/>
          </p:nvPr>
        </p:nvSpPr>
        <p:spPr>
          <a:xfrm>
            <a:off x="1" y="1"/>
            <a:ext cx="12192000" cy="3303638"/>
          </a:xfrm>
          <a:prstGeom prst="rect">
            <a:avLst/>
          </a:prstGeom>
          <a:solidFill>
            <a:srgbClr val="A5A5A5"/>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Vertical Title and Text">
  <p:cSld name="3_Vertical Title and Text">
    <p:spTree>
      <p:nvGrpSpPr>
        <p:cNvPr id="1" name="Shape 73"/>
        <p:cNvGrpSpPr/>
        <p:nvPr/>
      </p:nvGrpSpPr>
      <p:grpSpPr>
        <a:xfrm>
          <a:off x="0" y="0"/>
          <a:ext cx="0" cy="0"/>
          <a:chOff x="0" y="0"/>
          <a:chExt cx="0" cy="0"/>
        </a:xfrm>
      </p:grpSpPr>
      <p:sp>
        <p:nvSpPr>
          <p:cNvPr id="74" name="Google Shape;74;p17"/>
          <p:cNvSpPr>
            <a:spLocks noGrp="1"/>
          </p:cNvSpPr>
          <p:nvPr>
            <p:ph type="pic" idx="2"/>
          </p:nvPr>
        </p:nvSpPr>
        <p:spPr>
          <a:xfrm>
            <a:off x="6294948" y="1157073"/>
            <a:ext cx="2396635" cy="2172237"/>
          </a:xfrm>
          <a:prstGeom prst="rect">
            <a:avLst/>
          </a:prstGeom>
          <a:solidFill>
            <a:srgbClr val="A5A5A5"/>
          </a:solidFill>
          <a:ln>
            <a:noFill/>
          </a:ln>
        </p:spPr>
      </p:sp>
      <p:sp>
        <p:nvSpPr>
          <p:cNvPr id="75" name="Google Shape;75;p17"/>
          <p:cNvSpPr>
            <a:spLocks noGrp="1"/>
          </p:cNvSpPr>
          <p:nvPr>
            <p:ph type="pic" idx="3"/>
          </p:nvPr>
        </p:nvSpPr>
        <p:spPr>
          <a:xfrm>
            <a:off x="8876223" y="1157074"/>
            <a:ext cx="2396635" cy="2172237"/>
          </a:xfrm>
          <a:prstGeom prst="rect">
            <a:avLst/>
          </a:prstGeom>
          <a:solidFill>
            <a:srgbClr val="A5A5A5"/>
          </a:solidFill>
          <a:ln>
            <a:noFill/>
          </a:ln>
        </p:spPr>
      </p:sp>
      <p:sp>
        <p:nvSpPr>
          <p:cNvPr id="76" name="Google Shape;76;p17"/>
          <p:cNvSpPr>
            <a:spLocks noGrp="1"/>
          </p:cNvSpPr>
          <p:nvPr>
            <p:ph type="pic" idx="4"/>
          </p:nvPr>
        </p:nvSpPr>
        <p:spPr>
          <a:xfrm>
            <a:off x="6294947" y="3490589"/>
            <a:ext cx="2396635" cy="2172237"/>
          </a:xfrm>
          <a:prstGeom prst="rect">
            <a:avLst/>
          </a:prstGeom>
          <a:solidFill>
            <a:srgbClr val="A5A5A5"/>
          </a:solidFill>
          <a:ln>
            <a:noFill/>
          </a:ln>
        </p:spPr>
      </p:sp>
      <p:sp>
        <p:nvSpPr>
          <p:cNvPr id="77" name="Google Shape;77;p17"/>
          <p:cNvSpPr>
            <a:spLocks noGrp="1"/>
          </p:cNvSpPr>
          <p:nvPr>
            <p:ph type="pic" idx="5"/>
          </p:nvPr>
        </p:nvSpPr>
        <p:spPr>
          <a:xfrm>
            <a:off x="8876222" y="3490589"/>
            <a:ext cx="2396635" cy="2172237"/>
          </a:xfrm>
          <a:prstGeom prst="rect">
            <a:avLst/>
          </a:prstGeom>
          <a:solidFill>
            <a:srgbClr val="A5A5A5"/>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Vertical Title and Text">
  <p:cSld name="5_Vertical Title and Text">
    <p:spTree>
      <p:nvGrpSpPr>
        <p:cNvPr id="1" name="Shape 78"/>
        <p:cNvGrpSpPr/>
        <p:nvPr/>
      </p:nvGrpSpPr>
      <p:grpSpPr>
        <a:xfrm>
          <a:off x="0" y="0"/>
          <a:ext cx="0" cy="0"/>
          <a:chOff x="0" y="0"/>
          <a:chExt cx="0" cy="0"/>
        </a:xfrm>
      </p:grpSpPr>
      <p:sp>
        <p:nvSpPr>
          <p:cNvPr id="79" name="Google Shape;79;p18"/>
          <p:cNvSpPr>
            <a:spLocks noGrp="1"/>
          </p:cNvSpPr>
          <p:nvPr>
            <p:ph type="pic" idx="2"/>
          </p:nvPr>
        </p:nvSpPr>
        <p:spPr>
          <a:xfrm>
            <a:off x="1576341" y="1230646"/>
            <a:ext cx="2431755" cy="4319254"/>
          </a:xfrm>
          <a:prstGeom prst="rect">
            <a:avLst/>
          </a:prstGeom>
          <a:solidFill>
            <a:srgbClr val="A5A5A5"/>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Vertical Title and Text">
  <p:cSld name="6_Vertical Title and Text">
    <p:spTree>
      <p:nvGrpSpPr>
        <p:cNvPr id="1" name="Shape 80"/>
        <p:cNvGrpSpPr/>
        <p:nvPr/>
      </p:nvGrpSpPr>
      <p:grpSpPr>
        <a:xfrm>
          <a:off x="0" y="0"/>
          <a:ext cx="0" cy="0"/>
          <a:chOff x="0" y="0"/>
          <a:chExt cx="0" cy="0"/>
        </a:xfrm>
      </p:grpSpPr>
      <p:sp>
        <p:nvSpPr>
          <p:cNvPr id="81" name="Google Shape;81;p19"/>
          <p:cNvSpPr>
            <a:spLocks noGrp="1"/>
          </p:cNvSpPr>
          <p:nvPr>
            <p:ph type="pic" idx="2"/>
          </p:nvPr>
        </p:nvSpPr>
        <p:spPr>
          <a:xfrm>
            <a:off x="5622878" y="1037230"/>
            <a:ext cx="5540992" cy="5820770"/>
          </a:xfrm>
          <a:prstGeom prst="rect">
            <a:avLst/>
          </a:prstGeom>
          <a:solidFill>
            <a:srgbClr val="A5A5A5"/>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88"/>
        <p:cNvGrpSpPr/>
        <p:nvPr/>
      </p:nvGrpSpPr>
      <p:grpSpPr>
        <a:xfrm>
          <a:off x="0" y="0"/>
          <a:ext cx="0" cy="0"/>
          <a:chOff x="0" y="0"/>
          <a:chExt cx="0" cy="0"/>
        </a:xfrm>
      </p:grpSpPr>
      <p:sp>
        <p:nvSpPr>
          <p:cNvPr id="89" name="Google Shape;89;p21"/>
          <p:cNvSpPr>
            <a:spLocks noGrp="1"/>
          </p:cNvSpPr>
          <p:nvPr>
            <p:ph type="pic" idx="2"/>
          </p:nvPr>
        </p:nvSpPr>
        <p:spPr>
          <a:xfrm>
            <a:off x="0" y="0"/>
            <a:ext cx="12192000" cy="6858000"/>
          </a:xfrm>
          <a:prstGeom prst="rect">
            <a:avLst/>
          </a:prstGeom>
          <a:solidFill>
            <a:srgbClr val="A5A5A5"/>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11330677" y="236071"/>
            <a:ext cx="615121" cy="568831"/>
          </a:xfrm>
          <a:prstGeom prst="rect">
            <a:avLst/>
          </a:prstGeom>
          <a:noFill/>
          <a:ln>
            <a:noFill/>
          </a:ln>
        </p:spPr>
      </p:pic>
      <p:sp>
        <p:nvSpPr>
          <p:cNvPr id="19" name="Google Shape;19;p3"/>
          <p:cNvSpPr/>
          <p:nvPr/>
        </p:nvSpPr>
        <p:spPr>
          <a:xfrm>
            <a:off x="216446" y="6557695"/>
            <a:ext cx="6096000"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595959"/>
                </a:solidFill>
                <a:latin typeface="Arial"/>
                <a:ea typeface="Arial"/>
                <a:cs typeface="Arial"/>
                <a:sym typeface="Arial"/>
              </a:rPr>
              <a:t>LOCATION &amp; GROUPS WEBINAR SERIES ⎪ MARCH 10 2020</a:t>
            </a:r>
            <a:endParaRPr sz="1100" b="0" i="0" u="none" strike="noStrike" cap="none">
              <a:solidFill>
                <a:srgbClr val="595959"/>
              </a:solidFill>
              <a:latin typeface="Arial"/>
              <a:ea typeface="Arial"/>
              <a:cs typeface="Arial"/>
              <a:sym typeface="Arial"/>
            </a:endParaRPr>
          </a:p>
        </p:txBody>
      </p:sp>
      <p:cxnSp>
        <p:nvCxnSpPr>
          <p:cNvPr id="20" name="Google Shape;20;p3"/>
          <p:cNvCxnSpPr/>
          <p:nvPr/>
        </p:nvCxnSpPr>
        <p:spPr>
          <a:xfrm>
            <a:off x="216446" y="6557695"/>
            <a:ext cx="11759108" cy="0"/>
          </a:xfrm>
          <a:prstGeom prst="straightConnector1">
            <a:avLst/>
          </a:prstGeom>
          <a:noFill/>
          <a:ln w="9525" cap="flat" cmpd="sng">
            <a:solidFill>
              <a:srgbClr val="C00000"/>
            </a:solidFill>
            <a:prstDash val="solid"/>
            <a:miter lim="800000"/>
            <a:headEnd type="none" w="sm" len="sm"/>
            <a:tailEnd type="none" w="sm" len="sm"/>
          </a:ln>
        </p:spPr>
      </p:cxnSp>
      <p:cxnSp>
        <p:nvCxnSpPr>
          <p:cNvPr id="21" name="Google Shape;21;p3"/>
          <p:cNvCxnSpPr/>
          <p:nvPr/>
        </p:nvCxnSpPr>
        <p:spPr>
          <a:xfrm>
            <a:off x="216446" y="164515"/>
            <a:ext cx="11759108" cy="0"/>
          </a:xfrm>
          <a:prstGeom prst="straightConnector1">
            <a:avLst/>
          </a:prstGeom>
          <a:noFill/>
          <a:ln w="9525" cap="flat" cmpd="sng">
            <a:solidFill>
              <a:srgbClr val="C00000"/>
            </a:solidFill>
            <a:prstDash val="solid"/>
            <a:miter lim="800000"/>
            <a:headEnd type="none" w="sm" len="sm"/>
            <a:tailEnd type="none" w="sm" len="sm"/>
          </a:ln>
        </p:spPr>
      </p:cxnSp>
      <p:sp>
        <p:nvSpPr>
          <p:cNvPr id="22" name="Google Shape;22;p3"/>
          <p:cNvSpPr txBox="1">
            <a:spLocks noGrp="1"/>
          </p:cNvSpPr>
          <p:nvPr>
            <p:ph type="body" idx="1"/>
          </p:nvPr>
        </p:nvSpPr>
        <p:spPr>
          <a:xfrm>
            <a:off x="250825" y="293688"/>
            <a:ext cx="10531475" cy="10398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400"/>
              <a:buNone/>
              <a:defRPr sz="44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sldNum" idx="12"/>
          </p:nvPr>
        </p:nvSpPr>
        <p:spPr>
          <a:xfrm>
            <a:off x="9232354" y="6606610"/>
            <a:ext cx="2743200" cy="16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body" idx="2"/>
          </p:nvPr>
        </p:nvSpPr>
        <p:spPr>
          <a:xfrm>
            <a:off x="407034" y="4408009"/>
            <a:ext cx="2560069" cy="164608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dk1"/>
              </a:buClr>
              <a:buSzPts val="2400"/>
              <a:buNone/>
              <a:defRPr sz="2400">
                <a:latin typeface="Calibri"/>
                <a:ea typeface="Calibri"/>
                <a:cs typeface="Calibri"/>
                <a:sym typeface="Calibri"/>
              </a:defRPr>
            </a:lvl1pPr>
            <a:lvl2pPr marL="914400" lvl="1" indent="-2286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marL="1371600" lvl="2" indent="-228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marL="1828800" lvl="3"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marL="2286000" lvl="4"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
          <p:cNvSpPr>
            <a:spLocks noGrp="1"/>
          </p:cNvSpPr>
          <p:nvPr>
            <p:ph type="pic" idx="3"/>
          </p:nvPr>
        </p:nvSpPr>
        <p:spPr>
          <a:xfrm>
            <a:off x="3442425" y="1652663"/>
            <a:ext cx="2171079" cy="2078102"/>
          </a:xfrm>
          <a:prstGeom prst="rect">
            <a:avLst/>
          </a:prstGeom>
          <a:solidFill>
            <a:srgbClr val="A5A5A5"/>
          </a:solidFill>
          <a:ln>
            <a:noFill/>
          </a:ln>
        </p:spPr>
      </p:sp>
      <p:sp>
        <p:nvSpPr>
          <p:cNvPr id="26" name="Google Shape;26;p3"/>
          <p:cNvSpPr>
            <a:spLocks noGrp="1"/>
          </p:cNvSpPr>
          <p:nvPr>
            <p:ph type="pic" idx="4"/>
          </p:nvPr>
        </p:nvSpPr>
        <p:spPr>
          <a:xfrm>
            <a:off x="7796320" y="1652663"/>
            <a:ext cx="2171079" cy="2078102"/>
          </a:xfrm>
          <a:prstGeom prst="rect">
            <a:avLst/>
          </a:prstGeom>
          <a:solidFill>
            <a:srgbClr val="A5A5A5"/>
          </a:solidFill>
          <a:ln>
            <a:noFill/>
          </a:ln>
        </p:spPr>
      </p:sp>
      <p:sp>
        <p:nvSpPr>
          <p:cNvPr id="27" name="Google Shape;27;p3"/>
          <p:cNvSpPr>
            <a:spLocks noGrp="1"/>
          </p:cNvSpPr>
          <p:nvPr>
            <p:ph type="pic" idx="5"/>
          </p:nvPr>
        </p:nvSpPr>
        <p:spPr>
          <a:xfrm>
            <a:off x="407035" y="1652663"/>
            <a:ext cx="2560068" cy="2734455"/>
          </a:xfrm>
          <a:prstGeom prst="rect">
            <a:avLst/>
          </a:prstGeom>
          <a:solidFill>
            <a:srgbClr val="A5A5A5"/>
          </a:solidFill>
          <a:ln>
            <a:noFill/>
          </a:ln>
        </p:spPr>
      </p:sp>
      <p:sp>
        <p:nvSpPr>
          <p:cNvPr id="28" name="Google Shape;28;p3"/>
          <p:cNvSpPr>
            <a:spLocks noGrp="1"/>
          </p:cNvSpPr>
          <p:nvPr>
            <p:ph type="pic" idx="6"/>
          </p:nvPr>
        </p:nvSpPr>
        <p:spPr>
          <a:xfrm>
            <a:off x="3442425" y="4116958"/>
            <a:ext cx="2171079" cy="2078102"/>
          </a:xfrm>
          <a:prstGeom prst="rect">
            <a:avLst/>
          </a:prstGeom>
          <a:solidFill>
            <a:srgbClr val="A5A5A5"/>
          </a:solidFill>
          <a:ln>
            <a:noFill/>
          </a:ln>
        </p:spPr>
      </p:sp>
      <p:sp>
        <p:nvSpPr>
          <p:cNvPr id="29" name="Google Shape;29;p3"/>
          <p:cNvSpPr>
            <a:spLocks noGrp="1"/>
          </p:cNvSpPr>
          <p:nvPr>
            <p:ph type="pic" idx="7"/>
          </p:nvPr>
        </p:nvSpPr>
        <p:spPr>
          <a:xfrm>
            <a:off x="7796320" y="4116958"/>
            <a:ext cx="2171079" cy="2078102"/>
          </a:xfrm>
          <a:prstGeom prst="rect">
            <a:avLst/>
          </a:prstGeom>
          <a:solidFill>
            <a:srgbClr val="A5A5A5"/>
          </a:solidFill>
          <a:ln>
            <a:noFill/>
          </a:ln>
        </p:spPr>
      </p:sp>
      <p:sp>
        <p:nvSpPr>
          <p:cNvPr id="30" name="Google Shape;30;p3"/>
          <p:cNvSpPr txBox="1">
            <a:spLocks noGrp="1"/>
          </p:cNvSpPr>
          <p:nvPr>
            <p:ph type="body" idx="8"/>
          </p:nvPr>
        </p:nvSpPr>
        <p:spPr>
          <a:xfrm>
            <a:off x="5720142" y="1652663"/>
            <a:ext cx="1815997" cy="2036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marL="914400" lvl="1" indent="-2286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marL="1371600" lvl="2" indent="-228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marL="1828800" lvl="3"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marL="2286000" lvl="4"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txBox="1">
            <a:spLocks noGrp="1"/>
          </p:cNvSpPr>
          <p:nvPr>
            <p:ph type="body" idx="9"/>
          </p:nvPr>
        </p:nvSpPr>
        <p:spPr>
          <a:xfrm>
            <a:off x="5720142" y="4116958"/>
            <a:ext cx="1815997" cy="2036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marL="914400" lvl="1" indent="-2286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marL="1371600" lvl="2" indent="-228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marL="1828800" lvl="3"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marL="2286000" lvl="4"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body" idx="13"/>
          </p:nvPr>
        </p:nvSpPr>
        <p:spPr>
          <a:xfrm>
            <a:off x="10067352" y="1652663"/>
            <a:ext cx="1815997" cy="2036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marL="914400" lvl="1" indent="-2286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marL="1371600" lvl="2" indent="-228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marL="1828800" lvl="3"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marL="2286000" lvl="4"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
          <p:cNvSpPr txBox="1">
            <a:spLocks noGrp="1"/>
          </p:cNvSpPr>
          <p:nvPr>
            <p:ph type="body" idx="14"/>
          </p:nvPr>
        </p:nvSpPr>
        <p:spPr>
          <a:xfrm>
            <a:off x="10067352" y="4116958"/>
            <a:ext cx="1815997" cy="2036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marL="914400" lvl="1" indent="-2286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marL="1371600" lvl="2" indent="-228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marL="1828800" lvl="3"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marL="2286000" lvl="4"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0"/>
        <p:cNvGrpSpPr/>
        <p:nvPr/>
      </p:nvGrpSpPr>
      <p:grpSpPr>
        <a:xfrm>
          <a:off x="0" y="0"/>
          <a:ext cx="0" cy="0"/>
          <a:chOff x="0" y="0"/>
          <a:chExt cx="0" cy="0"/>
        </a:xfrm>
      </p:grpSpPr>
      <p:sp>
        <p:nvSpPr>
          <p:cNvPr id="91" name="Google Shape;91;p22"/>
          <p:cNvSpPr/>
          <p:nvPr/>
        </p:nvSpPr>
        <p:spPr>
          <a:xfrm>
            <a:off x="0" y="6533909"/>
            <a:ext cx="12192000" cy="32409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92" name="Google Shape;92;p22"/>
          <p:cNvPicPr preferRelativeResize="0"/>
          <p:nvPr/>
        </p:nvPicPr>
        <p:blipFill rotWithShape="1">
          <a:blip r:embed="rId2">
            <a:alphaModFix/>
          </a:blip>
          <a:srcRect/>
          <a:stretch/>
        </p:blipFill>
        <p:spPr>
          <a:xfrm>
            <a:off x="11330677" y="236071"/>
            <a:ext cx="615121" cy="568831"/>
          </a:xfrm>
          <a:prstGeom prst="rect">
            <a:avLst/>
          </a:prstGeom>
          <a:noFill/>
          <a:ln>
            <a:noFill/>
          </a:ln>
        </p:spPr>
      </p:pic>
      <p:cxnSp>
        <p:nvCxnSpPr>
          <p:cNvPr id="93" name="Google Shape;93;p22"/>
          <p:cNvCxnSpPr/>
          <p:nvPr/>
        </p:nvCxnSpPr>
        <p:spPr>
          <a:xfrm>
            <a:off x="216446" y="6557695"/>
            <a:ext cx="11759108" cy="0"/>
          </a:xfrm>
          <a:prstGeom prst="straightConnector1">
            <a:avLst/>
          </a:prstGeom>
          <a:noFill/>
          <a:ln>
            <a:noFill/>
          </a:ln>
        </p:spPr>
      </p:cxnSp>
      <p:cxnSp>
        <p:nvCxnSpPr>
          <p:cNvPr id="94" name="Google Shape;94;p22"/>
          <p:cNvCxnSpPr/>
          <p:nvPr/>
        </p:nvCxnSpPr>
        <p:spPr>
          <a:xfrm>
            <a:off x="216446" y="164515"/>
            <a:ext cx="11759108" cy="0"/>
          </a:xfrm>
          <a:prstGeom prst="straightConnector1">
            <a:avLst/>
          </a:prstGeom>
          <a:noFill/>
          <a:ln w="9525" cap="flat" cmpd="sng">
            <a:solidFill>
              <a:srgbClr val="C00000"/>
            </a:solidFill>
            <a:prstDash val="solid"/>
            <a:miter lim="800000"/>
            <a:headEnd type="none" w="sm" len="sm"/>
            <a:tailEnd type="none" w="sm" len="sm"/>
          </a:ln>
        </p:spPr>
      </p:cxnSp>
      <p:sp>
        <p:nvSpPr>
          <p:cNvPr id="95" name="Google Shape;95;p22"/>
          <p:cNvSpPr txBox="1">
            <a:spLocks noGrp="1"/>
          </p:cNvSpPr>
          <p:nvPr>
            <p:ph type="sldNum" idx="12"/>
          </p:nvPr>
        </p:nvSpPr>
        <p:spPr>
          <a:xfrm>
            <a:off x="11039061" y="6621929"/>
            <a:ext cx="1152939" cy="1691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22"/>
          <p:cNvSpPr txBox="1">
            <a:spLocks noGrp="1"/>
          </p:cNvSpPr>
          <p:nvPr>
            <p:ph type="body" idx="1"/>
          </p:nvPr>
        </p:nvSpPr>
        <p:spPr>
          <a:xfrm>
            <a:off x="495300" y="1484623"/>
            <a:ext cx="11142663" cy="4815902"/>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00"/>
              </a:spcBef>
              <a:spcAft>
                <a:spcPts val="0"/>
              </a:spcAft>
              <a:buClr>
                <a:schemeClr val="dk1"/>
              </a:buClr>
              <a:buSzPts val="3200"/>
              <a:buChar char="•"/>
              <a:defRPr sz="3200">
                <a:latin typeface="Calibri"/>
                <a:ea typeface="Calibri"/>
                <a:cs typeface="Calibri"/>
                <a:sym typeface="Calibri"/>
              </a:defRPr>
            </a:lvl1pPr>
            <a:lvl2pPr marL="914400" lvl="1" indent="-406400" algn="l">
              <a:lnSpc>
                <a:spcPct val="100000"/>
              </a:lnSpc>
              <a:spcBef>
                <a:spcPts val="600"/>
              </a:spcBef>
              <a:spcAft>
                <a:spcPts val="0"/>
              </a:spcAft>
              <a:buClr>
                <a:schemeClr val="dk1"/>
              </a:buClr>
              <a:buSzPts val="2800"/>
              <a:buChar char="•"/>
              <a:defRPr sz="2800">
                <a:latin typeface="Calibri"/>
                <a:ea typeface="Calibri"/>
                <a:cs typeface="Calibri"/>
                <a:sym typeface="Calibri"/>
              </a:defRPr>
            </a:lvl2pPr>
            <a:lvl3pPr marL="1371600" lvl="2" indent="-381000" algn="l">
              <a:lnSpc>
                <a:spcPct val="100000"/>
              </a:lnSpc>
              <a:spcBef>
                <a:spcPts val="600"/>
              </a:spcBef>
              <a:spcAft>
                <a:spcPts val="0"/>
              </a:spcAft>
              <a:buClr>
                <a:schemeClr val="dk1"/>
              </a:buClr>
              <a:buSzPts val="2400"/>
              <a:buChar char="•"/>
              <a:defRPr sz="2400">
                <a:latin typeface="Calibri"/>
                <a:ea typeface="Calibri"/>
                <a:cs typeface="Calibri"/>
                <a:sym typeface="Calibri"/>
              </a:defRPr>
            </a:lvl3pPr>
            <a:lvl4pPr marL="1828800" lvl="3" indent="-355600" algn="l">
              <a:lnSpc>
                <a:spcPct val="100000"/>
              </a:lnSpc>
              <a:spcBef>
                <a:spcPts val="600"/>
              </a:spcBef>
              <a:spcAft>
                <a:spcPts val="0"/>
              </a:spcAft>
              <a:buClr>
                <a:schemeClr val="dk1"/>
              </a:buClr>
              <a:buSzPts val="2000"/>
              <a:buChar char="•"/>
              <a:defRPr sz="2000">
                <a:latin typeface="Calibri"/>
                <a:ea typeface="Calibri"/>
                <a:cs typeface="Calibri"/>
                <a:sym typeface="Calibri"/>
              </a:defRPr>
            </a:lvl4pPr>
            <a:lvl5pPr marL="2286000" lvl="4" indent="-355600" algn="l">
              <a:lnSpc>
                <a:spcPct val="100000"/>
              </a:lnSpc>
              <a:spcBef>
                <a:spcPts val="600"/>
              </a:spcBef>
              <a:spcAft>
                <a:spcPts val="0"/>
              </a:spcAft>
              <a:buClr>
                <a:schemeClr val="dk1"/>
              </a:buClr>
              <a:buSzPts val="2000"/>
              <a:buChar char="•"/>
              <a:defRPr sz="2000">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22"/>
          <p:cNvSpPr txBox="1">
            <a:spLocks noGrp="1"/>
          </p:cNvSpPr>
          <p:nvPr>
            <p:ph type="body" idx="2"/>
          </p:nvPr>
        </p:nvSpPr>
        <p:spPr>
          <a:xfrm>
            <a:off x="250825" y="293688"/>
            <a:ext cx="10531475" cy="10398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400"/>
              <a:buNone/>
              <a:defRPr sz="44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8" name="Google Shape;98;p22"/>
          <p:cNvPicPr preferRelativeResize="0"/>
          <p:nvPr/>
        </p:nvPicPr>
        <p:blipFill rotWithShape="1">
          <a:blip r:embed="rId3">
            <a:alphaModFix/>
          </a:blip>
          <a:srcRect/>
          <a:stretch/>
        </p:blipFill>
        <p:spPr>
          <a:xfrm>
            <a:off x="147095" y="6582565"/>
            <a:ext cx="2879685" cy="23325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9"/>
        <p:cNvGrpSpPr/>
        <p:nvPr/>
      </p:nvGrpSpPr>
      <p:grpSpPr>
        <a:xfrm>
          <a:off x="0" y="0"/>
          <a:ext cx="0" cy="0"/>
          <a:chOff x="0" y="0"/>
          <a:chExt cx="0" cy="0"/>
        </a:xfrm>
      </p:grpSpPr>
      <p:sp>
        <p:nvSpPr>
          <p:cNvPr id="100" name="Google Shape;100;p23"/>
          <p:cNvSpPr/>
          <p:nvPr/>
        </p:nvSpPr>
        <p:spPr>
          <a:xfrm>
            <a:off x="0" y="6533909"/>
            <a:ext cx="12192000" cy="32409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1" name="Google Shape;101;p23"/>
          <p:cNvPicPr preferRelativeResize="0"/>
          <p:nvPr/>
        </p:nvPicPr>
        <p:blipFill rotWithShape="1">
          <a:blip r:embed="rId2">
            <a:alphaModFix/>
          </a:blip>
          <a:srcRect/>
          <a:stretch/>
        </p:blipFill>
        <p:spPr>
          <a:xfrm>
            <a:off x="11330677" y="236071"/>
            <a:ext cx="615121" cy="568831"/>
          </a:xfrm>
          <a:prstGeom prst="rect">
            <a:avLst/>
          </a:prstGeom>
          <a:noFill/>
          <a:ln>
            <a:noFill/>
          </a:ln>
        </p:spPr>
      </p:pic>
      <p:cxnSp>
        <p:nvCxnSpPr>
          <p:cNvPr id="102" name="Google Shape;102;p23"/>
          <p:cNvCxnSpPr/>
          <p:nvPr/>
        </p:nvCxnSpPr>
        <p:spPr>
          <a:xfrm>
            <a:off x="216446" y="6557695"/>
            <a:ext cx="11759108" cy="0"/>
          </a:xfrm>
          <a:prstGeom prst="straightConnector1">
            <a:avLst/>
          </a:prstGeom>
          <a:noFill/>
          <a:ln>
            <a:noFill/>
          </a:ln>
        </p:spPr>
      </p:cxnSp>
      <p:cxnSp>
        <p:nvCxnSpPr>
          <p:cNvPr id="103" name="Google Shape;103;p23"/>
          <p:cNvCxnSpPr/>
          <p:nvPr/>
        </p:nvCxnSpPr>
        <p:spPr>
          <a:xfrm>
            <a:off x="216446" y="164515"/>
            <a:ext cx="11759108" cy="0"/>
          </a:xfrm>
          <a:prstGeom prst="straightConnector1">
            <a:avLst/>
          </a:prstGeom>
          <a:noFill/>
          <a:ln w="9525" cap="flat" cmpd="sng">
            <a:solidFill>
              <a:srgbClr val="C00000"/>
            </a:solidFill>
            <a:prstDash val="solid"/>
            <a:miter lim="800000"/>
            <a:headEnd type="none" w="sm" len="sm"/>
            <a:tailEnd type="none" w="sm" len="sm"/>
          </a:ln>
        </p:spPr>
      </p:cxnSp>
      <p:sp>
        <p:nvSpPr>
          <p:cNvPr id="104" name="Google Shape;104;p23"/>
          <p:cNvSpPr txBox="1">
            <a:spLocks noGrp="1"/>
          </p:cNvSpPr>
          <p:nvPr>
            <p:ph type="body" idx="1"/>
          </p:nvPr>
        </p:nvSpPr>
        <p:spPr>
          <a:xfrm>
            <a:off x="250825" y="293688"/>
            <a:ext cx="10531475" cy="10398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400"/>
              <a:buNone/>
              <a:defRPr sz="44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23"/>
          <p:cNvSpPr txBox="1">
            <a:spLocks noGrp="1"/>
          </p:cNvSpPr>
          <p:nvPr>
            <p:ph type="sldNum" idx="12"/>
          </p:nvPr>
        </p:nvSpPr>
        <p:spPr>
          <a:xfrm>
            <a:off x="9232354" y="6606610"/>
            <a:ext cx="2743200" cy="1637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23"/>
          <p:cNvSpPr txBox="1">
            <a:spLocks noGrp="1"/>
          </p:cNvSpPr>
          <p:nvPr>
            <p:ph type="body" idx="2"/>
          </p:nvPr>
        </p:nvSpPr>
        <p:spPr>
          <a:xfrm>
            <a:off x="407034" y="4408009"/>
            <a:ext cx="2560069" cy="164608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dk1"/>
              </a:buClr>
              <a:buSzPts val="2400"/>
              <a:buNone/>
              <a:defRPr sz="2400">
                <a:latin typeface="Calibri"/>
                <a:ea typeface="Calibri"/>
                <a:cs typeface="Calibri"/>
                <a:sym typeface="Calibri"/>
              </a:defRPr>
            </a:lvl1pPr>
            <a:lvl2pPr marL="914400" lvl="1" indent="-2286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marL="1371600" lvl="2" indent="-228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marL="1828800" lvl="3"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marL="2286000" lvl="4"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3"/>
          <p:cNvSpPr>
            <a:spLocks noGrp="1"/>
          </p:cNvSpPr>
          <p:nvPr>
            <p:ph type="pic" idx="3"/>
          </p:nvPr>
        </p:nvSpPr>
        <p:spPr>
          <a:xfrm>
            <a:off x="3442425" y="1652663"/>
            <a:ext cx="2171079" cy="2078102"/>
          </a:xfrm>
          <a:prstGeom prst="rect">
            <a:avLst/>
          </a:prstGeom>
          <a:solidFill>
            <a:srgbClr val="A5A5A5"/>
          </a:solidFill>
          <a:ln>
            <a:noFill/>
          </a:ln>
        </p:spPr>
      </p:sp>
      <p:sp>
        <p:nvSpPr>
          <p:cNvPr id="108" name="Google Shape;108;p23"/>
          <p:cNvSpPr>
            <a:spLocks noGrp="1"/>
          </p:cNvSpPr>
          <p:nvPr>
            <p:ph type="pic" idx="4"/>
          </p:nvPr>
        </p:nvSpPr>
        <p:spPr>
          <a:xfrm>
            <a:off x="7796320" y="1652663"/>
            <a:ext cx="2171079" cy="2078102"/>
          </a:xfrm>
          <a:prstGeom prst="rect">
            <a:avLst/>
          </a:prstGeom>
          <a:solidFill>
            <a:srgbClr val="A5A5A5"/>
          </a:solidFill>
          <a:ln>
            <a:noFill/>
          </a:ln>
        </p:spPr>
      </p:sp>
      <p:sp>
        <p:nvSpPr>
          <p:cNvPr id="109" name="Google Shape;109;p23"/>
          <p:cNvSpPr>
            <a:spLocks noGrp="1"/>
          </p:cNvSpPr>
          <p:nvPr>
            <p:ph type="pic" idx="5"/>
          </p:nvPr>
        </p:nvSpPr>
        <p:spPr>
          <a:xfrm>
            <a:off x="407035" y="1652663"/>
            <a:ext cx="2560068" cy="2734455"/>
          </a:xfrm>
          <a:prstGeom prst="rect">
            <a:avLst/>
          </a:prstGeom>
          <a:solidFill>
            <a:srgbClr val="A5A5A5"/>
          </a:solidFill>
          <a:ln>
            <a:noFill/>
          </a:ln>
        </p:spPr>
      </p:sp>
      <p:sp>
        <p:nvSpPr>
          <p:cNvPr id="110" name="Google Shape;110;p23"/>
          <p:cNvSpPr>
            <a:spLocks noGrp="1"/>
          </p:cNvSpPr>
          <p:nvPr>
            <p:ph type="pic" idx="6"/>
          </p:nvPr>
        </p:nvSpPr>
        <p:spPr>
          <a:xfrm>
            <a:off x="3442425" y="4116958"/>
            <a:ext cx="2171079" cy="2078102"/>
          </a:xfrm>
          <a:prstGeom prst="rect">
            <a:avLst/>
          </a:prstGeom>
          <a:solidFill>
            <a:srgbClr val="A5A5A5"/>
          </a:solidFill>
          <a:ln>
            <a:noFill/>
          </a:ln>
        </p:spPr>
      </p:sp>
      <p:sp>
        <p:nvSpPr>
          <p:cNvPr id="111" name="Google Shape;111;p23"/>
          <p:cNvSpPr>
            <a:spLocks noGrp="1"/>
          </p:cNvSpPr>
          <p:nvPr>
            <p:ph type="pic" idx="7"/>
          </p:nvPr>
        </p:nvSpPr>
        <p:spPr>
          <a:xfrm>
            <a:off x="7796320" y="4116958"/>
            <a:ext cx="2171079" cy="2078102"/>
          </a:xfrm>
          <a:prstGeom prst="rect">
            <a:avLst/>
          </a:prstGeom>
          <a:solidFill>
            <a:srgbClr val="A5A5A5"/>
          </a:solidFill>
          <a:ln>
            <a:noFill/>
          </a:ln>
        </p:spPr>
      </p:sp>
      <p:sp>
        <p:nvSpPr>
          <p:cNvPr id="112" name="Google Shape;112;p23"/>
          <p:cNvSpPr txBox="1">
            <a:spLocks noGrp="1"/>
          </p:cNvSpPr>
          <p:nvPr>
            <p:ph type="body" idx="8"/>
          </p:nvPr>
        </p:nvSpPr>
        <p:spPr>
          <a:xfrm>
            <a:off x="5720142" y="1652663"/>
            <a:ext cx="1815997" cy="2036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marL="914400" lvl="1" indent="-2286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marL="1371600" lvl="2" indent="-228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marL="1828800" lvl="3"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marL="2286000" lvl="4"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23"/>
          <p:cNvSpPr txBox="1">
            <a:spLocks noGrp="1"/>
          </p:cNvSpPr>
          <p:nvPr>
            <p:ph type="body" idx="9"/>
          </p:nvPr>
        </p:nvSpPr>
        <p:spPr>
          <a:xfrm>
            <a:off x="5720142" y="4116958"/>
            <a:ext cx="1815997" cy="2036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marL="914400" lvl="1" indent="-2286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marL="1371600" lvl="2" indent="-228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marL="1828800" lvl="3"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marL="2286000" lvl="4"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23"/>
          <p:cNvSpPr txBox="1">
            <a:spLocks noGrp="1"/>
          </p:cNvSpPr>
          <p:nvPr>
            <p:ph type="body" idx="13"/>
          </p:nvPr>
        </p:nvSpPr>
        <p:spPr>
          <a:xfrm>
            <a:off x="10067352" y="1652663"/>
            <a:ext cx="1815997" cy="2036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marL="914400" lvl="1" indent="-2286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marL="1371600" lvl="2" indent="-228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marL="1828800" lvl="3"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marL="2286000" lvl="4"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23"/>
          <p:cNvSpPr txBox="1">
            <a:spLocks noGrp="1"/>
          </p:cNvSpPr>
          <p:nvPr>
            <p:ph type="body" idx="14"/>
          </p:nvPr>
        </p:nvSpPr>
        <p:spPr>
          <a:xfrm>
            <a:off x="10067352" y="4116958"/>
            <a:ext cx="1815997" cy="2036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2200"/>
              <a:buNone/>
              <a:defRPr sz="2200">
                <a:latin typeface="Calibri"/>
                <a:ea typeface="Calibri"/>
                <a:cs typeface="Calibri"/>
                <a:sym typeface="Calibri"/>
              </a:defRPr>
            </a:lvl1pPr>
            <a:lvl2pPr marL="914400" lvl="1" indent="-228600" algn="l">
              <a:lnSpc>
                <a:spcPct val="100000"/>
              </a:lnSpc>
              <a:spcBef>
                <a:spcPts val="600"/>
              </a:spcBef>
              <a:spcAft>
                <a:spcPts val="0"/>
              </a:spcAft>
              <a:buClr>
                <a:schemeClr val="dk1"/>
              </a:buClr>
              <a:buSzPts val="2000"/>
              <a:buNone/>
              <a:defRPr sz="2000">
                <a:latin typeface="Calibri"/>
                <a:ea typeface="Calibri"/>
                <a:cs typeface="Calibri"/>
                <a:sym typeface="Calibri"/>
              </a:defRPr>
            </a:lvl2pPr>
            <a:lvl3pPr marL="1371600" lvl="2" indent="-228600" algn="l">
              <a:lnSpc>
                <a:spcPct val="100000"/>
              </a:lnSpc>
              <a:spcBef>
                <a:spcPts val="600"/>
              </a:spcBef>
              <a:spcAft>
                <a:spcPts val="0"/>
              </a:spcAft>
              <a:buClr>
                <a:schemeClr val="dk1"/>
              </a:buClr>
              <a:buSzPts val="1800"/>
              <a:buNone/>
              <a:defRPr sz="1800">
                <a:latin typeface="Calibri"/>
                <a:ea typeface="Calibri"/>
                <a:cs typeface="Calibri"/>
                <a:sym typeface="Calibri"/>
              </a:defRPr>
            </a:lvl3pPr>
            <a:lvl4pPr marL="1828800" lvl="3"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4pPr>
            <a:lvl5pPr marL="2286000" lvl="4" indent="-228600" algn="l">
              <a:lnSpc>
                <a:spcPct val="100000"/>
              </a:lnSpc>
              <a:spcBef>
                <a:spcPts val="600"/>
              </a:spcBef>
              <a:spcAft>
                <a:spcPts val="0"/>
              </a:spcAft>
              <a:buClr>
                <a:schemeClr val="dk1"/>
              </a:buClr>
              <a:buSzPts val="1600"/>
              <a:buNone/>
              <a:defRPr sz="1600">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6" name="Google Shape;116;p23"/>
          <p:cNvPicPr preferRelativeResize="0"/>
          <p:nvPr/>
        </p:nvPicPr>
        <p:blipFill rotWithShape="1">
          <a:blip r:embed="rId3">
            <a:alphaModFix/>
          </a:blip>
          <a:srcRect/>
          <a:stretch/>
        </p:blipFill>
        <p:spPr>
          <a:xfrm>
            <a:off x="147095" y="6582565"/>
            <a:ext cx="2879685" cy="23325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Vertical Title and Text">
  <p:cSld name="4_Vertical Title and Text">
    <p:spTree>
      <p:nvGrpSpPr>
        <p:cNvPr id="1" name="Shape 117"/>
        <p:cNvGrpSpPr/>
        <p:nvPr/>
      </p:nvGrpSpPr>
      <p:grpSpPr>
        <a:xfrm>
          <a:off x="0" y="0"/>
          <a:ext cx="0" cy="0"/>
          <a:chOff x="0" y="0"/>
          <a:chExt cx="0" cy="0"/>
        </a:xfrm>
      </p:grpSpPr>
      <p:sp>
        <p:nvSpPr>
          <p:cNvPr id="118" name="Google Shape;118;p24"/>
          <p:cNvSpPr>
            <a:spLocks noGrp="1"/>
          </p:cNvSpPr>
          <p:nvPr>
            <p:ph type="pic" idx="2"/>
          </p:nvPr>
        </p:nvSpPr>
        <p:spPr>
          <a:xfrm>
            <a:off x="1026885" y="914399"/>
            <a:ext cx="2447836" cy="1604011"/>
          </a:xfrm>
          <a:prstGeom prst="rect">
            <a:avLst/>
          </a:prstGeom>
          <a:solidFill>
            <a:srgbClr val="A5A5A5"/>
          </a:solidFill>
          <a:ln>
            <a:noFill/>
          </a:ln>
        </p:spPr>
      </p:sp>
      <p:sp>
        <p:nvSpPr>
          <p:cNvPr id="119" name="Google Shape;119;p24"/>
          <p:cNvSpPr>
            <a:spLocks noGrp="1"/>
          </p:cNvSpPr>
          <p:nvPr>
            <p:ph type="pic" idx="3"/>
          </p:nvPr>
        </p:nvSpPr>
        <p:spPr>
          <a:xfrm>
            <a:off x="4420660" y="914400"/>
            <a:ext cx="2447836" cy="1604011"/>
          </a:xfrm>
          <a:prstGeom prst="rect">
            <a:avLst/>
          </a:prstGeom>
          <a:solidFill>
            <a:srgbClr val="A5A5A5"/>
          </a:solidFill>
          <a:ln>
            <a:noFill/>
          </a:ln>
        </p:spPr>
      </p:sp>
      <p:sp>
        <p:nvSpPr>
          <p:cNvPr id="120" name="Google Shape;120;p24"/>
          <p:cNvSpPr>
            <a:spLocks noGrp="1"/>
          </p:cNvSpPr>
          <p:nvPr>
            <p:ph type="pic" idx="4"/>
          </p:nvPr>
        </p:nvSpPr>
        <p:spPr>
          <a:xfrm>
            <a:off x="7814435" y="914400"/>
            <a:ext cx="2447836" cy="1604011"/>
          </a:xfrm>
          <a:prstGeom prst="rect">
            <a:avLst/>
          </a:prstGeom>
          <a:solidFill>
            <a:srgbClr val="A5A5A5"/>
          </a:solidFill>
          <a:ln>
            <a:noFill/>
          </a:ln>
        </p:spPr>
      </p:sp>
      <p:sp>
        <p:nvSpPr>
          <p:cNvPr id="121" name="Google Shape;121;p24"/>
          <p:cNvSpPr>
            <a:spLocks noGrp="1"/>
          </p:cNvSpPr>
          <p:nvPr>
            <p:ph type="pic" idx="5"/>
          </p:nvPr>
        </p:nvSpPr>
        <p:spPr>
          <a:xfrm>
            <a:off x="1026885" y="3504450"/>
            <a:ext cx="2447836" cy="1604011"/>
          </a:xfrm>
          <a:prstGeom prst="rect">
            <a:avLst/>
          </a:prstGeom>
          <a:solidFill>
            <a:srgbClr val="A5A5A5"/>
          </a:solidFill>
          <a:ln>
            <a:noFill/>
          </a:ln>
        </p:spPr>
      </p:sp>
      <p:sp>
        <p:nvSpPr>
          <p:cNvPr id="122" name="Google Shape;122;p24"/>
          <p:cNvSpPr>
            <a:spLocks noGrp="1"/>
          </p:cNvSpPr>
          <p:nvPr>
            <p:ph type="pic" idx="6"/>
          </p:nvPr>
        </p:nvSpPr>
        <p:spPr>
          <a:xfrm>
            <a:off x="4420660" y="3504450"/>
            <a:ext cx="2447836" cy="1604011"/>
          </a:xfrm>
          <a:prstGeom prst="rect">
            <a:avLst/>
          </a:prstGeom>
          <a:solidFill>
            <a:srgbClr val="A5A5A5"/>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3"/>
        <p:cNvGrpSpPr/>
        <p:nvPr/>
      </p:nvGrpSpPr>
      <p:grpSpPr>
        <a:xfrm>
          <a:off x="0" y="0"/>
          <a:ext cx="0" cy="0"/>
          <a:chOff x="0" y="0"/>
          <a:chExt cx="0" cy="0"/>
        </a:xfrm>
      </p:grpSpPr>
      <p:sp>
        <p:nvSpPr>
          <p:cNvPr id="124" name="Google Shape;124;p25"/>
          <p:cNvSpPr>
            <a:spLocks noGrp="1"/>
          </p:cNvSpPr>
          <p:nvPr>
            <p:ph type="pic" idx="2"/>
          </p:nvPr>
        </p:nvSpPr>
        <p:spPr>
          <a:xfrm>
            <a:off x="1259951" y="996416"/>
            <a:ext cx="2823291" cy="2356738"/>
          </a:xfrm>
          <a:prstGeom prst="rect">
            <a:avLst/>
          </a:prstGeom>
          <a:solidFill>
            <a:srgbClr val="A5A5A5"/>
          </a:solidFill>
          <a:ln>
            <a:noFill/>
          </a:ln>
        </p:spPr>
      </p:sp>
      <p:sp>
        <p:nvSpPr>
          <p:cNvPr id="125" name="Google Shape;125;p25"/>
          <p:cNvSpPr>
            <a:spLocks noGrp="1"/>
          </p:cNvSpPr>
          <p:nvPr>
            <p:ph type="pic" idx="3"/>
          </p:nvPr>
        </p:nvSpPr>
        <p:spPr>
          <a:xfrm>
            <a:off x="4259898" y="996415"/>
            <a:ext cx="2823291" cy="4865166"/>
          </a:xfrm>
          <a:prstGeom prst="rect">
            <a:avLst/>
          </a:prstGeom>
          <a:solidFill>
            <a:srgbClr val="A5A5A5"/>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26"/>
        <p:cNvGrpSpPr/>
        <p:nvPr/>
      </p:nvGrpSpPr>
      <p:grpSpPr>
        <a:xfrm>
          <a:off x="0" y="0"/>
          <a:ext cx="0" cy="0"/>
          <a:chOff x="0" y="0"/>
          <a:chExt cx="0" cy="0"/>
        </a:xfrm>
      </p:grpSpPr>
      <p:sp>
        <p:nvSpPr>
          <p:cNvPr id="127" name="Google Shape;127;p26"/>
          <p:cNvSpPr>
            <a:spLocks noGrp="1"/>
          </p:cNvSpPr>
          <p:nvPr>
            <p:ph type="pic" idx="2"/>
          </p:nvPr>
        </p:nvSpPr>
        <p:spPr>
          <a:xfrm>
            <a:off x="-1" y="3957851"/>
            <a:ext cx="12192000" cy="2900149"/>
          </a:xfrm>
          <a:prstGeom prst="rect">
            <a:avLst/>
          </a:prstGeom>
          <a:solidFill>
            <a:srgbClr val="A5A5A5"/>
          </a:solidFill>
          <a:ln>
            <a:noFill/>
          </a:ln>
        </p:spPr>
      </p:sp>
      <p:sp>
        <p:nvSpPr>
          <p:cNvPr id="128" name="Google Shape;128;p26"/>
          <p:cNvSpPr>
            <a:spLocks noGrp="1"/>
          </p:cNvSpPr>
          <p:nvPr>
            <p:ph type="pic" idx="3"/>
          </p:nvPr>
        </p:nvSpPr>
        <p:spPr>
          <a:xfrm>
            <a:off x="1856095" y="3057097"/>
            <a:ext cx="1801506" cy="1801506"/>
          </a:xfrm>
          <a:prstGeom prst="rect">
            <a:avLst/>
          </a:prstGeom>
          <a:solidFill>
            <a:srgbClr val="A5A5A5"/>
          </a:solidFill>
          <a:ln>
            <a:noFill/>
          </a:ln>
        </p:spPr>
      </p:sp>
      <p:sp>
        <p:nvSpPr>
          <p:cNvPr id="129" name="Google Shape;129;p26"/>
          <p:cNvSpPr>
            <a:spLocks noGrp="1"/>
          </p:cNvSpPr>
          <p:nvPr>
            <p:ph type="pic" idx="4"/>
          </p:nvPr>
        </p:nvSpPr>
        <p:spPr>
          <a:xfrm>
            <a:off x="5113359" y="3057097"/>
            <a:ext cx="1801506" cy="1801506"/>
          </a:xfrm>
          <a:prstGeom prst="rect">
            <a:avLst/>
          </a:prstGeom>
          <a:solidFill>
            <a:srgbClr val="A5A5A5"/>
          </a:solidFill>
          <a:ln>
            <a:noFill/>
          </a:ln>
        </p:spPr>
      </p:sp>
      <p:sp>
        <p:nvSpPr>
          <p:cNvPr id="130" name="Google Shape;130;p26"/>
          <p:cNvSpPr>
            <a:spLocks noGrp="1"/>
          </p:cNvSpPr>
          <p:nvPr>
            <p:ph type="pic" idx="5"/>
          </p:nvPr>
        </p:nvSpPr>
        <p:spPr>
          <a:xfrm>
            <a:off x="8370625" y="3057097"/>
            <a:ext cx="1801506" cy="1801506"/>
          </a:xfrm>
          <a:prstGeom prst="rect">
            <a:avLst/>
          </a:prstGeom>
          <a:solidFill>
            <a:srgbClr val="A5A5A5"/>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1"/>
        <p:cNvGrpSpPr/>
        <p:nvPr/>
      </p:nvGrpSpPr>
      <p:grpSpPr>
        <a:xfrm>
          <a:off x="0" y="0"/>
          <a:ext cx="0" cy="0"/>
          <a:chOff x="0" y="0"/>
          <a:chExt cx="0" cy="0"/>
        </a:xfrm>
      </p:grpSpPr>
      <p:sp>
        <p:nvSpPr>
          <p:cNvPr id="132" name="Google Shape;132;p27"/>
          <p:cNvSpPr>
            <a:spLocks noGrp="1"/>
          </p:cNvSpPr>
          <p:nvPr>
            <p:ph type="pic" idx="2"/>
          </p:nvPr>
        </p:nvSpPr>
        <p:spPr>
          <a:xfrm>
            <a:off x="7271657" y="0"/>
            <a:ext cx="4920342" cy="6858000"/>
          </a:xfrm>
          <a:prstGeom prst="rect">
            <a:avLst/>
          </a:prstGeom>
          <a:solidFill>
            <a:srgbClr val="A5A5A5"/>
          </a:solidFill>
          <a:ln>
            <a:noFill/>
          </a:ln>
        </p:spPr>
      </p:sp>
      <p:sp>
        <p:nvSpPr>
          <p:cNvPr id="133" name="Google Shape;133;p27"/>
          <p:cNvSpPr>
            <a:spLocks noGrp="1"/>
          </p:cNvSpPr>
          <p:nvPr>
            <p:ph type="pic" idx="3"/>
          </p:nvPr>
        </p:nvSpPr>
        <p:spPr>
          <a:xfrm>
            <a:off x="3585029" y="3831772"/>
            <a:ext cx="3686628" cy="3026227"/>
          </a:xfrm>
          <a:prstGeom prst="rect">
            <a:avLst/>
          </a:prstGeom>
          <a:solidFill>
            <a:srgbClr val="A5A5A5"/>
          </a:solidFill>
          <a:ln>
            <a:noFill/>
          </a:ln>
        </p:spPr>
      </p:sp>
      <p:sp>
        <p:nvSpPr>
          <p:cNvPr id="134" name="Google Shape;134;p27"/>
          <p:cNvSpPr>
            <a:spLocks noGrp="1"/>
          </p:cNvSpPr>
          <p:nvPr>
            <p:ph type="pic" idx="4"/>
          </p:nvPr>
        </p:nvSpPr>
        <p:spPr>
          <a:xfrm>
            <a:off x="0" y="3831772"/>
            <a:ext cx="3585029" cy="3026227"/>
          </a:xfrm>
          <a:prstGeom prst="rect">
            <a:avLst/>
          </a:prstGeom>
          <a:solidFill>
            <a:srgbClr val="A5A5A5"/>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35"/>
        <p:cNvGrpSpPr/>
        <p:nvPr/>
      </p:nvGrpSpPr>
      <p:grpSpPr>
        <a:xfrm>
          <a:off x="0" y="0"/>
          <a:ext cx="0" cy="0"/>
          <a:chOff x="0" y="0"/>
          <a:chExt cx="0" cy="0"/>
        </a:xfrm>
      </p:grpSpPr>
      <p:sp>
        <p:nvSpPr>
          <p:cNvPr id="136" name="Google Shape;136;p28"/>
          <p:cNvSpPr>
            <a:spLocks noGrp="1"/>
          </p:cNvSpPr>
          <p:nvPr>
            <p:ph type="pic" idx="2"/>
          </p:nvPr>
        </p:nvSpPr>
        <p:spPr>
          <a:xfrm>
            <a:off x="1248230" y="0"/>
            <a:ext cx="3715653" cy="4368799"/>
          </a:xfrm>
          <a:prstGeom prst="rect">
            <a:avLst/>
          </a:prstGeom>
          <a:solidFill>
            <a:srgbClr val="A5A5A5"/>
          </a:solidFill>
          <a:ln>
            <a:noFill/>
          </a:ln>
        </p:spPr>
      </p:sp>
      <p:sp>
        <p:nvSpPr>
          <p:cNvPr id="137" name="Google Shape;137;p28"/>
          <p:cNvSpPr>
            <a:spLocks noGrp="1"/>
          </p:cNvSpPr>
          <p:nvPr>
            <p:ph type="pic" idx="3"/>
          </p:nvPr>
        </p:nvSpPr>
        <p:spPr>
          <a:xfrm>
            <a:off x="4296228" y="4368799"/>
            <a:ext cx="7004117" cy="2489201"/>
          </a:xfrm>
          <a:prstGeom prst="rect">
            <a:avLst/>
          </a:prstGeom>
          <a:solidFill>
            <a:srgbClr val="A5A5A5"/>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8"/>
        <p:cNvGrpSpPr/>
        <p:nvPr/>
      </p:nvGrpSpPr>
      <p:grpSpPr>
        <a:xfrm>
          <a:off x="0" y="0"/>
          <a:ext cx="0" cy="0"/>
          <a:chOff x="0" y="0"/>
          <a:chExt cx="0" cy="0"/>
        </a:xfrm>
      </p:grpSpPr>
      <p:sp>
        <p:nvSpPr>
          <p:cNvPr id="139" name="Google Shape;139;p29"/>
          <p:cNvSpPr>
            <a:spLocks noGrp="1"/>
          </p:cNvSpPr>
          <p:nvPr>
            <p:ph type="pic" idx="2"/>
          </p:nvPr>
        </p:nvSpPr>
        <p:spPr>
          <a:xfrm>
            <a:off x="7445828" y="2902857"/>
            <a:ext cx="4746171" cy="3955143"/>
          </a:xfrm>
          <a:prstGeom prst="rect">
            <a:avLst/>
          </a:prstGeom>
          <a:solidFill>
            <a:srgbClr val="A5A5A5"/>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0"/>
        <p:cNvGrpSpPr/>
        <p:nvPr/>
      </p:nvGrpSpPr>
      <p:grpSpPr>
        <a:xfrm>
          <a:off x="0" y="0"/>
          <a:ext cx="0" cy="0"/>
          <a:chOff x="0" y="0"/>
          <a:chExt cx="0" cy="0"/>
        </a:xfrm>
      </p:grpSpPr>
      <p:sp>
        <p:nvSpPr>
          <p:cNvPr id="141" name="Google Shape;141;p30"/>
          <p:cNvSpPr>
            <a:spLocks noGrp="1"/>
          </p:cNvSpPr>
          <p:nvPr>
            <p:ph type="pic" idx="2"/>
          </p:nvPr>
        </p:nvSpPr>
        <p:spPr>
          <a:xfrm>
            <a:off x="1" y="0"/>
            <a:ext cx="6959601" cy="6858000"/>
          </a:xfrm>
          <a:prstGeom prst="rect">
            <a:avLst/>
          </a:prstGeom>
          <a:solidFill>
            <a:srgbClr val="A5A5A5"/>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42"/>
        <p:cNvGrpSpPr/>
        <p:nvPr/>
      </p:nvGrpSpPr>
      <p:grpSpPr>
        <a:xfrm>
          <a:off x="0" y="0"/>
          <a:ext cx="0" cy="0"/>
          <a:chOff x="0" y="0"/>
          <a:chExt cx="0" cy="0"/>
        </a:xfrm>
      </p:grpSpPr>
      <p:sp>
        <p:nvSpPr>
          <p:cNvPr id="143" name="Google Shape;143;p31"/>
          <p:cNvSpPr>
            <a:spLocks noGrp="1"/>
          </p:cNvSpPr>
          <p:nvPr>
            <p:ph type="pic" idx="2"/>
          </p:nvPr>
        </p:nvSpPr>
        <p:spPr>
          <a:xfrm>
            <a:off x="1143000" y="3448050"/>
            <a:ext cx="3009900" cy="3409950"/>
          </a:xfrm>
          <a:prstGeom prst="rect">
            <a:avLst/>
          </a:prstGeom>
          <a:solidFill>
            <a:srgbClr val="A5A5A5"/>
          </a:solidFill>
          <a:ln>
            <a:noFill/>
          </a:ln>
        </p:spPr>
      </p:sp>
      <p:sp>
        <p:nvSpPr>
          <p:cNvPr id="144" name="Google Shape;144;p31"/>
          <p:cNvSpPr>
            <a:spLocks noGrp="1"/>
          </p:cNvSpPr>
          <p:nvPr>
            <p:ph type="pic" idx="3"/>
          </p:nvPr>
        </p:nvSpPr>
        <p:spPr>
          <a:xfrm>
            <a:off x="4591050" y="3448050"/>
            <a:ext cx="3009900" cy="3409950"/>
          </a:xfrm>
          <a:prstGeom prst="rect">
            <a:avLst/>
          </a:prstGeom>
          <a:solidFill>
            <a:srgbClr val="A5A5A5"/>
          </a:solidFill>
          <a:ln>
            <a:noFill/>
          </a:ln>
        </p:spPr>
      </p:sp>
      <p:sp>
        <p:nvSpPr>
          <p:cNvPr id="145" name="Google Shape;145;p31"/>
          <p:cNvSpPr>
            <a:spLocks noGrp="1"/>
          </p:cNvSpPr>
          <p:nvPr>
            <p:ph type="pic" idx="4"/>
          </p:nvPr>
        </p:nvSpPr>
        <p:spPr>
          <a:xfrm>
            <a:off x="8039100" y="3448050"/>
            <a:ext cx="3009900" cy="3409950"/>
          </a:xfrm>
          <a:prstGeom prst="rect">
            <a:avLst/>
          </a:prstGeom>
          <a:solidFill>
            <a:srgbClr val="A5A5A5"/>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Vertical Title and Text">
  <p:cSld name="4_Vertical Title and Text">
    <p:spTree>
      <p:nvGrpSpPr>
        <p:cNvPr id="1" name="Shape 34"/>
        <p:cNvGrpSpPr/>
        <p:nvPr/>
      </p:nvGrpSpPr>
      <p:grpSpPr>
        <a:xfrm>
          <a:off x="0" y="0"/>
          <a:ext cx="0" cy="0"/>
          <a:chOff x="0" y="0"/>
          <a:chExt cx="0" cy="0"/>
        </a:xfrm>
      </p:grpSpPr>
      <p:sp>
        <p:nvSpPr>
          <p:cNvPr id="35" name="Google Shape;35;p4"/>
          <p:cNvSpPr>
            <a:spLocks noGrp="1"/>
          </p:cNvSpPr>
          <p:nvPr>
            <p:ph type="pic" idx="2"/>
          </p:nvPr>
        </p:nvSpPr>
        <p:spPr>
          <a:xfrm>
            <a:off x="1026885" y="914399"/>
            <a:ext cx="2447836" cy="1604011"/>
          </a:xfrm>
          <a:prstGeom prst="rect">
            <a:avLst/>
          </a:prstGeom>
          <a:solidFill>
            <a:srgbClr val="A5A5A5"/>
          </a:solidFill>
          <a:ln>
            <a:noFill/>
          </a:ln>
        </p:spPr>
      </p:sp>
      <p:sp>
        <p:nvSpPr>
          <p:cNvPr id="36" name="Google Shape;36;p4"/>
          <p:cNvSpPr>
            <a:spLocks noGrp="1"/>
          </p:cNvSpPr>
          <p:nvPr>
            <p:ph type="pic" idx="3"/>
          </p:nvPr>
        </p:nvSpPr>
        <p:spPr>
          <a:xfrm>
            <a:off x="4420660" y="914400"/>
            <a:ext cx="2447836" cy="1604011"/>
          </a:xfrm>
          <a:prstGeom prst="rect">
            <a:avLst/>
          </a:prstGeom>
          <a:solidFill>
            <a:srgbClr val="A5A5A5"/>
          </a:solidFill>
          <a:ln>
            <a:noFill/>
          </a:ln>
        </p:spPr>
      </p:sp>
      <p:sp>
        <p:nvSpPr>
          <p:cNvPr id="37" name="Google Shape;37;p4"/>
          <p:cNvSpPr>
            <a:spLocks noGrp="1"/>
          </p:cNvSpPr>
          <p:nvPr>
            <p:ph type="pic" idx="4"/>
          </p:nvPr>
        </p:nvSpPr>
        <p:spPr>
          <a:xfrm>
            <a:off x="7814435" y="914400"/>
            <a:ext cx="2447836" cy="1604011"/>
          </a:xfrm>
          <a:prstGeom prst="rect">
            <a:avLst/>
          </a:prstGeom>
          <a:solidFill>
            <a:srgbClr val="A5A5A5"/>
          </a:solidFill>
          <a:ln>
            <a:noFill/>
          </a:ln>
        </p:spPr>
      </p:sp>
      <p:sp>
        <p:nvSpPr>
          <p:cNvPr id="38" name="Google Shape;38;p4"/>
          <p:cNvSpPr>
            <a:spLocks noGrp="1"/>
          </p:cNvSpPr>
          <p:nvPr>
            <p:ph type="pic" idx="5"/>
          </p:nvPr>
        </p:nvSpPr>
        <p:spPr>
          <a:xfrm>
            <a:off x="1026885" y="3504450"/>
            <a:ext cx="2447836" cy="1604011"/>
          </a:xfrm>
          <a:prstGeom prst="rect">
            <a:avLst/>
          </a:prstGeom>
          <a:solidFill>
            <a:srgbClr val="A5A5A5"/>
          </a:solidFill>
          <a:ln>
            <a:noFill/>
          </a:ln>
        </p:spPr>
      </p:sp>
      <p:sp>
        <p:nvSpPr>
          <p:cNvPr id="39" name="Google Shape;39;p4"/>
          <p:cNvSpPr>
            <a:spLocks noGrp="1"/>
          </p:cNvSpPr>
          <p:nvPr>
            <p:ph type="pic" idx="6"/>
          </p:nvPr>
        </p:nvSpPr>
        <p:spPr>
          <a:xfrm>
            <a:off x="4420660" y="3504450"/>
            <a:ext cx="2447836" cy="1604011"/>
          </a:xfrm>
          <a:prstGeom prst="rect">
            <a:avLst/>
          </a:prstGeom>
          <a:solidFill>
            <a:srgbClr val="A5A5A5"/>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46"/>
        <p:cNvGrpSpPr/>
        <p:nvPr/>
      </p:nvGrpSpPr>
      <p:grpSpPr>
        <a:xfrm>
          <a:off x="0" y="0"/>
          <a:ext cx="0" cy="0"/>
          <a:chOff x="0" y="0"/>
          <a:chExt cx="0" cy="0"/>
        </a:xfrm>
      </p:grpSpPr>
      <p:sp>
        <p:nvSpPr>
          <p:cNvPr id="147" name="Google Shape;147;p32"/>
          <p:cNvSpPr>
            <a:spLocks noGrp="1"/>
          </p:cNvSpPr>
          <p:nvPr>
            <p:ph type="pic" idx="2"/>
          </p:nvPr>
        </p:nvSpPr>
        <p:spPr>
          <a:xfrm>
            <a:off x="5753100" y="952500"/>
            <a:ext cx="5252287" cy="4933950"/>
          </a:xfrm>
          <a:prstGeom prst="rect">
            <a:avLst/>
          </a:prstGeom>
          <a:solidFill>
            <a:srgbClr val="A5A5A5"/>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48"/>
        <p:cNvGrpSpPr/>
        <p:nvPr/>
      </p:nvGrpSpPr>
      <p:grpSpPr>
        <a:xfrm>
          <a:off x="0" y="0"/>
          <a:ext cx="0" cy="0"/>
          <a:chOff x="0" y="0"/>
          <a:chExt cx="0" cy="0"/>
        </a:xfrm>
      </p:grpSpPr>
      <p:sp>
        <p:nvSpPr>
          <p:cNvPr id="149" name="Google Shape;149;p33"/>
          <p:cNvSpPr>
            <a:spLocks noGrp="1"/>
          </p:cNvSpPr>
          <p:nvPr>
            <p:ph type="pic" idx="2"/>
          </p:nvPr>
        </p:nvSpPr>
        <p:spPr>
          <a:xfrm>
            <a:off x="0" y="1524000"/>
            <a:ext cx="6196084" cy="4191000"/>
          </a:xfrm>
          <a:prstGeom prst="rect">
            <a:avLst/>
          </a:prstGeom>
          <a:solidFill>
            <a:srgbClr val="A5A5A5"/>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50"/>
        <p:cNvGrpSpPr/>
        <p:nvPr/>
      </p:nvGrpSpPr>
      <p:grpSpPr>
        <a:xfrm>
          <a:off x="0" y="0"/>
          <a:ext cx="0" cy="0"/>
          <a:chOff x="0" y="0"/>
          <a:chExt cx="0" cy="0"/>
        </a:xfrm>
      </p:grpSpPr>
      <p:sp>
        <p:nvSpPr>
          <p:cNvPr id="151" name="Google Shape;151;p34"/>
          <p:cNvSpPr>
            <a:spLocks noGrp="1"/>
          </p:cNvSpPr>
          <p:nvPr>
            <p:ph type="pic" idx="2"/>
          </p:nvPr>
        </p:nvSpPr>
        <p:spPr>
          <a:xfrm>
            <a:off x="6998213" y="1"/>
            <a:ext cx="5193787" cy="6858000"/>
          </a:xfrm>
          <a:prstGeom prst="rect">
            <a:avLst/>
          </a:prstGeom>
          <a:solidFill>
            <a:srgbClr val="A5A5A5"/>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152"/>
        <p:cNvGrpSpPr/>
        <p:nvPr/>
      </p:nvGrpSpPr>
      <p:grpSpPr>
        <a:xfrm>
          <a:off x="0" y="0"/>
          <a:ext cx="0" cy="0"/>
          <a:chOff x="0" y="0"/>
          <a:chExt cx="0" cy="0"/>
        </a:xfrm>
      </p:grpSpPr>
      <p:sp>
        <p:nvSpPr>
          <p:cNvPr id="153" name="Google Shape;153;p35"/>
          <p:cNvSpPr>
            <a:spLocks noGrp="1"/>
          </p:cNvSpPr>
          <p:nvPr>
            <p:ph type="pic" idx="2"/>
          </p:nvPr>
        </p:nvSpPr>
        <p:spPr>
          <a:xfrm>
            <a:off x="0" y="1"/>
            <a:ext cx="7108722" cy="5958347"/>
          </a:xfrm>
          <a:prstGeom prst="rect">
            <a:avLst/>
          </a:prstGeom>
          <a:solidFill>
            <a:srgbClr val="A5A5A5"/>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Vertical Title and Text">
  <p:cSld name="2_Vertical Title and Text">
    <p:spTree>
      <p:nvGrpSpPr>
        <p:cNvPr id="1" name="Shape 154"/>
        <p:cNvGrpSpPr/>
        <p:nvPr/>
      </p:nvGrpSpPr>
      <p:grpSpPr>
        <a:xfrm>
          <a:off x="0" y="0"/>
          <a:ext cx="0" cy="0"/>
          <a:chOff x="0" y="0"/>
          <a:chExt cx="0" cy="0"/>
        </a:xfrm>
      </p:grpSpPr>
      <p:sp>
        <p:nvSpPr>
          <p:cNvPr id="155" name="Google Shape;155;p36"/>
          <p:cNvSpPr>
            <a:spLocks noGrp="1"/>
          </p:cNvSpPr>
          <p:nvPr>
            <p:ph type="pic" idx="2"/>
          </p:nvPr>
        </p:nvSpPr>
        <p:spPr>
          <a:xfrm>
            <a:off x="1" y="1"/>
            <a:ext cx="12192000" cy="3303638"/>
          </a:xfrm>
          <a:prstGeom prst="rect">
            <a:avLst/>
          </a:prstGeom>
          <a:solidFill>
            <a:srgbClr val="A5A5A5"/>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Vertical Title and Text">
  <p:cSld name="3_Vertical Title and Text">
    <p:spTree>
      <p:nvGrpSpPr>
        <p:cNvPr id="1" name="Shape 156"/>
        <p:cNvGrpSpPr/>
        <p:nvPr/>
      </p:nvGrpSpPr>
      <p:grpSpPr>
        <a:xfrm>
          <a:off x="0" y="0"/>
          <a:ext cx="0" cy="0"/>
          <a:chOff x="0" y="0"/>
          <a:chExt cx="0" cy="0"/>
        </a:xfrm>
      </p:grpSpPr>
      <p:sp>
        <p:nvSpPr>
          <p:cNvPr id="157" name="Google Shape;157;p37"/>
          <p:cNvSpPr>
            <a:spLocks noGrp="1"/>
          </p:cNvSpPr>
          <p:nvPr>
            <p:ph type="pic" idx="2"/>
          </p:nvPr>
        </p:nvSpPr>
        <p:spPr>
          <a:xfrm>
            <a:off x="6294948" y="1157073"/>
            <a:ext cx="2396635" cy="2172237"/>
          </a:xfrm>
          <a:prstGeom prst="rect">
            <a:avLst/>
          </a:prstGeom>
          <a:solidFill>
            <a:srgbClr val="A5A5A5"/>
          </a:solidFill>
          <a:ln>
            <a:noFill/>
          </a:ln>
        </p:spPr>
      </p:sp>
      <p:sp>
        <p:nvSpPr>
          <p:cNvPr id="158" name="Google Shape;158;p37"/>
          <p:cNvSpPr>
            <a:spLocks noGrp="1"/>
          </p:cNvSpPr>
          <p:nvPr>
            <p:ph type="pic" idx="3"/>
          </p:nvPr>
        </p:nvSpPr>
        <p:spPr>
          <a:xfrm>
            <a:off x="8876223" y="1157074"/>
            <a:ext cx="2396635" cy="2172237"/>
          </a:xfrm>
          <a:prstGeom prst="rect">
            <a:avLst/>
          </a:prstGeom>
          <a:solidFill>
            <a:srgbClr val="A5A5A5"/>
          </a:solidFill>
          <a:ln>
            <a:noFill/>
          </a:ln>
        </p:spPr>
      </p:sp>
      <p:sp>
        <p:nvSpPr>
          <p:cNvPr id="159" name="Google Shape;159;p37"/>
          <p:cNvSpPr>
            <a:spLocks noGrp="1"/>
          </p:cNvSpPr>
          <p:nvPr>
            <p:ph type="pic" idx="4"/>
          </p:nvPr>
        </p:nvSpPr>
        <p:spPr>
          <a:xfrm>
            <a:off x="6294947" y="3490589"/>
            <a:ext cx="2396635" cy="2172237"/>
          </a:xfrm>
          <a:prstGeom prst="rect">
            <a:avLst/>
          </a:prstGeom>
          <a:solidFill>
            <a:srgbClr val="A5A5A5"/>
          </a:solidFill>
          <a:ln>
            <a:noFill/>
          </a:ln>
        </p:spPr>
      </p:sp>
      <p:sp>
        <p:nvSpPr>
          <p:cNvPr id="160" name="Google Shape;160;p37"/>
          <p:cNvSpPr>
            <a:spLocks noGrp="1"/>
          </p:cNvSpPr>
          <p:nvPr>
            <p:ph type="pic" idx="5"/>
          </p:nvPr>
        </p:nvSpPr>
        <p:spPr>
          <a:xfrm>
            <a:off x="8876222" y="3490589"/>
            <a:ext cx="2396635" cy="2172237"/>
          </a:xfrm>
          <a:prstGeom prst="rect">
            <a:avLst/>
          </a:prstGeom>
          <a:solidFill>
            <a:srgbClr val="A5A5A5"/>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_Vertical Title and Text">
  <p:cSld name="5_Vertical Title and Text">
    <p:spTree>
      <p:nvGrpSpPr>
        <p:cNvPr id="1" name="Shape 161"/>
        <p:cNvGrpSpPr/>
        <p:nvPr/>
      </p:nvGrpSpPr>
      <p:grpSpPr>
        <a:xfrm>
          <a:off x="0" y="0"/>
          <a:ext cx="0" cy="0"/>
          <a:chOff x="0" y="0"/>
          <a:chExt cx="0" cy="0"/>
        </a:xfrm>
      </p:grpSpPr>
      <p:sp>
        <p:nvSpPr>
          <p:cNvPr id="162" name="Google Shape;162;p38"/>
          <p:cNvSpPr>
            <a:spLocks noGrp="1"/>
          </p:cNvSpPr>
          <p:nvPr>
            <p:ph type="pic" idx="2"/>
          </p:nvPr>
        </p:nvSpPr>
        <p:spPr>
          <a:xfrm>
            <a:off x="1576341" y="1230646"/>
            <a:ext cx="2431755" cy="4319254"/>
          </a:xfrm>
          <a:prstGeom prst="rect">
            <a:avLst/>
          </a:prstGeom>
          <a:solidFill>
            <a:srgbClr val="A5A5A5"/>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6_Vertical Title and Text">
  <p:cSld name="6_Vertical Title and Text">
    <p:spTree>
      <p:nvGrpSpPr>
        <p:cNvPr id="1" name="Shape 163"/>
        <p:cNvGrpSpPr/>
        <p:nvPr/>
      </p:nvGrpSpPr>
      <p:grpSpPr>
        <a:xfrm>
          <a:off x="0" y="0"/>
          <a:ext cx="0" cy="0"/>
          <a:chOff x="0" y="0"/>
          <a:chExt cx="0" cy="0"/>
        </a:xfrm>
      </p:grpSpPr>
      <p:sp>
        <p:nvSpPr>
          <p:cNvPr id="164" name="Google Shape;164;p39"/>
          <p:cNvSpPr>
            <a:spLocks noGrp="1"/>
          </p:cNvSpPr>
          <p:nvPr>
            <p:ph type="pic" idx="2"/>
          </p:nvPr>
        </p:nvSpPr>
        <p:spPr>
          <a:xfrm>
            <a:off x="5622878" y="1037230"/>
            <a:ext cx="5540992" cy="5820770"/>
          </a:xfrm>
          <a:prstGeom prst="rect">
            <a:avLst/>
          </a:prstGeom>
          <a:solidFill>
            <a:srgbClr val="A5A5A5"/>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65"/>
        <p:cNvGrpSpPr/>
        <p:nvPr/>
      </p:nvGrpSpPr>
      <p:grpSpPr>
        <a:xfrm>
          <a:off x="0" y="0"/>
          <a:ext cx="0" cy="0"/>
          <a:chOff x="0" y="0"/>
          <a:chExt cx="0" cy="0"/>
        </a:xfrm>
      </p:grpSpPr>
      <p:sp>
        <p:nvSpPr>
          <p:cNvPr id="166" name="Google Shape;16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71"/>
        <p:cNvGrpSpPr/>
        <p:nvPr/>
      </p:nvGrpSpPr>
      <p:grpSpPr>
        <a:xfrm>
          <a:off x="0" y="0"/>
          <a:ext cx="0" cy="0"/>
          <a:chOff x="0" y="0"/>
          <a:chExt cx="0" cy="0"/>
        </a:xfrm>
      </p:grpSpPr>
      <p:sp>
        <p:nvSpPr>
          <p:cNvPr id="172" name="Google Shape;17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41"/>
          <p:cNvSpPr/>
          <p:nvPr/>
        </p:nvSpPr>
        <p:spPr>
          <a:xfrm>
            <a:off x="0" y="6533909"/>
            <a:ext cx="12192000" cy="32409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5" name="Google Shape;175;p41"/>
          <p:cNvSpPr txBox="1">
            <a:spLocks noGrp="1"/>
          </p:cNvSpPr>
          <p:nvPr>
            <p:ph type="sldNum" idx="12"/>
          </p:nvPr>
        </p:nvSpPr>
        <p:spPr>
          <a:xfrm>
            <a:off x="9334137" y="6547283"/>
            <a:ext cx="2743200" cy="2807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76" name="Google Shape;176;p41"/>
          <p:cNvPicPr preferRelativeResize="0"/>
          <p:nvPr/>
        </p:nvPicPr>
        <p:blipFill rotWithShape="1">
          <a:blip r:embed="rId2">
            <a:alphaModFix/>
          </a:blip>
          <a:srcRect/>
          <a:stretch/>
        </p:blipFill>
        <p:spPr>
          <a:xfrm>
            <a:off x="147095" y="6582565"/>
            <a:ext cx="2879685" cy="233255"/>
          </a:xfrm>
          <a:prstGeom prst="rect">
            <a:avLst/>
          </a:prstGeom>
          <a:noFill/>
          <a:ln>
            <a:noFill/>
          </a:ln>
        </p:spPr>
      </p:pic>
      <p:sp>
        <p:nvSpPr>
          <p:cNvPr id="177" name="Google Shape;177;p41"/>
          <p:cNvSpPr txBox="1">
            <a:spLocks noGrp="1"/>
          </p:cNvSpPr>
          <p:nvPr>
            <p:ph type="body" idx="1"/>
          </p:nvPr>
        </p:nvSpPr>
        <p:spPr>
          <a:xfrm>
            <a:off x="296863" y="234950"/>
            <a:ext cx="11728450" cy="1021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4400"/>
              <a:buNone/>
              <a:defRPr sz="4400" b="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41"/>
          <p:cNvSpPr txBox="1">
            <a:spLocks noGrp="1"/>
          </p:cNvSpPr>
          <p:nvPr>
            <p:ph type="body" idx="2"/>
          </p:nvPr>
        </p:nvSpPr>
        <p:spPr>
          <a:xfrm>
            <a:off x="719138" y="1411288"/>
            <a:ext cx="11269662" cy="48085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9" name="Google Shape;179;p41"/>
          <p:cNvCxnSpPr/>
          <p:nvPr/>
        </p:nvCxnSpPr>
        <p:spPr>
          <a:xfrm>
            <a:off x="317500" y="1129190"/>
            <a:ext cx="115570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0"/>
        <p:cNvGrpSpPr/>
        <p:nvPr/>
      </p:nvGrpSpPr>
      <p:grpSpPr>
        <a:xfrm>
          <a:off x="0" y="0"/>
          <a:ext cx="0" cy="0"/>
          <a:chOff x="0" y="0"/>
          <a:chExt cx="0" cy="0"/>
        </a:xfrm>
      </p:grpSpPr>
      <p:sp>
        <p:nvSpPr>
          <p:cNvPr id="41" name="Google Shape;41;p5"/>
          <p:cNvSpPr>
            <a:spLocks noGrp="1"/>
          </p:cNvSpPr>
          <p:nvPr>
            <p:ph type="pic" idx="2"/>
          </p:nvPr>
        </p:nvSpPr>
        <p:spPr>
          <a:xfrm>
            <a:off x="1259951" y="996416"/>
            <a:ext cx="2823291" cy="2356738"/>
          </a:xfrm>
          <a:prstGeom prst="rect">
            <a:avLst/>
          </a:prstGeom>
          <a:solidFill>
            <a:srgbClr val="A5A5A5"/>
          </a:solidFill>
          <a:ln>
            <a:noFill/>
          </a:ln>
        </p:spPr>
      </p:sp>
      <p:sp>
        <p:nvSpPr>
          <p:cNvPr id="42" name="Google Shape;42;p5"/>
          <p:cNvSpPr>
            <a:spLocks noGrp="1"/>
          </p:cNvSpPr>
          <p:nvPr>
            <p:ph type="pic" idx="3"/>
          </p:nvPr>
        </p:nvSpPr>
        <p:spPr>
          <a:xfrm>
            <a:off x="4259898" y="996415"/>
            <a:ext cx="2823291" cy="4865166"/>
          </a:xfrm>
          <a:prstGeom prst="rect">
            <a:avLst/>
          </a:prstGeom>
          <a:solidFill>
            <a:srgbClr val="A5A5A5"/>
          </a:solid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86"/>
        <p:cNvGrpSpPr/>
        <p:nvPr/>
      </p:nvGrpSpPr>
      <p:grpSpPr>
        <a:xfrm>
          <a:off x="0" y="0"/>
          <a:ext cx="0" cy="0"/>
          <a:chOff x="0" y="0"/>
          <a:chExt cx="0" cy="0"/>
        </a:xfrm>
      </p:grpSpPr>
      <p:sp>
        <p:nvSpPr>
          <p:cNvPr id="187" name="Google Shape;187;p43"/>
          <p:cNvSpPr>
            <a:spLocks noGrp="1"/>
          </p:cNvSpPr>
          <p:nvPr>
            <p:ph type="pic" idx="2"/>
          </p:nvPr>
        </p:nvSpPr>
        <p:spPr>
          <a:xfrm>
            <a:off x="0" y="0"/>
            <a:ext cx="12192000" cy="6858000"/>
          </a:xfrm>
          <a:prstGeom prst="rect">
            <a:avLst/>
          </a:prstGeom>
          <a:solidFill>
            <a:srgbClr val="A5A5A5"/>
          </a:solid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Header &amp; Footer (Light Version) copy 13" type="tx">
  <p:cSld name="TITLE_AND_BODY">
    <p:spTree>
      <p:nvGrpSpPr>
        <p:cNvPr id="1" name="Shape 188"/>
        <p:cNvGrpSpPr/>
        <p:nvPr/>
      </p:nvGrpSpPr>
      <p:grpSpPr>
        <a:xfrm>
          <a:off x="0" y="0"/>
          <a:ext cx="0" cy="0"/>
          <a:chOff x="0" y="0"/>
          <a:chExt cx="0" cy="0"/>
        </a:xfrm>
      </p:grpSpPr>
      <p:sp>
        <p:nvSpPr>
          <p:cNvPr id="189" name="Google Shape;189;p44"/>
          <p:cNvSpPr txBox="1">
            <a:spLocks noGrp="1"/>
          </p:cNvSpPr>
          <p:nvPr>
            <p:ph type="title"/>
          </p:nvPr>
        </p:nvSpPr>
        <p:spPr>
          <a:xfrm>
            <a:off x="992972" y="2710434"/>
            <a:ext cx="10206000" cy="741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Font typeface="Quattrocento Sans"/>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90" name="Google Shape;190;p44"/>
          <p:cNvSpPr txBox="1">
            <a:spLocks noGrp="1"/>
          </p:cNvSpPr>
          <p:nvPr>
            <p:ph type="body" idx="1"/>
          </p:nvPr>
        </p:nvSpPr>
        <p:spPr>
          <a:xfrm>
            <a:off x="992972" y="3353816"/>
            <a:ext cx="8371200" cy="7941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91" name="Google Shape;191;p44"/>
          <p:cNvSpPr/>
          <p:nvPr/>
        </p:nvSpPr>
        <p:spPr>
          <a:xfrm>
            <a:off x="0" y="6533909"/>
            <a:ext cx="12192000" cy="324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192" name="Google Shape;192;p44"/>
          <p:cNvPicPr preferRelativeResize="0"/>
          <p:nvPr/>
        </p:nvPicPr>
        <p:blipFill rotWithShape="1">
          <a:blip r:embed="rId2">
            <a:alphaModFix/>
          </a:blip>
          <a:srcRect/>
          <a:stretch/>
        </p:blipFill>
        <p:spPr>
          <a:xfrm>
            <a:off x="147095" y="6582565"/>
            <a:ext cx="2879682" cy="233255"/>
          </a:xfrm>
          <a:prstGeom prst="rect">
            <a:avLst/>
          </a:prstGeom>
          <a:noFill/>
          <a:ln>
            <a:noFill/>
          </a:ln>
        </p:spPr>
      </p:pic>
    </p:spTree>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3"/>
        <p:cNvGrpSpPr/>
        <p:nvPr/>
      </p:nvGrpSpPr>
      <p:grpSpPr>
        <a:xfrm>
          <a:off x="0" y="0"/>
          <a:ext cx="0" cy="0"/>
          <a:chOff x="0" y="0"/>
          <a:chExt cx="0" cy="0"/>
        </a:xfrm>
      </p:grpSpPr>
      <p:pic>
        <p:nvPicPr>
          <p:cNvPr id="194" name="Google Shape;194;p45"/>
          <p:cNvPicPr preferRelativeResize="0"/>
          <p:nvPr/>
        </p:nvPicPr>
        <p:blipFill rotWithShape="1">
          <a:blip r:embed="rId2">
            <a:alphaModFix/>
          </a:blip>
          <a:srcRect/>
          <a:stretch/>
        </p:blipFill>
        <p:spPr>
          <a:xfrm>
            <a:off x="11330677" y="236071"/>
            <a:ext cx="615121" cy="568831"/>
          </a:xfrm>
          <a:prstGeom prst="rect">
            <a:avLst/>
          </a:prstGeom>
          <a:noFill/>
          <a:ln>
            <a:noFill/>
          </a:ln>
        </p:spPr>
      </p:pic>
      <p:sp>
        <p:nvSpPr>
          <p:cNvPr id="195" name="Google Shape;195;p45"/>
          <p:cNvSpPr/>
          <p:nvPr/>
        </p:nvSpPr>
        <p:spPr>
          <a:xfrm>
            <a:off x="216446" y="6557695"/>
            <a:ext cx="60960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rgbClr val="595959"/>
                </a:solidFill>
                <a:latin typeface="Calibri"/>
                <a:ea typeface="Calibri"/>
                <a:cs typeface="Calibri"/>
                <a:sym typeface="Calibri"/>
              </a:rPr>
              <a:t>LOCATION &amp; GROUPS WEBINAR SERIES ⎪ November 9th, 2021</a:t>
            </a:r>
            <a:endParaRPr sz="1100">
              <a:solidFill>
                <a:srgbClr val="595959"/>
              </a:solidFill>
              <a:latin typeface="Calibri"/>
              <a:ea typeface="Calibri"/>
              <a:cs typeface="Calibri"/>
              <a:sym typeface="Calibri"/>
            </a:endParaRPr>
          </a:p>
        </p:txBody>
      </p:sp>
      <p:cxnSp>
        <p:nvCxnSpPr>
          <p:cNvPr id="196" name="Google Shape;196;p45"/>
          <p:cNvCxnSpPr/>
          <p:nvPr/>
        </p:nvCxnSpPr>
        <p:spPr>
          <a:xfrm>
            <a:off x="216446" y="6557695"/>
            <a:ext cx="11759100" cy="0"/>
          </a:xfrm>
          <a:prstGeom prst="straightConnector1">
            <a:avLst/>
          </a:prstGeom>
          <a:noFill/>
          <a:ln w="9525" cap="flat" cmpd="sng">
            <a:solidFill>
              <a:srgbClr val="C00000"/>
            </a:solidFill>
            <a:prstDash val="solid"/>
            <a:miter lim="800000"/>
            <a:headEnd type="none" w="sm" len="sm"/>
            <a:tailEnd type="none" w="sm" len="sm"/>
          </a:ln>
        </p:spPr>
      </p:cxnSp>
      <p:cxnSp>
        <p:nvCxnSpPr>
          <p:cNvPr id="197" name="Google Shape;197;p45"/>
          <p:cNvCxnSpPr/>
          <p:nvPr/>
        </p:nvCxnSpPr>
        <p:spPr>
          <a:xfrm>
            <a:off x="216446" y="164515"/>
            <a:ext cx="11759100" cy="0"/>
          </a:xfrm>
          <a:prstGeom prst="straightConnector1">
            <a:avLst/>
          </a:prstGeom>
          <a:noFill/>
          <a:ln w="9525" cap="flat" cmpd="sng">
            <a:solidFill>
              <a:srgbClr val="C00000"/>
            </a:solidFill>
            <a:prstDash val="solid"/>
            <a:miter lim="800000"/>
            <a:headEnd type="none" w="sm" len="sm"/>
            <a:tailEnd type="none" w="sm" len="sm"/>
          </a:ln>
        </p:spPr>
      </p:cxnSp>
      <p:sp>
        <p:nvSpPr>
          <p:cNvPr id="198" name="Google Shape;198;p45"/>
          <p:cNvSpPr txBox="1">
            <a:spLocks noGrp="1"/>
          </p:cNvSpPr>
          <p:nvPr>
            <p:ph type="sldNum" idx="12"/>
          </p:nvPr>
        </p:nvSpPr>
        <p:spPr>
          <a:xfrm>
            <a:off x="9232354" y="6606610"/>
            <a:ext cx="2743200" cy="16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rgbClr val="595959"/>
                </a:solidFill>
                <a:latin typeface="Calibri"/>
                <a:ea typeface="Calibri"/>
                <a:cs typeface="Calibri"/>
                <a:sym typeface="Calibri"/>
              </a:defRPr>
            </a:lvl1pPr>
            <a:lvl2pPr marL="0" lvl="1" indent="0" algn="r" rtl="0">
              <a:spcBef>
                <a:spcPts val="0"/>
              </a:spcBef>
              <a:buNone/>
              <a:defRPr sz="1200">
                <a:solidFill>
                  <a:srgbClr val="595959"/>
                </a:solidFill>
                <a:latin typeface="Calibri"/>
                <a:ea typeface="Calibri"/>
                <a:cs typeface="Calibri"/>
                <a:sym typeface="Calibri"/>
              </a:defRPr>
            </a:lvl2pPr>
            <a:lvl3pPr marL="0" lvl="2" indent="0" algn="r" rtl="0">
              <a:spcBef>
                <a:spcPts val="0"/>
              </a:spcBef>
              <a:buNone/>
              <a:defRPr sz="1200">
                <a:solidFill>
                  <a:srgbClr val="595959"/>
                </a:solidFill>
                <a:latin typeface="Calibri"/>
                <a:ea typeface="Calibri"/>
                <a:cs typeface="Calibri"/>
                <a:sym typeface="Calibri"/>
              </a:defRPr>
            </a:lvl3pPr>
            <a:lvl4pPr marL="0" lvl="3" indent="0" algn="r" rtl="0">
              <a:spcBef>
                <a:spcPts val="0"/>
              </a:spcBef>
              <a:buNone/>
              <a:defRPr sz="1200">
                <a:solidFill>
                  <a:srgbClr val="595959"/>
                </a:solidFill>
                <a:latin typeface="Calibri"/>
                <a:ea typeface="Calibri"/>
                <a:cs typeface="Calibri"/>
                <a:sym typeface="Calibri"/>
              </a:defRPr>
            </a:lvl4pPr>
            <a:lvl5pPr marL="0" lvl="4" indent="0" algn="r" rtl="0">
              <a:spcBef>
                <a:spcPts val="0"/>
              </a:spcBef>
              <a:buNone/>
              <a:defRPr sz="1200">
                <a:solidFill>
                  <a:srgbClr val="595959"/>
                </a:solidFill>
                <a:latin typeface="Calibri"/>
                <a:ea typeface="Calibri"/>
                <a:cs typeface="Calibri"/>
                <a:sym typeface="Calibri"/>
              </a:defRPr>
            </a:lvl5pPr>
            <a:lvl6pPr marL="0" lvl="5" indent="0" algn="r" rtl="0">
              <a:spcBef>
                <a:spcPts val="0"/>
              </a:spcBef>
              <a:buNone/>
              <a:defRPr sz="1200">
                <a:solidFill>
                  <a:srgbClr val="595959"/>
                </a:solidFill>
                <a:latin typeface="Calibri"/>
                <a:ea typeface="Calibri"/>
                <a:cs typeface="Calibri"/>
                <a:sym typeface="Calibri"/>
              </a:defRPr>
            </a:lvl6pPr>
            <a:lvl7pPr marL="0" lvl="6" indent="0" algn="r" rtl="0">
              <a:spcBef>
                <a:spcPts val="0"/>
              </a:spcBef>
              <a:buNone/>
              <a:defRPr sz="1200">
                <a:solidFill>
                  <a:srgbClr val="595959"/>
                </a:solidFill>
                <a:latin typeface="Calibri"/>
                <a:ea typeface="Calibri"/>
                <a:cs typeface="Calibri"/>
                <a:sym typeface="Calibri"/>
              </a:defRPr>
            </a:lvl7pPr>
            <a:lvl8pPr marL="0" lvl="7" indent="0" algn="r" rtl="0">
              <a:spcBef>
                <a:spcPts val="0"/>
              </a:spcBef>
              <a:buNone/>
              <a:defRPr sz="1200">
                <a:solidFill>
                  <a:srgbClr val="595959"/>
                </a:solidFill>
                <a:latin typeface="Calibri"/>
                <a:ea typeface="Calibri"/>
                <a:cs typeface="Calibri"/>
                <a:sym typeface="Calibri"/>
              </a:defRPr>
            </a:lvl8pPr>
            <a:lvl9pPr marL="0" lvl="8" indent="0" algn="r" rtl="0">
              <a:spcBef>
                <a:spcPts val="0"/>
              </a:spcBef>
              <a:buNone/>
              <a:defRPr sz="1200">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9" name="Google Shape;199;p45"/>
          <p:cNvSpPr txBox="1">
            <a:spLocks noGrp="1"/>
          </p:cNvSpPr>
          <p:nvPr>
            <p:ph type="body" idx="1"/>
          </p:nvPr>
        </p:nvSpPr>
        <p:spPr>
          <a:xfrm>
            <a:off x="495300" y="1484623"/>
            <a:ext cx="11142900" cy="4815900"/>
          </a:xfrm>
          <a:prstGeom prst="rect">
            <a:avLst/>
          </a:prstGeom>
          <a:noFill/>
          <a:ln>
            <a:noFill/>
          </a:ln>
        </p:spPr>
        <p:txBody>
          <a:bodyPr spcFirstLastPara="1" wrap="square" lIns="91425" tIns="45700" rIns="91425" bIns="45700" anchor="t" anchorCtr="0">
            <a:normAutofit/>
          </a:bodyPr>
          <a:lstStyle>
            <a:lvl1pPr marL="457200" lvl="0" indent="-431800" algn="l" rtl="0">
              <a:lnSpc>
                <a:spcPct val="100000"/>
              </a:lnSpc>
              <a:spcBef>
                <a:spcPts val="700"/>
              </a:spcBef>
              <a:spcAft>
                <a:spcPts val="0"/>
              </a:spcAft>
              <a:buClr>
                <a:schemeClr val="dk1"/>
              </a:buClr>
              <a:buSzPts val="3200"/>
              <a:buChar char="•"/>
              <a:defRPr sz="3200">
                <a:latin typeface="Calibri"/>
                <a:ea typeface="Calibri"/>
                <a:cs typeface="Calibri"/>
                <a:sym typeface="Calibri"/>
              </a:defRPr>
            </a:lvl1pPr>
            <a:lvl2pPr marL="914400" lvl="1" indent="-406400" algn="l" rtl="0">
              <a:lnSpc>
                <a:spcPct val="100000"/>
              </a:lnSpc>
              <a:spcBef>
                <a:spcPts val="700"/>
              </a:spcBef>
              <a:spcAft>
                <a:spcPts val="0"/>
              </a:spcAft>
              <a:buClr>
                <a:schemeClr val="dk1"/>
              </a:buClr>
              <a:buSzPts val="2800"/>
              <a:buChar char="•"/>
              <a:defRPr sz="2800">
                <a:latin typeface="Calibri"/>
                <a:ea typeface="Calibri"/>
                <a:cs typeface="Calibri"/>
                <a:sym typeface="Calibri"/>
              </a:defRPr>
            </a:lvl2pPr>
            <a:lvl3pPr marL="1371600" lvl="2" indent="-381000" algn="l" rtl="0">
              <a:lnSpc>
                <a:spcPct val="100000"/>
              </a:lnSpc>
              <a:spcBef>
                <a:spcPts val="700"/>
              </a:spcBef>
              <a:spcAft>
                <a:spcPts val="0"/>
              </a:spcAft>
              <a:buClr>
                <a:schemeClr val="dk1"/>
              </a:buClr>
              <a:buSzPts val="2400"/>
              <a:buChar char="•"/>
              <a:defRPr sz="2400">
                <a:latin typeface="Calibri"/>
                <a:ea typeface="Calibri"/>
                <a:cs typeface="Calibri"/>
                <a:sym typeface="Calibri"/>
              </a:defRPr>
            </a:lvl3pPr>
            <a:lvl4pPr marL="1828800" lvl="3" indent="-355600" algn="l" rtl="0">
              <a:lnSpc>
                <a:spcPct val="100000"/>
              </a:lnSpc>
              <a:spcBef>
                <a:spcPts val="700"/>
              </a:spcBef>
              <a:spcAft>
                <a:spcPts val="0"/>
              </a:spcAft>
              <a:buClr>
                <a:schemeClr val="dk1"/>
              </a:buClr>
              <a:buSzPts val="2000"/>
              <a:buChar char="•"/>
              <a:defRPr sz="2000">
                <a:latin typeface="Calibri"/>
                <a:ea typeface="Calibri"/>
                <a:cs typeface="Calibri"/>
                <a:sym typeface="Calibri"/>
              </a:defRPr>
            </a:lvl4pPr>
            <a:lvl5pPr marL="2286000" lvl="4" indent="-355600" algn="l" rtl="0">
              <a:lnSpc>
                <a:spcPct val="100000"/>
              </a:lnSpc>
              <a:spcBef>
                <a:spcPts val="700"/>
              </a:spcBef>
              <a:spcAft>
                <a:spcPts val="0"/>
              </a:spcAft>
              <a:buClr>
                <a:schemeClr val="dk1"/>
              </a:buClr>
              <a:buSzPts val="2000"/>
              <a:buChar char="•"/>
              <a:defRPr sz="2000">
                <a:latin typeface="Calibri"/>
                <a:ea typeface="Calibri"/>
                <a:cs typeface="Calibri"/>
                <a:sym typeface="Calibri"/>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00" name="Google Shape;200;p45"/>
          <p:cNvSpPr txBox="1">
            <a:spLocks noGrp="1"/>
          </p:cNvSpPr>
          <p:nvPr>
            <p:ph type="body" idx="2"/>
          </p:nvPr>
        </p:nvSpPr>
        <p:spPr>
          <a:xfrm>
            <a:off x="250825" y="293688"/>
            <a:ext cx="10531500" cy="10401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100"/>
              </a:spcBef>
              <a:spcAft>
                <a:spcPts val="0"/>
              </a:spcAft>
              <a:buClr>
                <a:schemeClr val="dk1"/>
              </a:buClr>
              <a:buSzPts val="4400"/>
              <a:buNone/>
              <a:defRPr sz="4400" b="1">
                <a:latin typeface="Calibri"/>
                <a:ea typeface="Calibri"/>
                <a:cs typeface="Calibri"/>
                <a:sym typeface="Calibri"/>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01"/>
        <p:cNvGrpSpPr/>
        <p:nvPr/>
      </p:nvGrpSpPr>
      <p:grpSpPr>
        <a:xfrm>
          <a:off x="0" y="0"/>
          <a:ext cx="0" cy="0"/>
          <a:chOff x="0" y="0"/>
          <a:chExt cx="0" cy="0"/>
        </a:xfrm>
      </p:grpSpPr>
      <p:pic>
        <p:nvPicPr>
          <p:cNvPr id="202" name="Google Shape;202;p46"/>
          <p:cNvPicPr preferRelativeResize="0"/>
          <p:nvPr/>
        </p:nvPicPr>
        <p:blipFill rotWithShape="1">
          <a:blip r:embed="rId2">
            <a:alphaModFix/>
          </a:blip>
          <a:srcRect/>
          <a:stretch/>
        </p:blipFill>
        <p:spPr>
          <a:xfrm>
            <a:off x="11330677" y="236071"/>
            <a:ext cx="615121" cy="568831"/>
          </a:xfrm>
          <a:prstGeom prst="rect">
            <a:avLst/>
          </a:prstGeom>
          <a:noFill/>
          <a:ln>
            <a:noFill/>
          </a:ln>
        </p:spPr>
      </p:pic>
      <p:sp>
        <p:nvSpPr>
          <p:cNvPr id="203" name="Google Shape;203;p46"/>
          <p:cNvSpPr/>
          <p:nvPr/>
        </p:nvSpPr>
        <p:spPr>
          <a:xfrm>
            <a:off x="216446" y="6557695"/>
            <a:ext cx="60960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rgbClr val="595959"/>
                </a:solidFill>
                <a:latin typeface="Calibri"/>
                <a:ea typeface="Calibri"/>
                <a:cs typeface="Calibri"/>
                <a:sym typeface="Calibri"/>
              </a:rPr>
              <a:t>LOCATION &amp; GROUPS WEBINAR SERIES November 9</a:t>
            </a:r>
            <a:r>
              <a:rPr lang="en-US" sz="1100" baseline="30000">
                <a:solidFill>
                  <a:srgbClr val="595959"/>
                </a:solidFill>
                <a:latin typeface="Calibri"/>
                <a:ea typeface="Calibri"/>
                <a:cs typeface="Calibri"/>
                <a:sym typeface="Calibri"/>
              </a:rPr>
              <a:t>th</a:t>
            </a:r>
            <a:r>
              <a:rPr lang="en-US" sz="1100">
                <a:solidFill>
                  <a:srgbClr val="595959"/>
                </a:solidFill>
                <a:latin typeface="Calibri"/>
                <a:ea typeface="Calibri"/>
                <a:cs typeface="Calibri"/>
                <a:sym typeface="Calibri"/>
              </a:rPr>
              <a:t>, 2021</a:t>
            </a:r>
            <a:endParaRPr sz="1100">
              <a:solidFill>
                <a:srgbClr val="595959"/>
              </a:solidFill>
              <a:latin typeface="Calibri"/>
              <a:ea typeface="Calibri"/>
              <a:cs typeface="Calibri"/>
              <a:sym typeface="Calibri"/>
            </a:endParaRPr>
          </a:p>
        </p:txBody>
      </p:sp>
      <p:cxnSp>
        <p:nvCxnSpPr>
          <p:cNvPr id="204" name="Google Shape;204;p46"/>
          <p:cNvCxnSpPr/>
          <p:nvPr/>
        </p:nvCxnSpPr>
        <p:spPr>
          <a:xfrm>
            <a:off x="216446" y="6557695"/>
            <a:ext cx="11759100" cy="0"/>
          </a:xfrm>
          <a:prstGeom prst="straightConnector1">
            <a:avLst/>
          </a:prstGeom>
          <a:noFill/>
          <a:ln w="9525" cap="flat" cmpd="sng">
            <a:solidFill>
              <a:srgbClr val="C00000"/>
            </a:solidFill>
            <a:prstDash val="solid"/>
            <a:miter lim="800000"/>
            <a:headEnd type="none" w="sm" len="sm"/>
            <a:tailEnd type="none" w="sm" len="sm"/>
          </a:ln>
        </p:spPr>
      </p:cxnSp>
      <p:cxnSp>
        <p:nvCxnSpPr>
          <p:cNvPr id="205" name="Google Shape;205;p46"/>
          <p:cNvCxnSpPr/>
          <p:nvPr/>
        </p:nvCxnSpPr>
        <p:spPr>
          <a:xfrm>
            <a:off x="216446" y="164515"/>
            <a:ext cx="11759100" cy="0"/>
          </a:xfrm>
          <a:prstGeom prst="straightConnector1">
            <a:avLst/>
          </a:prstGeom>
          <a:noFill/>
          <a:ln w="9525" cap="flat" cmpd="sng">
            <a:solidFill>
              <a:srgbClr val="C00000"/>
            </a:solidFill>
            <a:prstDash val="solid"/>
            <a:miter lim="800000"/>
            <a:headEnd type="none" w="sm" len="sm"/>
            <a:tailEnd type="none" w="sm" len="sm"/>
          </a:ln>
        </p:spPr>
      </p:cxnSp>
      <p:sp>
        <p:nvSpPr>
          <p:cNvPr id="206" name="Google Shape;206;p46"/>
          <p:cNvSpPr txBox="1">
            <a:spLocks noGrp="1"/>
          </p:cNvSpPr>
          <p:nvPr>
            <p:ph type="body" idx="1"/>
          </p:nvPr>
        </p:nvSpPr>
        <p:spPr>
          <a:xfrm>
            <a:off x="250825" y="293688"/>
            <a:ext cx="10531500" cy="10401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100"/>
              </a:spcBef>
              <a:spcAft>
                <a:spcPts val="0"/>
              </a:spcAft>
              <a:buClr>
                <a:schemeClr val="dk1"/>
              </a:buClr>
              <a:buSzPts val="4400"/>
              <a:buNone/>
              <a:defRPr sz="4400" b="1">
                <a:latin typeface="Calibri"/>
                <a:ea typeface="Calibri"/>
                <a:cs typeface="Calibri"/>
                <a:sym typeface="Calibri"/>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07" name="Google Shape;207;p46"/>
          <p:cNvSpPr txBox="1">
            <a:spLocks noGrp="1"/>
          </p:cNvSpPr>
          <p:nvPr>
            <p:ph type="sldNum" idx="12"/>
          </p:nvPr>
        </p:nvSpPr>
        <p:spPr>
          <a:xfrm>
            <a:off x="9232354" y="6606610"/>
            <a:ext cx="2743200" cy="16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rgbClr val="595959"/>
                </a:solidFill>
                <a:latin typeface="Calibri"/>
                <a:ea typeface="Calibri"/>
                <a:cs typeface="Calibri"/>
                <a:sym typeface="Calibri"/>
              </a:defRPr>
            </a:lvl1pPr>
            <a:lvl2pPr marL="0" lvl="1" indent="0" algn="r" rtl="0">
              <a:spcBef>
                <a:spcPts val="0"/>
              </a:spcBef>
              <a:buNone/>
              <a:defRPr sz="1200">
                <a:solidFill>
                  <a:srgbClr val="595959"/>
                </a:solidFill>
                <a:latin typeface="Calibri"/>
                <a:ea typeface="Calibri"/>
                <a:cs typeface="Calibri"/>
                <a:sym typeface="Calibri"/>
              </a:defRPr>
            </a:lvl2pPr>
            <a:lvl3pPr marL="0" lvl="2" indent="0" algn="r" rtl="0">
              <a:spcBef>
                <a:spcPts val="0"/>
              </a:spcBef>
              <a:buNone/>
              <a:defRPr sz="1200">
                <a:solidFill>
                  <a:srgbClr val="595959"/>
                </a:solidFill>
                <a:latin typeface="Calibri"/>
                <a:ea typeface="Calibri"/>
                <a:cs typeface="Calibri"/>
                <a:sym typeface="Calibri"/>
              </a:defRPr>
            </a:lvl3pPr>
            <a:lvl4pPr marL="0" lvl="3" indent="0" algn="r" rtl="0">
              <a:spcBef>
                <a:spcPts val="0"/>
              </a:spcBef>
              <a:buNone/>
              <a:defRPr sz="1200">
                <a:solidFill>
                  <a:srgbClr val="595959"/>
                </a:solidFill>
                <a:latin typeface="Calibri"/>
                <a:ea typeface="Calibri"/>
                <a:cs typeface="Calibri"/>
                <a:sym typeface="Calibri"/>
              </a:defRPr>
            </a:lvl4pPr>
            <a:lvl5pPr marL="0" lvl="4" indent="0" algn="r" rtl="0">
              <a:spcBef>
                <a:spcPts val="0"/>
              </a:spcBef>
              <a:buNone/>
              <a:defRPr sz="1200">
                <a:solidFill>
                  <a:srgbClr val="595959"/>
                </a:solidFill>
                <a:latin typeface="Calibri"/>
                <a:ea typeface="Calibri"/>
                <a:cs typeface="Calibri"/>
                <a:sym typeface="Calibri"/>
              </a:defRPr>
            </a:lvl5pPr>
            <a:lvl6pPr marL="0" lvl="5" indent="0" algn="r" rtl="0">
              <a:spcBef>
                <a:spcPts val="0"/>
              </a:spcBef>
              <a:buNone/>
              <a:defRPr sz="1200">
                <a:solidFill>
                  <a:srgbClr val="595959"/>
                </a:solidFill>
                <a:latin typeface="Calibri"/>
                <a:ea typeface="Calibri"/>
                <a:cs typeface="Calibri"/>
                <a:sym typeface="Calibri"/>
              </a:defRPr>
            </a:lvl6pPr>
            <a:lvl7pPr marL="0" lvl="6" indent="0" algn="r" rtl="0">
              <a:spcBef>
                <a:spcPts val="0"/>
              </a:spcBef>
              <a:buNone/>
              <a:defRPr sz="1200">
                <a:solidFill>
                  <a:srgbClr val="595959"/>
                </a:solidFill>
                <a:latin typeface="Calibri"/>
                <a:ea typeface="Calibri"/>
                <a:cs typeface="Calibri"/>
                <a:sym typeface="Calibri"/>
              </a:defRPr>
            </a:lvl7pPr>
            <a:lvl8pPr marL="0" lvl="7" indent="0" algn="r" rtl="0">
              <a:spcBef>
                <a:spcPts val="0"/>
              </a:spcBef>
              <a:buNone/>
              <a:defRPr sz="1200">
                <a:solidFill>
                  <a:srgbClr val="595959"/>
                </a:solidFill>
                <a:latin typeface="Calibri"/>
                <a:ea typeface="Calibri"/>
                <a:cs typeface="Calibri"/>
                <a:sym typeface="Calibri"/>
              </a:defRPr>
            </a:lvl8pPr>
            <a:lvl9pPr marL="0" lvl="8" indent="0" algn="r" rtl="0">
              <a:spcBef>
                <a:spcPts val="0"/>
              </a:spcBef>
              <a:buNone/>
              <a:defRPr sz="1200">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8" name="Google Shape;208;p46"/>
          <p:cNvSpPr txBox="1">
            <a:spLocks noGrp="1"/>
          </p:cNvSpPr>
          <p:nvPr>
            <p:ph type="body" idx="2"/>
          </p:nvPr>
        </p:nvSpPr>
        <p:spPr>
          <a:xfrm>
            <a:off x="407034" y="4408009"/>
            <a:ext cx="2560500" cy="16461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700"/>
              </a:spcBef>
              <a:spcAft>
                <a:spcPts val="0"/>
              </a:spcAft>
              <a:buClr>
                <a:schemeClr val="dk1"/>
              </a:buClr>
              <a:buSzPts val="2400"/>
              <a:buNone/>
              <a:defRPr sz="2400">
                <a:latin typeface="Calibri"/>
                <a:ea typeface="Calibri"/>
                <a:cs typeface="Calibri"/>
                <a:sym typeface="Calibri"/>
              </a:defRPr>
            </a:lvl1pPr>
            <a:lvl2pPr marL="914400" lvl="1" indent="-228600" algn="l" rtl="0">
              <a:lnSpc>
                <a:spcPct val="100000"/>
              </a:lnSpc>
              <a:spcBef>
                <a:spcPts val="700"/>
              </a:spcBef>
              <a:spcAft>
                <a:spcPts val="0"/>
              </a:spcAft>
              <a:buClr>
                <a:schemeClr val="dk1"/>
              </a:buClr>
              <a:buSzPts val="2000"/>
              <a:buNone/>
              <a:defRPr sz="2000">
                <a:latin typeface="Calibri"/>
                <a:ea typeface="Calibri"/>
                <a:cs typeface="Calibri"/>
                <a:sym typeface="Calibri"/>
              </a:defRPr>
            </a:lvl2pPr>
            <a:lvl3pPr marL="1371600" lvl="2" indent="-228600" algn="l" rtl="0">
              <a:lnSpc>
                <a:spcPct val="100000"/>
              </a:lnSpc>
              <a:spcBef>
                <a:spcPts val="700"/>
              </a:spcBef>
              <a:spcAft>
                <a:spcPts val="0"/>
              </a:spcAft>
              <a:buClr>
                <a:schemeClr val="dk1"/>
              </a:buClr>
              <a:buSzPts val="1900"/>
              <a:buNone/>
              <a:defRPr sz="1900">
                <a:latin typeface="Calibri"/>
                <a:ea typeface="Calibri"/>
                <a:cs typeface="Calibri"/>
                <a:sym typeface="Calibri"/>
              </a:defRPr>
            </a:lvl3pPr>
            <a:lvl4pPr marL="1828800" lvl="3"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4pPr>
            <a:lvl5pPr marL="2286000" lvl="4"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09" name="Google Shape;209;p46"/>
          <p:cNvSpPr>
            <a:spLocks noGrp="1"/>
          </p:cNvSpPr>
          <p:nvPr>
            <p:ph type="pic" idx="3"/>
          </p:nvPr>
        </p:nvSpPr>
        <p:spPr>
          <a:xfrm>
            <a:off x="3442425" y="1652663"/>
            <a:ext cx="2171100" cy="2078100"/>
          </a:xfrm>
          <a:prstGeom prst="rect">
            <a:avLst/>
          </a:prstGeom>
          <a:solidFill>
            <a:srgbClr val="A5A5A5"/>
          </a:solidFill>
          <a:ln>
            <a:noFill/>
          </a:ln>
        </p:spPr>
      </p:sp>
      <p:sp>
        <p:nvSpPr>
          <p:cNvPr id="210" name="Google Shape;210;p46"/>
          <p:cNvSpPr>
            <a:spLocks noGrp="1"/>
          </p:cNvSpPr>
          <p:nvPr>
            <p:ph type="pic" idx="4"/>
          </p:nvPr>
        </p:nvSpPr>
        <p:spPr>
          <a:xfrm>
            <a:off x="7796320" y="1652663"/>
            <a:ext cx="2171100" cy="2078100"/>
          </a:xfrm>
          <a:prstGeom prst="rect">
            <a:avLst/>
          </a:prstGeom>
          <a:solidFill>
            <a:srgbClr val="A5A5A5"/>
          </a:solidFill>
          <a:ln>
            <a:noFill/>
          </a:ln>
        </p:spPr>
      </p:sp>
      <p:sp>
        <p:nvSpPr>
          <p:cNvPr id="211" name="Google Shape;211;p46"/>
          <p:cNvSpPr>
            <a:spLocks noGrp="1"/>
          </p:cNvSpPr>
          <p:nvPr>
            <p:ph type="pic" idx="5"/>
          </p:nvPr>
        </p:nvSpPr>
        <p:spPr>
          <a:xfrm>
            <a:off x="407035" y="1652663"/>
            <a:ext cx="2560500" cy="2734500"/>
          </a:xfrm>
          <a:prstGeom prst="rect">
            <a:avLst/>
          </a:prstGeom>
          <a:solidFill>
            <a:srgbClr val="A5A5A5"/>
          </a:solidFill>
          <a:ln>
            <a:noFill/>
          </a:ln>
        </p:spPr>
      </p:sp>
      <p:sp>
        <p:nvSpPr>
          <p:cNvPr id="212" name="Google Shape;212;p46"/>
          <p:cNvSpPr>
            <a:spLocks noGrp="1"/>
          </p:cNvSpPr>
          <p:nvPr>
            <p:ph type="pic" idx="6"/>
          </p:nvPr>
        </p:nvSpPr>
        <p:spPr>
          <a:xfrm>
            <a:off x="3442425" y="4116958"/>
            <a:ext cx="2171100" cy="2078100"/>
          </a:xfrm>
          <a:prstGeom prst="rect">
            <a:avLst/>
          </a:prstGeom>
          <a:solidFill>
            <a:srgbClr val="A5A5A5"/>
          </a:solidFill>
          <a:ln>
            <a:noFill/>
          </a:ln>
        </p:spPr>
      </p:sp>
      <p:sp>
        <p:nvSpPr>
          <p:cNvPr id="213" name="Google Shape;213;p46"/>
          <p:cNvSpPr>
            <a:spLocks noGrp="1"/>
          </p:cNvSpPr>
          <p:nvPr>
            <p:ph type="pic" idx="7"/>
          </p:nvPr>
        </p:nvSpPr>
        <p:spPr>
          <a:xfrm>
            <a:off x="7796320" y="4116958"/>
            <a:ext cx="2171100" cy="2078100"/>
          </a:xfrm>
          <a:prstGeom prst="rect">
            <a:avLst/>
          </a:prstGeom>
          <a:solidFill>
            <a:srgbClr val="A5A5A5"/>
          </a:solidFill>
          <a:ln>
            <a:noFill/>
          </a:ln>
        </p:spPr>
      </p:sp>
      <p:sp>
        <p:nvSpPr>
          <p:cNvPr id="214" name="Google Shape;214;p46"/>
          <p:cNvSpPr txBox="1">
            <a:spLocks noGrp="1"/>
          </p:cNvSpPr>
          <p:nvPr>
            <p:ph type="body" idx="8"/>
          </p:nvPr>
        </p:nvSpPr>
        <p:spPr>
          <a:xfrm>
            <a:off x="5720142" y="1652663"/>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300"/>
              <a:buNone/>
              <a:defRPr sz="2300">
                <a:latin typeface="Calibri"/>
                <a:ea typeface="Calibri"/>
                <a:cs typeface="Calibri"/>
                <a:sym typeface="Calibri"/>
              </a:defRPr>
            </a:lvl1pPr>
            <a:lvl2pPr marL="914400" lvl="1" indent="-228600" algn="l" rtl="0">
              <a:lnSpc>
                <a:spcPct val="100000"/>
              </a:lnSpc>
              <a:spcBef>
                <a:spcPts val="700"/>
              </a:spcBef>
              <a:spcAft>
                <a:spcPts val="0"/>
              </a:spcAft>
              <a:buClr>
                <a:schemeClr val="dk1"/>
              </a:buClr>
              <a:buSzPts val="2000"/>
              <a:buNone/>
              <a:defRPr sz="2000">
                <a:latin typeface="Calibri"/>
                <a:ea typeface="Calibri"/>
                <a:cs typeface="Calibri"/>
                <a:sym typeface="Calibri"/>
              </a:defRPr>
            </a:lvl2pPr>
            <a:lvl3pPr marL="1371600" lvl="2" indent="-228600" algn="l" rtl="0">
              <a:lnSpc>
                <a:spcPct val="100000"/>
              </a:lnSpc>
              <a:spcBef>
                <a:spcPts val="700"/>
              </a:spcBef>
              <a:spcAft>
                <a:spcPts val="0"/>
              </a:spcAft>
              <a:buClr>
                <a:schemeClr val="dk1"/>
              </a:buClr>
              <a:buSzPts val="1900"/>
              <a:buNone/>
              <a:defRPr sz="1900">
                <a:latin typeface="Calibri"/>
                <a:ea typeface="Calibri"/>
                <a:cs typeface="Calibri"/>
                <a:sym typeface="Calibri"/>
              </a:defRPr>
            </a:lvl3pPr>
            <a:lvl4pPr marL="1828800" lvl="3"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4pPr>
            <a:lvl5pPr marL="2286000" lvl="4"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15" name="Google Shape;215;p46"/>
          <p:cNvSpPr txBox="1">
            <a:spLocks noGrp="1"/>
          </p:cNvSpPr>
          <p:nvPr>
            <p:ph type="body" idx="9"/>
          </p:nvPr>
        </p:nvSpPr>
        <p:spPr>
          <a:xfrm>
            <a:off x="5720142" y="4116958"/>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300"/>
              <a:buNone/>
              <a:defRPr sz="2300">
                <a:latin typeface="Calibri"/>
                <a:ea typeface="Calibri"/>
                <a:cs typeface="Calibri"/>
                <a:sym typeface="Calibri"/>
              </a:defRPr>
            </a:lvl1pPr>
            <a:lvl2pPr marL="914400" lvl="1" indent="-228600" algn="l" rtl="0">
              <a:lnSpc>
                <a:spcPct val="100000"/>
              </a:lnSpc>
              <a:spcBef>
                <a:spcPts val="700"/>
              </a:spcBef>
              <a:spcAft>
                <a:spcPts val="0"/>
              </a:spcAft>
              <a:buClr>
                <a:schemeClr val="dk1"/>
              </a:buClr>
              <a:buSzPts val="2000"/>
              <a:buNone/>
              <a:defRPr sz="2000">
                <a:latin typeface="Calibri"/>
                <a:ea typeface="Calibri"/>
                <a:cs typeface="Calibri"/>
                <a:sym typeface="Calibri"/>
              </a:defRPr>
            </a:lvl2pPr>
            <a:lvl3pPr marL="1371600" lvl="2" indent="-228600" algn="l" rtl="0">
              <a:lnSpc>
                <a:spcPct val="100000"/>
              </a:lnSpc>
              <a:spcBef>
                <a:spcPts val="700"/>
              </a:spcBef>
              <a:spcAft>
                <a:spcPts val="0"/>
              </a:spcAft>
              <a:buClr>
                <a:schemeClr val="dk1"/>
              </a:buClr>
              <a:buSzPts val="1900"/>
              <a:buNone/>
              <a:defRPr sz="1900">
                <a:latin typeface="Calibri"/>
                <a:ea typeface="Calibri"/>
                <a:cs typeface="Calibri"/>
                <a:sym typeface="Calibri"/>
              </a:defRPr>
            </a:lvl3pPr>
            <a:lvl4pPr marL="1828800" lvl="3"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4pPr>
            <a:lvl5pPr marL="2286000" lvl="4"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16" name="Google Shape;216;p46"/>
          <p:cNvSpPr txBox="1">
            <a:spLocks noGrp="1"/>
          </p:cNvSpPr>
          <p:nvPr>
            <p:ph type="body" idx="13"/>
          </p:nvPr>
        </p:nvSpPr>
        <p:spPr>
          <a:xfrm>
            <a:off x="10067352" y="1652663"/>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300"/>
              <a:buNone/>
              <a:defRPr sz="2300">
                <a:latin typeface="Calibri"/>
                <a:ea typeface="Calibri"/>
                <a:cs typeface="Calibri"/>
                <a:sym typeface="Calibri"/>
              </a:defRPr>
            </a:lvl1pPr>
            <a:lvl2pPr marL="914400" lvl="1" indent="-228600" algn="l" rtl="0">
              <a:lnSpc>
                <a:spcPct val="100000"/>
              </a:lnSpc>
              <a:spcBef>
                <a:spcPts val="700"/>
              </a:spcBef>
              <a:spcAft>
                <a:spcPts val="0"/>
              </a:spcAft>
              <a:buClr>
                <a:schemeClr val="dk1"/>
              </a:buClr>
              <a:buSzPts val="2000"/>
              <a:buNone/>
              <a:defRPr sz="2000">
                <a:latin typeface="Calibri"/>
                <a:ea typeface="Calibri"/>
                <a:cs typeface="Calibri"/>
                <a:sym typeface="Calibri"/>
              </a:defRPr>
            </a:lvl2pPr>
            <a:lvl3pPr marL="1371600" lvl="2" indent="-228600" algn="l" rtl="0">
              <a:lnSpc>
                <a:spcPct val="100000"/>
              </a:lnSpc>
              <a:spcBef>
                <a:spcPts val="700"/>
              </a:spcBef>
              <a:spcAft>
                <a:spcPts val="0"/>
              </a:spcAft>
              <a:buClr>
                <a:schemeClr val="dk1"/>
              </a:buClr>
              <a:buSzPts val="1900"/>
              <a:buNone/>
              <a:defRPr sz="1900">
                <a:latin typeface="Calibri"/>
                <a:ea typeface="Calibri"/>
                <a:cs typeface="Calibri"/>
                <a:sym typeface="Calibri"/>
              </a:defRPr>
            </a:lvl3pPr>
            <a:lvl4pPr marL="1828800" lvl="3"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4pPr>
            <a:lvl5pPr marL="2286000" lvl="4"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17" name="Google Shape;217;p46"/>
          <p:cNvSpPr txBox="1">
            <a:spLocks noGrp="1"/>
          </p:cNvSpPr>
          <p:nvPr>
            <p:ph type="body" idx="14"/>
          </p:nvPr>
        </p:nvSpPr>
        <p:spPr>
          <a:xfrm>
            <a:off x="10067352" y="4116958"/>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300"/>
              <a:buNone/>
              <a:defRPr sz="2300">
                <a:latin typeface="Calibri"/>
                <a:ea typeface="Calibri"/>
                <a:cs typeface="Calibri"/>
                <a:sym typeface="Calibri"/>
              </a:defRPr>
            </a:lvl1pPr>
            <a:lvl2pPr marL="914400" lvl="1" indent="-228600" algn="l" rtl="0">
              <a:lnSpc>
                <a:spcPct val="100000"/>
              </a:lnSpc>
              <a:spcBef>
                <a:spcPts val="700"/>
              </a:spcBef>
              <a:spcAft>
                <a:spcPts val="0"/>
              </a:spcAft>
              <a:buClr>
                <a:schemeClr val="dk1"/>
              </a:buClr>
              <a:buSzPts val="2000"/>
              <a:buNone/>
              <a:defRPr sz="2000">
                <a:latin typeface="Calibri"/>
                <a:ea typeface="Calibri"/>
                <a:cs typeface="Calibri"/>
                <a:sym typeface="Calibri"/>
              </a:defRPr>
            </a:lvl2pPr>
            <a:lvl3pPr marL="1371600" lvl="2" indent="-228600" algn="l" rtl="0">
              <a:lnSpc>
                <a:spcPct val="100000"/>
              </a:lnSpc>
              <a:spcBef>
                <a:spcPts val="700"/>
              </a:spcBef>
              <a:spcAft>
                <a:spcPts val="0"/>
              </a:spcAft>
              <a:buClr>
                <a:schemeClr val="dk1"/>
              </a:buClr>
              <a:buSzPts val="1900"/>
              <a:buNone/>
              <a:defRPr sz="1900">
                <a:latin typeface="Calibri"/>
                <a:ea typeface="Calibri"/>
                <a:cs typeface="Calibri"/>
                <a:sym typeface="Calibri"/>
              </a:defRPr>
            </a:lvl3pPr>
            <a:lvl4pPr marL="1828800" lvl="3"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4pPr>
            <a:lvl5pPr marL="2286000" lvl="4"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_Vertical Title and Text">
  <p:cSld name="4_Vertical Title and Text">
    <p:spTree>
      <p:nvGrpSpPr>
        <p:cNvPr id="1" name="Shape 218"/>
        <p:cNvGrpSpPr/>
        <p:nvPr/>
      </p:nvGrpSpPr>
      <p:grpSpPr>
        <a:xfrm>
          <a:off x="0" y="0"/>
          <a:ext cx="0" cy="0"/>
          <a:chOff x="0" y="0"/>
          <a:chExt cx="0" cy="0"/>
        </a:xfrm>
      </p:grpSpPr>
      <p:sp>
        <p:nvSpPr>
          <p:cNvPr id="219" name="Google Shape;219;p47"/>
          <p:cNvSpPr>
            <a:spLocks noGrp="1"/>
          </p:cNvSpPr>
          <p:nvPr>
            <p:ph type="pic" idx="2"/>
          </p:nvPr>
        </p:nvSpPr>
        <p:spPr>
          <a:xfrm>
            <a:off x="1026885" y="914399"/>
            <a:ext cx="2447700" cy="1604100"/>
          </a:xfrm>
          <a:prstGeom prst="rect">
            <a:avLst/>
          </a:prstGeom>
          <a:solidFill>
            <a:srgbClr val="A5A5A5"/>
          </a:solidFill>
          <a:ln>
            <a:noFill/>
          </a:ln>
        </p:spPr>
      </p:sp>
      <p:sp>
        <p:nvSpPr>
          <p:cNvPr id="220" name="Google Shape;220;p47"/>
          <p:cNvSpPr>
            <a:spLocks noGrp="1"/>
          </p:cNvSpPr>
          <p:nvPr>
            <p:ph type="pic" idx="3"/>
          </p:nvPr>
        </p:nvSpPr>
        <p:spPr>
          <a:xfrm>
            <a:off x="4420660" y="914400"/>
            <a:ext cx="2447700" cy="1604100"/>
          </a:xfrm>
          <a:prstGeom prst="rect">
            <a:avLst/>
          </a:prstGeom>
          <a:solidFill>
            <a:srgbClr val="A5A5A5"/>
          </a:solidFill>
          <a:ln>
            <a:noFill/>
          </a:ln>
        </p:spPr>
      </p:sp>
      <p:sp>
        <p:nvSpPr>
          <p:cNvPr id="221" name="Google Shape;221;p47"/>
          <p:cNvSpPr>
            <a:spLocks noGrp="1"/>
          </p:cNvSpPr>
          <p:nvPr>
            <p:ph type="pic" idx="4"/>
          </p:nvPr>
        </p:nvSpPr>
        <p:spPr>
          <a:xfrm>
            <a:off x="7814435" y="914400"/>
            <a:ext cx="2447700" cy="1604100"/>
          </a:xfrm>
          <a:prstGeom prst="rect">
            <a:avLst/>
          </a:prstGeom>
          <a:solidFill>
            <a:srgbClr val="A5A5A5"/>
          </a:solidFill>
          <a:ln>
            <a:noFill/>
          </a:ln>
        </p:spPr>
      </p:sp>
      <p:sp>
        <p:nvSpPr>
          <p:cNvPr id="222" name="Google Shape;222;p47"/>
          <p:cNvSpPr>
            <a:spLocks noGrp="1"/>
          </p:cNvSpPr>
          <p:nvPr>
            <p:ph type="pic" idx="5"/>
          </p:nvPr>
        </p:nvSpPr>
        <p:spPr>
          <a:xfrm>
            <a:off x="1026885" y="3504450"/>
            <a:ext cx="2447700" cy="1604100"/>
          </a:xfrm>
          <a:prstGeom prst="rect">
            <a:avLst/>
          </a:prstGeom>
          <a:solidFill>
            <a:srgbClr val="A5A5A5"/>
          </a:solidFill>
          <a:ln>
            <a:noFill/>
          </a:ln>
        </p:spPr>
      </p:sp>
      <p:sp>
        <p:nvSpPr>
          <p:cNvPr id="223" name="Google Shape;223;p47"/>
          <p:cNvSpPr>
            <a:spLocks noGrp="1"/>
          </p:cNvSpPr>
          <p:nvPr>
            <p:ph type="pic" idx="6"/>
          </p:nvPr>
        </p:nvSpPr>
        <p:spPr>
          <a:xfrm>
            <a:off x="4420660" y="3504450"/>
            <a:ext cx="2447700" cy="1604100"/>
          </a:xfrm>
          <a:prstGeom prst="rect">
            <a:avLst/>
          </a:prstGeom>
          <a:solidFill>
            <a:srgbClr val="A5A5A5"/>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4"/>
        <p:cNvGrpSpPr/>
        <p:nvPr/>
      </p:nvGrpSpPr>
      <p:grpSpPr>
        <a:xfrm>
          <a:off x="0" y="0"/>
          <a:ext cx="0" cy="0"/>
          <a:chOff x="0" y="0"/>
          <a:chExt cx="0" cy="0"/>
        </a:xfrm>
      </p:grpSpPr>
      <p:sp>
        <p:nvSpPr>
          <p:cNvPr id="225" name="Google Shape;225;p48"/>
          <p:cNvSpPr>
            <a:spLocks noGrp="1"/>
          </p:cNvSpPr>
          <p:nvPr>
            <p:ph type="pic" idx="2"/>
          </p:nvPr>
        </p:nvSpPr>
        <p:spPr>
          <a:xfrm>
            <a:off x="1259951" y="996416"/>
            <a:ext cx="2823300" cy="2356800"/>
          </a:xfrm>
          <a:prstGeom prst="rect">
            <a:avLst/>
          </a:prstGeom>
          <a:solidFill>
            <a:srgbClr val="A5A5A5"/>
          </a:solidFill>
          <a:ln>
            <a:noFill/>
          </a:ln>
        </p:spPr>
      </p:sp>
      <p:sp>
        <p:nvSpPr>
          <p:cNvPr id="226" name="Google Shape;226;p48"/>
          <p:cNvSpPr>
            <a:spLocks noGrp="1"/>
          </p:cNvSpPr>
          <p:nvPr>
            <p:ph type="pic" idx="3"/>
          </p:nvPr>
        </p:nvSpPr>
        <p:spPr>
          <a:xfrm>
            <a:off x="4259898" y="996415"/>
            <a:ext cx="2823300" cy="4865100"/>
          </a:xfrm>
          <a:prstGeom prst="rect">
            <a:avLst/>
          </a:prstGeom>
          <a:solidFill>
            <a:srgbClr val="A5A5A5"/>
          </a:solid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27"/>
        <p:cNvGrpSpPr/>
        <p:nvPr/>
      </p:nvGrpSpPr>
      <p:grpSpPr>
        <a:xfrm>
          <a:off x="0" y="0"/>
          <a:ext cx="0" cy="0"/>
          <a:chOff x="0" y="0"/>
          <a:chExt cx="0" cy="0"/>
        </a:xfrm>
      </p:grpSpPr>
      <p:sp>
        <p:nvSpPr>
          <p:cNvPr id="228" name="Google Shape;228;p49"/>
          <p:cNvSpPr>
            <a:spLocks noGrp="1"/>
          </p:cNvSpPr>
          <p:nvPr>
            <p:ph type="pic" idx="2"/>
          </p:nvPr>
        </p:nvSpPr>
        <p:spPr>
          <a:xfrm>
            <a:off x="-1" y="3957851"/>
            <a:ext cx="12192000" cy="2900100"/>
          </a:xfrm>
          <a:prstGeom prst="rect">
            <a:avLst/>
          </a:prstGeom>
          <a:solidFill>
            <a:srgbClr val="A5A5A5"/>
          </a:solidFill>
          <a:ln>
            <a:noFill/>
          </a:ln>
        </p:spPr>
      </p:sp>
      <p:sp>
        <p:nvSpPr>
          <p:cNvPr id="229" name="Google Shape;229;p49"/>
          <p:cNvSpPr>
            <a:spLocks noGrp="1"/>
          </p:cNvSpPr>
          <p:nvPr>
            <p:ph type="pic" idx="3"/>
          </p:nvPr>
        </p:nvSpPr>
        <p:spPr>
          <a:xfrm>
            <a:off x="1856095" y="3057097"/>
            <a:ext cx="1801500" cy="1801500"/>
          </a:xfrm>
          <a:prstGeom prst="rect">
            <a:avLst/>
          </a:prstGeom>
          <a:solidFill>
            <a:srgbClr val="A5A5A5"/>
          </a:solidFill>
          <a:ln>
            <a:noFill/>
          </a:ln>
        </p:spPr>
      </p:sp>
      <p:sp>
        <p:nvSpPr>
          <p:cNvPr id="230" name="Google Shape;230;p49"/>
          <p:cNvSpPr>
            <a:spLocks noGrp="1"/>
          </p:cNvSpPr>
          <p:nvPr>
            <p:ph type="pic" idx="4"/>
          </p:nvPr>
        </p:nvSpPr>
        <p:spPr>
          <a:xfrm>
            <a:off x="5113359" y="3057097"/>
            <a:ext cx="1801500" cy="1801500"/>
          </a:xfrm>
          <a:prstGeom prst="rect">
            <a:avLst/>
          </a:prstGeom>
          <a:solidFill>
            <a:srgbClr val="A5A5A5"/>
          </a:solidFill>
          <a:ln>
            <a:noFill/>
          </a:ln>
        </p:spPr>
      </p:sp>
      <p:sp>
        <p:nvSpPr>
          <p:cNvPr id="231" name="Google Shape;231;p49"/>
          <p:cNvSpPr>
            <a:spLocks noGrp="1"/>
          </p:cNvSpPr>
          <p:nvPr>
            <p:ph type="pic" idx="5"/>
          </p:nvPr>
        </p:nvSpPr>
        <p:spPr>
          <a:xfrm>
            <a:off x="8370625" y="3057097"/>
            <a:ext cx="1801500" cy="1801500"/>
          </a:xfrm>
          <a:prstGeom prst="rect">
            <a:avLst/>
          </a:prstGeom>
          <a:solidFill>
            <a:srgbClr val="A5A5A5"/>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2"/>
        <p:cNvGrpSpPr/>
        <p:nvPr/>
      </p:nvGrpSpPr>
      <p:grpSpPr>
        <a:xfrm>
          <a:off x="0" y="0"/>
          <a:ext cx="0" cy="0"/>
          <a:chOff x="0" y="0"/>
          <a:chExt cx="0" cy="0"/>
        </a:xfrm>
      </p:grpSpPr>
      <p:sp>
        <p:nvSpPr>
          <p:cNvPr id="233" name="Google Shape;233;p50"/>
          <p:cNvSpPr>
            <a:spLocks noGrp="1"/>
          </p:cNvSpPr>
          <p:nvPr>
            <p:ph type="pic" idx="2"/>
          </p:nvPr>
        </p:nvSpPr>
        <p:spPr>
          <a:xfrm>
            <a:off x="7271657" y="0"/>
            <a:ext cx="4920300" cy="6858000"/>
          </a:xfrm>
          <a:prstGeom prst="rect">
            <a:avLst/>
          </a:prstGeom>
          <a:solidFill>
            <a:srgbClr val="A5A5A5"/>
          </a:solidFill>
          <a:ln>
            <a:noFill/>
          </a:ln>
        </p:spPr>
      </p:sp>
      <p:sp>
        <p:nvSpPr>
          <p:cNvPr id="234" name="Google Shape;234;p50"/>
          <p:cNvSpPr>
            <a:spLocks noGrp="1"/>
          </p:cNvSpPr>
          <p:nvPr>
            <p:ph type="pic" idx="3"/>
          </p:nvPr>
        </p:nvSpPr>
        <p:spPr>
          <a:xfrm>
            <a:off x="3585029" y="3831772"/>
            <a:ext cx="3686700" cy="3026100"/>
          </a:xfrm>
          <a:prstGeom prst="rect">
            <a:avLst/>
          </a:prstGeom>
          <a:solidFill>
            <a:srgbClr val="A5A5A5"/>
          </a:solidFill>
          <a:ln>
            <a:noFill/>
          </a:ln>
        </p:spPr>
      </p:sp>
      <p:sp>
        <p:nvSpPr>
          <p:cNvPr id="235" name="Google Shape;235;p50"/>
          <p:cNvSpPr>
            <a:spLocks noGrp="1"/>
          </p:cNvSpPr>
          <p:nvPr>
            <p:ph type="pic" idx="4"/>
          </p:nvPr>
        </p:nvSpPr>
        <p:spPr>
          <a:xfrm>
            <a:off x="0" y="3831772"/>
            <a:ext cx="3585300" cy="3026100"/>
          </a:xfrm>
          <a:prstGeom prst="rect">
            <a:avLst/>
          </a:prstGeom>
          <a:solidFill>
            <a:srgbClr val="A5A5A5"/>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36"/>
        <p:cNvGrpSpPr/>
        <p:nvPr/>
      </p:nvGrpSpPr>
      <p:grpSpPr>
        <a:xfrm>
          <a:off x="0" y="0"/>
          <a:ext cx="0" cy="0"/>
          <a:chOff x="0" y="0"/>
          <a:chExt cx="0" cy="0"/>
        </a:xfrm>
      </p:grpSpPr>
      <p:sp>
        <p:nvSpPr>
          <p:cNvPr id="237" name="Google Shape;237;p51"/>
          <p:cNvSpPr>
            <a:spLocks noGrp="1"/>
          </p:cNvSpPr>
          <p:nvPr>
            <p:ph type="pic" idx="2"/>
          </p:nvPr>
        </p:nvSpPr>
        <p:spPr>
          <a:xfrm>
            <a:off x="1248230" y="0"/>
            <a:ext cx="3716100" cy="4368900"/>
          </a:xfrm>
          <a:prstGeom prst="rect">
            <a:avLst/>
          </a:prstGeom>
          <a:solidFill>
            <a:srgbClr val="A5A5A5"/>
          </a:solidFill>
          <a:ln>
            <a:noFill/>
          </a:ln>
        </p:spPr>
      </p:sp>
      <p:sp>
        <p:nvSpPr>
          <p:cNvPr id="238" name="Google Shape;238;p51"/>
          <p:cNvSpPr>
            <a:spLocks noGrp="1"/>
          </p:cNvSpPr>
          <p:nvPr>
            <p:ph type="pic" idx="3"/>
          </p:nvPr>
        </p:nvSpPr>
        <p:spPr>
          <a:xfrm>
            <a:off x="4296228" y="4368799"/>
            <a:ext cx="7004100" cy="2489100"/>
          </a:xfrm>
          <a:prstGeom prst="rect">
            <a:avLst/>
          </a:prstGeom>
          <a:solidFill>
            <a:srgbClr val="A5A5A5"/>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39"/>
        <p:cNvGrpSpPr/>
        <p:nvPr/>
      </p:nvGrpSpPr>
      <p:grpSpPr>
        <a:xfrm>
          <a:off x="0" y="0"/>
          <a:ext cx="0" cy="0"/>
          <a:chOff x="0" y="0"/>
          <a:chExt cx="0" cy="0"/>
        </a:xfrm>
      </p:grpSpPr>
      <p:sp>
        <p:nvSpPr>
          <p:cNvPr id="240" name="Google Shape;240;p52"/>
          <p:cNvSpPr>
            <a:spLocks noGrp="1"/>
          </p:cNvSpPr>
          <p:nvPr>
            <p:ph type="pic" idx="2"/>
          </p:nvPr>
        </p:nvSpPr>
        <p:spPr>
          <a:xfrm>
            <a:off x="7445828" y="2902857"/>
            <a:ext cx="4746300" cy="3955200"/>
          </a:xfrm>
          <a:prstGeom prst="rect">
            <a:avLst/>
          </a:prstGeom>
          <a:solidFill>
            <a:srgbClr val="A5A5A5"/>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3"/>
        <p:cNvGrpSpPr/>
        <p:nvPr/>
      </p:nvGrpSpPr>
      <p:grpSpPr>
        <a:xfrm>
          <a:off x="0" y="0"/>
          <a:ext cx="0" cy="0"/>
          <a:chOff x="0" y="0"/>
          <a:chExt cx="0" cy="0"/>
        </a:xfrm>
      </p:grpSpPr>
      <p:sp>
        <p:nvSpPr>
          <p:cNvPr id="44" name="Google Shape;44;p6"/>
          <p:cNvSpPr>
            <a:spLocks noGrp="1"/>
          </p:cNvSpPr>
          <p:nvPr>
            <p:ph type="pic" idx="2"/>
          </p:nvPr>
        </p:nvSpPr>
        <p:spPr>
          <a:xfrm>
            <a:off x="-1" y="3957851"/>
            <a:ext cx="12192000" cy="2900149"/>
          </a:xfrm>
          <a:prstGeom prst="rect">
            <a:avLst/>
          </a:prstGeom>
          <a:solidFill>
            <a:srgbClr val="A5A5A5"/>
          </a:solidFill>
          <a:ln>
            <a:noFill/>
          </a:ln>
        </p:spPr>
      </p:sp>
      <p:sp>
        <p:nvSpPr>
          <p:cNvPr id="45" name="Google Shape;45;p6"/>
          <p:cNvSpPr>
            <a:spLocks noGrp="1"/>
          </p:cNvSpPr>
          <p:nvPr>
            <p:ph type="pic" idx="3"/>
          </p:nvPr>
        </p:nvSpPr>
        <p:spPr>
          <a:xfrm>
            <a:off x="1856095" y="3057097"/>
            <a:ext cx="1801506" cy="1801506"/>
          </a:xfrm>
          <a:prstGeom prst="rect">
            <a:avLst/>
          </a:prstGeom>
          <a:solidFill>
            <a:srgbClr val="A5A5A5"/>
          </a:solidFill>
          <a:ln>
            <a:noFill/>
          </a:ln>
        </p:spPr>
      </p:sp>
      <p:sp>
        <p:nvSpPr>
          <p:cNvPr id="46" name="Google Shape;46;p6"/>
          <p:cNvSpPr>
            <a:spLocks noGrp="1"/>
          </p:cNvSpPr>
          <p:nvPr>
            <p:ph type="pic" idx="4"/>
          </p:nvPr>
        </p:nvSpPr>
        <p:spPr>
          <a:xfrm>
            <a:off x="5113359" y="3057097"/>
            <a:ext cx="1801506" cy="1801506"/>
          </a:xfrm>
          <a:prstGeom prst="rect">
            <a:avLst/>
          </a:prstGeom>
          <a:solidFill>
            <a:srgbClr val="A5A5A5"/>
          </a:solidFill>
          <a:ln>
            <a:noFill/>
          </a:ln>
        </p:spPr>
      </p:sp>
      <p:sp>
        <p:nvSpPr>
          <p:cNvPr id="47" name="Google Shape;47;p6"/>
          <p:cNvSpPr>
            <a:spLocks noGrp="1"/>
          </p:cNvSpPr>
          <p:nvPr>
            <p:ph type="pic" idx="5"/>
          </p:nvPr>
        </p:nvSpPr>
        <p:spPr>
          <a:xfrm>
            <a:off x="8370625" y="3057097"/>
            <a:ext cx="1801506" cy="1801506"/>
          </a:xfrm>
          <a:prstGeom prst="rect">
            <a:avLst/>
          </a:prstGeom>
          <a:solidFill>
            <a:srgbClr val="A5A5A5"/>
          </a:solid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1"/>
        <p:cNvGrpSpPr/>
        <p:nvPr/>
      </p:nvGrpSpPr>
      <p:grpSpPr>
        <a:xfrm>
          <a:off x="0" y="0"/>
          <a:ext cx="0" cy="0"/>
          <a:chOff x="0" y="0"/>
          <a:chExt cx="0" cy="0"/>
        </a:xfrm>
      </p:grpSpPr>
      <p:sp>
        <p:nvSpPr>
          <p:cNvPr id="242" name="Google Shape;242;p53"/>
          <p:cNvSpPr>
            <a:spLocks noGrp="1"/>
          </p:cNvSpPr>
          <p:nvPr>
            <p:ph type="pic" idx="2"/>
          </p:nvPr>
        </p:nvSpPr>
        <p:spPr>
          <a:xfrm>
            <a:off x="1" y="0"/>
            <a:ext cx="6959700" cy="6858000"/>
          </a:xfrm>
          <a:prstGeom prst="rect">
            <a:avLst/>
          </a:prstGeom>
          <a:solidFill>
            <a:srgbClr val="A5A5A5"/>
          </a:solid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43"/>
        <p:cNvGrpSpPr/>
        <p:nvPr/>
      </p:nvGrpSpPr>
      <p:grpSpPr>
        <a:xfrm>
          <a:off x="0" y="0"/>
          <a:ext cx="0" cy="0"/>
          <a:chOff x="0" y="0"/>
          <a:chExt cx="0" cy="0"/>
        </a:xfrm>
      </p:grpSpPr>
      <p:sp>
        <p:nvSpPr>
          <p:cNvPr id="244" name="Google Shape;244;p54"/>
          <p:cNvSpPr>
            <a:spLocks noGrp="1"/>
          </p:cNvSpPr>
          <p:nvPr>
            <p:ph type="pic" idx="2"/>
          </p:nvPr>
        </p:nvSpPr>
        <p:spPr>
          <a:xfrm>
            <a:off x="1143000" y="3448050"/>
            <a:ext cx="3009900" cy="3410100"/>
          </a:xfrm>
          <a:prstGeom prst="rect">
            <a:avLst/>
          </a:prstGeom>
          <a:solidFill>
            <a:srgbClr val="A5A5A5"/>
          </a:solidFill>
          <a:ln>
            <a:noFill/>
          </a:ln>
        </p:spPr>
      </p:sp>
      <p:sp>
        <p:nvSpPr>
          <p:cNvPr id="245" name="Google Shape;245;p54"/>
          <p:cNvSpPr>
            <a:spLocks noGrp="1"/>
          </p:cNvSpPr>
          <p:nvPr>
            <p:ph type="pic" idx="3"/>
          </p:nvPr>
        </p:nvSpPr>
        <p:spPr>
          <a:xfrm>
            <a:off x="4591050" y="3448050"/>
            <a:ext cx="3009900" cy="3410100"/>
          </a:xfrm>
          <a:prstGeom prst="rect">
            <a:avLst/>
          </a:prstGeom>
          <a:solidFill>
            <a:srgbClr val="A5A5A5"/>
          </a:solidFill>
          <a:ln>
            <a:noFill/>
          </a:ln>
        </p:spPr>
      </p:sp>
      <p:sp>
        <p:nvSpPr>
          <p:cNvPr id="246" name="Google Shape;246;p54"/>
          <p:cNvSpPr>
            <a:spLocks noGrp="1"/>
          </p:cNvSpPr>
          <p:nvPr>
            <p:ph type="pic" idx="4"/>
          </p:nvPr>
        </p:nvSpPr>
        <p:spPr>
          <a:xfrm>
            <a:off x="8039100" y="3448050"/>
            <a:ext cx="3009900" cy="3410100"/>
          </a:xfrm>
          <a:prstGeom prst="rect">
            <a:avLst/>
          </a:prstGeom>
          <a:solidFill>
            <a:srgbClr val="A5A5A5"/>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47"/>
        <p:cNvGrpSpPr/>
        <p:nvPr/>
      </p:nvGrpSpPr>
      <p:grpSpPr>
        <a:xfrm>
          <a:off x="0" y="0"/>
          <a:ext cx="0" cy="0"/>
          <a:chOff x="0" y="0"/>
          <a:chExt cx="0" cy="0"/>
        </a:xfrm>
      </p:grpSpPr>
      <p:sp>
        <p:nvSpPr>
          <p:cNvPr id="248" name="Google Shape;248;p55"/>
          <p:cNvSpPr>
            <a:spLocks noGrp="1"/>
          </p:cNvSpPr>
          <p:nvPr>
            <p:ph type="pic" idx="2"/>
          </p:nvPr>
        </p:nvSpPr>
        <p:spPr>
          <a:xfrm>
            <a:off x="5753100" y="952500"/>
            <a:ext cx="5252400" cy="4934100"/>
          </a:xfrm>
          <a:prstGeom prst="rect">
            <a:avLst/>
          </a:prstGeom>
          <a:solidFill>
            <a:srgbClr val="A5A5A5"/>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249"/>
        <p:cNvGrpSpPr/>
        <p:nvPr/>
      </p:nvGrpSpPr>
      <p:grpSpPr>
        <a:xfrm>
          <a:off x="0" y="0"/>
          <a:ext cx="0" cy="0"/>
          <a:chOff x="0" y="0"/>
          <a:chExt cx="0" cy="0"/>
        </a:xfrm>
      </p:grpSpPr>
      <p:sp>
        <p:nvSpPr>
          <p:cNvPr id="250" name="Google Shape;250;p56"/>
          <p:cNvSpPr>
            <a:spLocks noGrp="1"/>
          </p:cNvSpPr>
          <p:nvPr>
            <p:ph type="pic" idx="2"/>
          </p:nvPr>
        </p:nvSpPr>
        <p:spPr>
          <a:xfrm>
            <a:off x="0" y="1524000"/>
            <a:ext cx="6195900" cy="4191300"/>
          </a:xfrm>
          <a:prstGeom prst="rect">
            <a:avLst/>
          </a:prstGeom>
          <a:solidFill>
            <a:srgbClr val="A5A5A5"/>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251"/>
        <p:cNvGrpSpPr/>
        <p:nvPr/>
      </p:nvGrpSpPr>
      <p:grpSpPr>
        <a:xfrm>
          <a:off x="0" y="0"/>
          <a:ext cx="0" cy="0"/>
          <a:chOff x="0" y="0"/>
          <a:chExt cx="0" cy="0"/>
        </a:xfrm>
      </p:grpSpPr>
      <p:sp>
        <p:nvSpPr>
          <p:cNvPr id="252" name="Google Shape;252;p57"/>
          <p:cNvSpPr>
            <a:spLocks noGrp="1"/>
          </p:cNvSpPr>
          <p:nvPr>
            <p:ph type="pic" idx="2"/>
          </p:nvPr>
        </p:nvSpPr>
        <p:spPr>
          <a:xfrm>
            <a:off x="6998213" y="1"/>
            <a:ext cx="5193900" cy="6858000"/>
          </a:xfrm>
          <a:prstGeom prst="rect">
            <a:avLst/>
          </a:prstGeom>
          <a:solidFill>
            <a:srgbClr val="A5A5A5"/>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253"/>
        <p:cNvGrpSpPr/>
        <p:nvPr/>
      </p:nvGrpSpPr>
      <p:grpSpPr>
        <a:xfrm>
          <a:off x="0" y="0"/>
          <a:ext cx="0" cy="0"/>
          <a:chOff x="0" y="0"/>
          <a:chExt cx="0" cy="0"/>
        </a:xfrm>
      </p:grpSpPr>
      <p:sp>
        <p:nvSpPr>
          <p:cNvPr id="254" name="Google Shape;254;p58"/>
          <p:cNvSpPr>
            <a:spLocks noGrp="1"/>
          </p:cNvSpPr>
          <p:nvPr>
            <p:ph type="pic" idx="2"/>
          </p:nvPr>
        </p:nvSpPr>
        <p:spPr>
          <a:xfrm>
            <a:off x="0" y="1"/>
            <a:ext cx="7108800" cy="5958300"/>
          </a:xfrm>
          <a:prstGeom prst="rect">
            <a:avLst/>
          </a:prstGeom>
          <a:solidFill>
            <a:srgbClr val="A5A5A5"/>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Vertical Title and Text">
  <p:cSld name="2_Vertical Title and Text">
    <p:spTree>
      <p:nvGrpSpPr>
        <p:cNvPr id="1" name="Shape 255"/>
        <p:cNvGrpSpPr/>
        <p:nvPr/>
      </p:nvGrpSpPr>
      <p:grpSpPr>
        <a:xfrm>
          <a:off x="0" y="0"/>
          <a:ext cx="0" cy="0"/>
          <a:chOff x="0" y="0"/>
          <a:chExt cx="0" cy="0"/>
        </a:xfrm>
      </p:grpSpPr>
      <p:sp>
        <p:nvSpPr>
          <p:cNvPr id="256" name="Google Shape;256;p59"/>
          <p:cNvSpPr>
            <a:spLocks noGrp="1"/>
          </p:cNvSpPr>
          <p:nvPr>
            <p:ph type="pic" idx="2"/>
          </p:nvPr>
        </p:nvSpPr>
        <p:spPr>
          <a:xfrm>
            <a:off x="1" y="1"/>
            <a:ext cx="12192000" cy="3303600"/>
          </a:xfrm>
          <a:prstGeom prst="rect">
            <a:avLst/>
          </a:prstGeom>
          <a:solidFill>
            <a:srgbClr val="A5A5A5"/>
          </a:solid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Vertical Title and Text">
  <p:cSld name="3_Vertical Title and Text">
    <p:spTree>
      <p:nvGrpSpPr>
        <p:cNvPr id="1" name="Shape 257"/>
        <p:cNvGrpSpPr/>
        <p:nvPr/>
      </p:nvGrpSpPr>
      <p:grpSpPr>
        <a:xfrm>
          <a:off x="0" y="0"/>
          <a:ext cx="0" cy="0"/>
          <a:chOff x="0" y="0"/>
          <a:chExt cx="0" cy="0"/>
        </a:xfrm>
      </p:grpSpPr>
      <p:sp>
        <p:nvSpPr>
          <p:cNvPr id="258" name="Google Shape;258;p60"/>
          <p:cNvSpPr>
            <a:spLocks noGrp="1"/>
          </p:cNvSpPr>
          <p:nvPr>
            <p:ph type="pic" idx="2"/>
          </p:nvPr>
        </p:nvSpPr>
        <p:spPr>
          <a:xfrm>
            <a:off x="6294948" y="1157073"/>
            <a:ext cx="2396700" cy="2172300"/>
          </a:xfrm>
          <a:prstGeom prst="rect">
            <a:avLst/>
          </a:prstGeom>
          <a:solidFill>
            <a:srgbClr val="A5A5A5"/>
          </a:solidFill>
          <a:ln>
            <a:noFill/>
          </a:ln>
        </p:spPr>
      </p:sp>
      <p:sp>
        <p:nvSpPr>
          <p:cNvPr id="259" name="Google Shape;259;p60"/>
          <p:cNvSpPr>
            <a:spLocks noGrp="1"/>
          </p:cNvSpPr>
          <p:nvPr>
            <p:ph type="pic" idx="3"/>
          </p:nvPr>
        </p:nvSpPr>
        <p:spPr>
          <a:xfrm>
            <a:off x="8876223" y="1157074"/>
            <a:ext cx="2396700" cy="2172300"/>
          </a:xfrm>
          <a:prstGeom prst="rect">
            <a:avLst/>
          </a:prstGeom>
          <a:solidFill>
            <a:srgbClr val="A5A5A5"/>
          </a:solidFill>
          <a:ln>
            <a:noFill/>
          </a:ln>
        </p:spPr>
      </p:sp>
      <p:sp>
        <p:nvSpPr>
          <p:cNvPr id="260" name="Google Shape;260;p60"/>
          <p:cNvSpPr>
            <a:spLocks noGrp="1"/>
          </p:cNvSpPr>
          <p:nvPr>
            <p:ph type="pic" idx="4"/>
          </p:nvPr>
        </p:nvSpPr>
        <p:spPr>
          <a:xfrm>
            <a:off x="6294947" y="3490589"/>
            <a:ext cx="2396700" cy="2172300"/>
          </a:xfrm>
          <a:prstGeom prst="rect">
            <a:avLst/>
          </a:prstGeom>
          <a:solidFill>
            <a:srgbClr val="A5A5A5"/>
          </a:solidFill>
          <a:ln>
            <a:noFill/>
          </a:ln>
        </p:spPr>
      </p:sp>
      <p:sp>
        <p:nvSpPr>
          <p:cNvPr id="261" name="Google Shape;261;p60"/>
          <p:cNvSpPr>
            <a:spLocks noGrp="1"/>
          </p:cNvSpPr>
          <p:nvPr>
            <p:ph type="pic" idx="5"/>
          </p:nvPr>
        </p:nvSpPr>
        <p:spPr>
          <a:xfrm>
            <a:off x="8876222" y="3490589"/>
            <a:ext cx="2396700" cy="2172300"/>
          </a:xfrm>
          <a:prstGeom prst="rect">
            <a:avLst/>
          </a:prstGeom>
          <a:solidFill>
            <a:srgbClr val="A5A5A5"/>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5_Vertical Title and Text">
  <p:cSld name="5_Vertical Title and Text">
    <p:spTree>
      <p:nvGrpSpPr>
        <p:cNvPr id="1" name="Shape 262"/>
        <p:cNvGrpSpPr/>
        <p:nvPr/>
      </p:nvGrpSpPr>
      <p:grpSpPr>
        <a:xfrm>
          <a:off x="0" y="0"/>
          <a:ext cx="0" cy="0"/>
          <a:chOff x="0" y="0"/>
          <a:chExt cx="0" cy="0"/>
        </a:xfrm>
      </p:grpSpPr>
      <p:sp>
        <p:nvSpPr>
          <p:cNvPr id="263" name="Google Shape;263;p61"/>
          <p:cNvSpPr>
            <a:spLocks noGrp="1"/>
          </p:cNvSpPr>
          <p:nvPr>
            <p:ph type="pic" idx="2"/>
          </p:nvPr>
        </p:nvSpPr>
        <p:spPr>
          <a:xfrm>
            <a:off x="1576341" y="1230646"/>
            <a:ext cx="2432100" cy="4319700"/>
          </a:xfrm>
          <a:prstGeom prst="rect">
            <a:avLst/>
          </a:prstGeom>
          <a:solidFill>
            <a:srgbClr val="A5A5A5"/>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_Vertical Title and Text">
  <p:cSld name="6_Vertical Title and Text">
    <p:spTree>
      <p:nvGrpSpPr>
        <p:cNvPr id="1" name="Shape 264"/>
        <p:cNvGrpSpPr/>
        <p:nvPr/>
      </p:nvGrpSpPr>
      <p:grpSpPr>
        <a:xfrm>
          <a:off x="0" y="0"/>
          <a:ext cx="0" cy="0"/>
          <a:chOff x="0" y="0"/>
          <a:chExt cx="0" cy="0"/>
        </a:xfrm>
      </p:grpSpPr>
      <p:sp>
        <p:nvSpPr>
          <p:cNvPr id="265" name="Google Shape;265;p62"/>
          <p:cNvSpPr>
            <a:spLocks noGrp="1"/>
          </p:cNvSpPr>
          <p:nvPr>
            <p:ph type="pic" idx="2"/>
          </p:nvPr>
        </p:nvSpPr>
        <p:spPr>
          <a:xfrm>
            <a:off x="5622878" y="1037230"/>
            <a:ext cx="5541300" cy="5820900"/>
          </a:xfrm>
          <a:prstGeom prst="rect">
            <a:avLst/>
          </a:prstGeom>
          <a:solidFill>
            <a:srgbClr val="A5A5A5"/>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8"/>
        <p:cNvGrpSpPr/>
        <p:nvPr/>
      </p:nvGrpSpPr>
      <p:grpSpPr>
        <a:xfrm>
          <a:off x="0" y="0"/>
          <a:ext cx="0" cy="0"/>
          <a:chOff x="0" y="0"/>
          <a:chExt cx="0" cy="0"/>
        </a:xfrm>
      </p:grpSpPr>
      <p:sp>
        <p:nvSpPr>
          <p:cNvPr id="49" name="Google Shape;49;p7"/>
          <p:cNvSpPr>
            <a:spLocks noGrp="1"/>
          </p:cNvSpPr>
          <p:nvPr>
            <p:ph type="pic" idx="2"/>
          </p:nvPr>
        </p:nvSpPr>
        <p:spPr>
          <a:xfrm>
            <a:off x="7271657" y="0"/>
            <a:ext cx="4920342" cy="6858000"/>
          </a:xfrm>
          <a:prstGeom prst="rect">
            <a:avLst/>
          </a:prstGeom>
          <a:solidFill>
            <a:srgbClr val="A5A5A5"/>
          </a:solidFill>
          <a:ln>
            <a:noFill/>
          </a:ln>
        </p:spPr>
      </p:sp>
      <p:sp>
        <p:nvSpPr>
          <p:cNvPr id="50" name="Google Shape;50;p7"/>
          <p:cNvSpPr>
            <a:spLocks noGrp="1"/>
          </p:cNvSpPr>
          <p:nvPr>
            <p:ph type="pic" idx="3"/>
          </p:nvPr>
        </p:nvSpPr>
        <p:spPr>
          <a:xfrm>
            <a:off x="3585029" y="3831772"/>
            <a:ext cx="3686628" cy="3026227"/>
          </a:xfrm>
          <a:prstGeom prst="rect">
            <a:avLst/>
          </a:prstGeom>
          <a:solidFill>
            <a:srgbClr val="A5A5A5"/>
          </a:solidFill>
          <a:ln>
            <a:noFill/>
          </a:ln>
        </p:spPr>
      </p:sp>
      <p:sp>
        <p:nvSpPr>
          <p:cNvPr id="51" name="Google Shape;51;p7"/>
          <p:cNvSpPr>
            <a:spLocks noGrp="1"/>
          </p:cNvSpPr>
          <p:nvPr>
            <p:ph type="pic" idx="4"/>
          </p:nvPr>
        </p:nvSpPr>
        <p:spPr>
          <a:xfrm>
            <a:off x="0" y="3831772"/>
            <a:ext cx="3585029" cy="3026227"/>
          </a:xfrm>
          <a:prstGeom prst="rect">
            <a:avLst/>
          </a:prstGeom>
          <a:solidFill>
            <a:srgbClr val="A5A5A5"/>
          </a:solid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66"/>
        <p:cNvGrpSpPr/>
        <p:nvPr/>
      </p:nvGrpSpPr>
      <p:grpSpPr>
        <a:xfrm>
          <a:off x="0" y="0"/>
          <a:ext cx="0" cy="0"/>
          <a:chOff x="0" y="0"/>
          <a:chExt cx="0" cy="0"/>
        </a:xfrm>
      </p:grpSpPr>
      <p:sp>
        <p:nvSpPr>
          <p:cNvPr id="267" name="Google Shape;267;p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8" name="Google Shape;268;p6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69" name="Google Shape;269;p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70" name="Google Shape;270;p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71" name="Google Shape;271;p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72"/>
        <p:cNvGrpSpPr/>
        <p:nvPr/>
      </p:nvGrpSpPr>
      <p:grpSpPr>
        <a:xfrm>
          <a:off x="0" y="0"/>
          <a:ext cx="0" cy="0"/>
          <a:chOff x="0" y="0"/>
          <a:chExt cx="0" cy="0"/>
        </a:xfrm>
      </p:grpSpPr>
      <p:sp>
        <p:nvSpPr>
          <p:cNvPr id="273" name="Google Shape;273;p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888888"/>
              </a:buClr>
              <a:buSzPts val="1500"/>
              <a:buFont typeface="Arial"/>
              <a:buNone/>
              <a:defRPr>
                <a:latin typeface="Arial"/>
                <a:ea typeface="Arial"/>
                <a:cs typeface="Arial"/>
                <a:sym typeface="Arial"/>
              </a:defRPr>
            </a:lvl1pPr>
            <a:lvl2pPr lvl="1" algn="l" rtl="0">
              <a:lnSpc>
                <a:spcPct val="100000"/>
              </a:lnSpc>
              <a:spcBef>
                <a:spcPts val="0"/>
              </a:spcBef>
              <a:spcAft>
                <a:spcPts val="0"/>
              </a:spcAft>
              <a:buClr>
                <a:schemeClr val="dk1"/>
              </a:buClr>
              <a:buSzPts val="1500"/>
              <a:buFont typeface="Calibri"/>
              <a:buNone/>
              <a:defRPr/>
            </a:lvl2pPr>
            <a:lvl3pPr lvl="2" algn="l" rtl="0">
              <a:lnSpc>
                <a:spcPct val="100000"/>
              </a:lnSpc>
              <a:spcBef>
                <a:spcPts val="0"/>
              </a:spcBef>
              <a:spcAft>
                <a:spcPts val="0"/>
              </a:spcAft>
              <a:buClr>
                <a:schemeClr val="dk1"/>
              </a:buClr>
              <a:buSzPts val="1500"/>
              <a:buFont typeface="Calibri"/>
              <a:buNone/>
              <a:defRPr/>
            </a:lvl3pPr>
            <a:lvl4pPr lvl="3" algn="l" rtl="0">
              <a:lnSpc>
                <a:spcPct val="100000"/>
              </a:lnSpc>
              <a:spcBef>
                <a:spcPts val="0"/>
              </a:spcBef>
              <a:spcAft>
                <a:spcPts val="0"/>
              </a:spcAft>
              <a:buClr>
                <a:schemeClr val="dk1"/>
              </a:buClr>
              <a:buSzPts val="1500"/>
              <a:buFont typeface="Calibri"/>
              <a:buNone/>
              <a:defRPr/>
            </a:lvl4pPr>
            <a:lvl5pPr lvl="4" algn="l" rtl="0">
              <a:lnSpc>
                <a:spcPct val="100000"/>
              </a:lnSpc>
              <a:spcBef>
                <a:spcPts val="0"/>
              </a:spcBef>
              <a:spcAft>
                <a:spcPts val="0"/>
              </a:spcAft>
              <a:buClr>
                <a:schemeClr val="dk1"/>
              </a:buClr>
              <a:buSzPts val="1500"/>
              <a:buFont typeface="Calibri"/>
              <a:buNone/>
              <a:defRPr/>
            </a:lvl5pPr>
            <a:lvl6pPr lvl="5" algn="l" rtl="0">
              <a:lnSpc>
                <a:spcPct val="100000"/>
              </a:lnSpc>
              <a:spcBef>
                <a:spcPts val="0"/>
              </a:spcBef>
              <a:spcAft>
                <a:spcPts val="0"/>
              </a:spcAft>
              <a:buClr>
                <a:schemeClr val="dk1"/>
              </a:buClr>
              <a:buSzPts val="1500"/>
              <a:buFont typeface="Calibri"/>
              <a:buNone/>
              <a:defRPr/>
            </a:lvl6pPr>
            <a:lvl7pPr lvl="6" algn="l" rtl="0">
              <a:lnSpc>
                <a:spcPct val="100000"/>
              </a:lnSpc>
              <a:spcBef>
                <a:spcPts val="0"/>
              </a:spcBef>
              <a:spcAft>
                <a:spcPts val="0"/>
              </a:spcAft>
              <a:buClr>
                <a:schemeClr val="dk1"/>
              </a:buClr>
              <a:buSzPts val="1500"/>
              <a:buFont typeface="Calibri"/>
              <a:buNone/>
              <a:defRPr/>
            </a:lvl7pPr>
            <a:lvl8pPr lvl="7" algn="l" rtl="0">
              <a:lnSpc>
                <a:spcPct val="100000"/>
              </a:lnSpc>
              <a:spcBef>
                <a:spcPts val="0"/>
              </a:spcBef>
              <a:spcAft>
                <a:spcPts val="0"/>
              </a:spcAft>
              <a:buClr>
                <a:schemeClr val="dk1"/>
              </a:buClr>
              <a:buSzPts val="1500"/>
              <a:buFont typeface="Calibri"/>
              <a:buNone/>
              <a:defRPr/>
            </a:lvl8pPr>
            <a:lvl9pPr lvl="8" algn="l" rtl="0">
              <a:lnSpc>
                <a:spcPct val="100000"/>
              </a:lnSpc>
              <a:spcBef>
                <a:spcPts val="0"/>
              </a:spcBef>
              <a:spcAft>
                <a:spcPts val="0"/>
              </a:spcAft>
              <a:buClr>
                <a:schemeClr val="dk1"/>
              </a:buClr>
              <a:buSzPts val="1500"/>
              <a:buFont typeface="Calibri"/>
              <a:buNone/>
              <a:defRPr/>
            </a:lvl9pPr>
          </a:lstStyle>
          <a:p>
            <a:endParaRPr/>
          </a:p>
        </p:txBody>
      </p:sp>
      <p:sp>
        <p:nvSpPr>
          <p:cNvPr id="274" name="Google Shape;274;p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500"/>
              <a:buFont typeface="Arial"/>
              <a:buNone/>
              <a:defRPr>
                <a:latin typeface="Arial"/>
                <a:ea typeface="Arial"/>
                <a:cs typeface="Arial"/>
                <a:sym typeface="Arial"/>
              </a:defRPr>
            </a:lvl1pPr>
            <a:lvl2pPr lvl="1" algn="l" rtl="0">
              <a:lnSpc>
                <a:spcPct val="100000"/>
              </a:lnSpc>
              <a:spcBef>
                <a:spcPts val="0"/>
              </a:spcBef>
              <a:spcAft>
                <a:spcPts val="0"/>
              </a:spcAft>
              <a:buClr>
                <a:schemeClr val="dk1"/>
              </a:buClr>
              <a:buSzPts val="1500"/>
              <a:buFont typeface="Calibri"/>
              <a:buNone/>
              <a:defRPr/>
            </a:lvl2pPr>
            <a:lvl3pPr lvl="2" algn="l" rtl="0">
              <a:lnSpc>
                <a:spcPct val="100000"/>
              </a:lnSpc>
              <a:spcBef>
                <a:spcPts val="0"/>
              </a:spcBef>
              <a:spcAft>
                <a:spcPts val="0"/>
              </a:spcAft>
              <a:buClr>
                <a:schemeClr val="dk1"/>
              </a:buClr>
              <a:buSzPts val="1500"/>
              <a:buFont typeface="Calibri"/>
              <a:buNone/>
              <a:defRPr/>
            </a:lvl3pPr>
            <a:lvl4pPr lvl="3" algn="l" rtl="0">
              <a:lnSpc>
                <a:spcPct val="100000"/>
              </a:lnSpc>
              <a:spcBef>
                <a:spcPts val="0"/>
              </a:spcBef>
              <a:spcAft>
                <a:spcPts val="0"/>
              </a:spcAft>
              <a:buClr>
                <a:schemeClr val="dk1"/>
              </a:buClr>
              <a:buSzPts val="1500"/>
              <a:buFont typeface="Calibri"/>
              <a:buNone/>
              <a:defRPr/>
            </a:lvl4pPr>
            <a:lvl5pPr lvl="4" algn="l" rtl="0">
              <a:lnSpc>
                <a:spcPct val="100000"/>
              </a:lnSpc>
              <a:spcBef>
                <a:spcPts val="0"/>
              </a:spcBef>
              <a:spcAft>
                <a:spcPts val="0"/>
              </a:spcAft>
              <a:buClr>
                <a:schemeClr val="dk1"/>
              </a:buClr>
              <a:buSzPts val="1500"/>
              <a:buFont typeface="Calibri"/>
              <a:buNone/>
              <a:defRPr/>
            </a:lvl5pPr>
            <a:lvl6pPr lvl="5" algn="l" rtl="0">
              <a:lnSpc>
                <a:spcPct val="100000"/>
              </a:lnSpc>
              <a:spcBef>
                <a:spcPts val="0"/>
              </a:spcBef>
              <a:spcAft>
                <a:spcPts val="0"/>
              </a:spcAft>
              <a:buClr>
                <a:schemeClr val="dk1"/>
              </a:buClr>
              <a:buSzPts val="1500"/>
              <a:buFont typeface="Calibri"/>
              <a:buNone/>
              <a:defRPr/>
            </a:lvl6pPr>
            <a:lvl7pPr lvl="6" algn="l" rtl="0">
              <a:lnSpc>
                <a:spcPct val="100000"/>
              </a:lnSpc>
              <a:spcBef>
                <a:spcPts val="0"/>
              </a:spcBef>
              <a:spcAft>
                <a:spcPts val="0"/>
              </a:spcAft>
              <a:buClr>
                <a:schemeClr val="dk1"/>
              </a:buClr>
              <a:buSzPts val="1500"/>
              <a:buFont typeface="Calibri"/>
              <a:buNone/>
              <a:defRPr/>
            </a:lvl7pPr>
            <a:lvl8pPr lvl="7" algn="l" rtl="0">
              <a:lnSpc>
                <a:spcPct val="100000"/>
              </a:lnSpc>
              <a:spcBef>
                <a:spcPts val="0"/>
              </a:spcBef>
              <a:spcAft>
                <a:spcPts val="0"/>
              </a:spcAft>
              <a:buClr>
                <a:schemeClr val="dk1"/>
              </a:buClr>
              <a:buSzPts val="1500"/>
              <a:buFont typeface="Calibri"/>
              <a:buNone/>
              <a:defRPr/>
            </a:lvl8pPr>
            <a:lvl9pPr lvl="8" algn="l" rtl="0">
              <a:lnSpc>
                <a:spcPct val="100000"/>
              </a:lnSpc>
              <a:spcBef>
                <a:spcPts val="0"/>
              </a:spcBef>
              <a:spcAft>
                <a:spcPts val="0"/>
              </a:spcAft>
              <a:buClr>
                <a:schemeClr val="dk1"/>
              </a:buClr>
              <a:buSzPts val="1500"/>
              <a:buFont typeface="Calibri"/>
              <a:buNone/>
              <a:defRPr/>
            </a:lvl9pPr>
          </a:lstStyle>
          <a:p>
            <a:endParaRPr/>
          </a:p>
        </p:txBody>
      </p:sp>
      <p:sp>
        <p:nvSpPr>
          <p:cNvPr id="275" name="Google Shape;275;p64"/>
          <p:cNvSpPr/>
          <p:nvPr/>
        </p:nvSpPr>
        <p:spPr>
          <a:xfrm>
            <a:off x="0" y="6533909"/>
            <a:ext cx="12192000" cy="324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276" name="Google Shape;276;p64"/>
          <p:cNvSpPr txBox="1">
            <a:spLocks noGrp="1"/>
          </p:cNvSpPr>
          <p:nvPr>
            <p:ph type="sldNum" idx="12"/>
          </p:nvPr>
        </p:nvSpPr>
        <p:spPr>
          <a:xfrm>
            <a:off x="9334137" y="6547283"/>
            <a:ext cx="2743200" cy="280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7" name="Google Shape;277;p64"/>
          <p:cNvPicPr preferRelativeResize="0"/>
          <p:nvPr/>
        </p:nvPicPr>
        <p:blipFill rotWithShape="1">
          <a:blip r:embed="rId2">
            <a:alphaModFix/>
          </a:blip>
          <a:srcRect/>
          <a:stretch/>
        </p:blipFill>
        <p:spPr>
          <a:xfrm>
            <a:off x="147095" y="6582565"/>
            <a:ext cx="2879682" cy="233255"/>
          </a:xfrm>
          <a:prstGeom prst="rect">
            <a:avLst/>
          </a:prstGeom>
          <a:noFill/>
          <a:ln>
            <a:noFill/>
          </a:ln>
        </p:spPr>
      </p:pic>
      <p:sp>
        <p:nvSpPr>
          <p:cNvPr id="278" name="Google Shape;278;p64"/>
          <p:cNvSpPr txBox="1">
            <a:spLocks noGrp="1"/>
          </p:cNvSpPr>
          <p:nvPr>
            <p:ph type="body" idx="1"/>
          </p:nvPr>
        </p:nvSpPr>
        <p:spPr>
          <a:xfrm>
            <a:off x="296863" y="234950"/>
            <a:ext cx="11728500" cy="10212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100"/>
              </a:spcBef>
              <a:spcAft>
                <a:spcPts val="0"/>
              </a:spcAft>
              <a:buClr>
                <a:schemeClr val="dk1"/>
              </a:buClr>
              <a:buSzPts val="4400"/>
              <a:buNone/>
              <a:defRPr sz="4400" b="0">
                <a:latin typeface="Arial"/>
                <a:ea typeface="Arial"/>
                <a:cs typeface="Arial"/>
                <a:sym typeface="Aria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79" name="Google Shape;279;p64"/>
          <p:cNvSpPr txBox="1">
            <a:spLocks noGrp="1"/>
          </p:cNvSpPr>
          <p:nvPr>
            <p:ph type="body" idx="2"/>
          </p:nvPr>
        </p:nvSpPr>
        <p:spPr>
          <a:xfrm>
            <a:off x="719138" y="1411288"/>
            <a:ext cx="11270100" cy="48084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100"/>
              </a:spcBef>
              <a:spcAft>
                <a:spcPts val="0"/>
              </a:spcAft>
              <a:buClr>
                <a:schemeClr val="dk1"/>
              </a:buClr>
              <a:buSzPts val="2800"/>
              <a:buChar char="•"/>
              <a:defRPr>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rtl="0">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9250" algn="l" rtl="0">
              <a:lnSpc>
                <a:spcPct val="90000"/>
              </a:lnSpc>
              <a:spcBef>
                <a:spcPts val="500"/>
              </a:spcBef>
              <a:spcAft>
                <a:spcPts val="0"/>
              </a:spcAft>
              <a:buClr>
                <a:schemeClr val="dk1"/>
              </a:buClr>
              <a:buSzPts val="1900"/>
              <a:buChar char="•"/>
              <a:defRPr>
                <a:latin typeface="Arial"/>
                <a:ea typeface="Arial"/>
                <a:cs typeface="Arial"/>
                <a:sym typeface="Arial"/>
              </a:defRPr>
            </a:lvl4pPr>
            <a:lvl5pPr marL="2286000" lvl="4" indent="-349250" algn="l" rtl="0">
              <a:lnSpc>
                <a:spcPct val="90000"/>
              </a:lnSpc>
              <a:spcBef>
                <a:spcPts val="500"/>
              </a:spcBef>
              <a:spcAft>
                <a:spcPts val="0"/>
              </a:spcAft>
              <a:buClr>
                <a:schemeClr val="dk1"/>
              </a:buClr>
              <a:buSzPts val="1900"/>
              <a:buChar char="•"/>
              <a:defRPr>
                <a:latin typeface="Arial"/>
                <a:ea typeface="Arial"/>
                <a:cs typeface="Arial"/>
                <a:sym typeface="Arial"/>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280" name="Google Shape;280;p64"/>
          <p:cNvCxnSpPr/>
          <p:nvPr/>
        </p:nvCxnSpPr>
        <p:spPr>
          <a:xfrm>
            <a:off x="317500" y="1129190"/>
            <a:ext cx="115569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ransition spd="slow">
    <p:push/>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lide">
  <p:cSld name="2_Title Slide">
    <p:spTree>
      <p:nvGrpSpPr>
        <p:cNvPr id="1" name="Shape 281"/>
        <p:cNvGrpSpPr/>
        <p:nvPr/>
      </p:nvGrpSpPr>
      <p:grpSpPr>
        <a:xfrm>
          <a:off x="0" y="0"/>
          <a:ext cx="0" cy="0"/>
          <a:chOff x="0" y="0"/>
          <a:chExt cx="0" cy="0"/>
        </a:xfrm>
      </p:grpSpPr>
      <p:pic>
        <p:nvPicPr>
          <p:cNvPr id="282" name="Google Shape;282;p65"/>
          <p:cNvPicPr preferRelativeResize="0"/>
          <p:nvPr/>
        </p:nvPicPr>
        <p:blipFill rotWithShape="1">
          <a:blip r:embed="rId2">
            <a:alphaModFix/>
          </a:blip>
          <a:srcRect/>
          <a:stretch/>
        </p:blipFill>
        <p:spPr>
          <a:xfrm>
            <a:off x="11330677" y="236071"/>
            <a:ext cx="615121" cy="568831"/>
          </a:xfrm>
          <a:prstGeom prst="rect">
            <a:avLst/>
          </a:prstGeom>
          <a:noFill/>
          <a:ln>
            <a:noFill/>
          </a:ln>
        </p:spPr>
      </p:pic>
      <p:sp>
        <p:nvSpPr>
          <p:cNvPr id="283" name="Google Shape;283;p65"/>
          <p:cNvSpPr/>
          <p:nvPr/>
        </p:nvSpPr>
        <p:spPr>
          <a:xfrm>
            <a:off x="216446" y="6557695"/>
            <a:ext cx="60960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100"/>
              <a:buFont typeface="Arial"/>
              <a:buNone/>
            </a:pPr>
            <a:r>
              <a:rPr lang="en-US" sz="1100" b="0" i="0" u="none" strike="noStrike" cap="none">
                <a:solidFill>
                  <a:srgbClr val="595959"/>
                </a:solidFill>
                <a:latin typeface="Arial"/>
                <a:ea typeface="Arial"/>
                <a:cs typeface="Arial"/>
                <a:sym typeface="Arial"/>
              </a:rPr>
              <a:t>LOCATION &amp; GROUPS WEBINAR SERIES November 9</a:t>
            </a:r>
            <a:r>
              <a:rPr lang="en-US" sz="1100" b="0" i="0" u="none" strike="noStrike" cap="none" baseline="30000">
                <a:solidFill>
                  <a:srgbClr val="595959"/>
                </a:solidFill>
                <a:latin typeface="Arial"/>
                <a:ea typeface="Arial"/>
                <a:cs typeface="Arial"/>
                <a:sym typeface="Arial"/>
              </a:rPr>
              <a:t>th</a:t>
            </a:r>
            <a:r>
              <a:rPr lang="en-US" sz="1100" b="0" i="0" u="none" strike="noStrike" cap="none">
                <a:solidFill>
                  <a:srgbClr val="595959"/>
                </a:solidFill>
                <a:latin typeface="Arial"/>
                <a:ea typeface="Arial"/>
                <a:cs typeface="Arial"/>
                <a:sym typeface="Arial"/>
              </a:rPr>
              <a:t>, 2021</a:t>
            </a:r>
            <a:endParaRPr sz="1100" b="0" i="0" u="none" strike="noStrike" cap="none">
              <a:solidFill>
                <a:srgbClr val="595959"/>
              </a:solidFill>
              <a:latin typeface="Arial"/>
              <a:ea typeface="Arial"/>
              <a:cs typeface="Arial"/>
              <a:sym typeface="Arial"/>
            </a:endParaRPr>
          </a:p>
        </p:txBody>
      </p:sp>
      <p:cxnSp>
        <p:nvCxnSpPr>
          <p:cNvPr id="284" name="Google Shape;284;p65"/>
          <p:cNvCxnSpPr/>
          <p:nvPr/>
        </p:nvCxnSpPr>
        <p:spPr>
          <a:xfrm>
            <a:off x="216446" y="6557695"/>
            <a:ext cx="11759100" cy="0"/>
          </a:xfrm>
          <a:prstGeom prst="straightConnector1">
            <a:avLst/>
          </a:prstGeom>
          <a:noFill/>
          <a:ln w="9525" cap="flat" cmpd="sng">
            <a:solidFill>
              <a:srgbClr val="C00000"/>
            </a:solidFill>
            <a:prstDash val="solid"/>
            <a:round/>
            <a:headEnd type="none" w="sm" len="sm"/>
            <a:tailEnd type="none" w="sm" len="sm"/>
          </a:ln>
        </p:spPr>
      </p:cxnSp>
      <p:cxnSp>
        <p:nvCxnSpPr>
          <p:cNvPr id="285" name="Google Shape;285;p65"/>
          <p:cNvCxnSpPr/>
          <p:nvPr/>
        </p:nvCxnSpPr>
        <p:spPr>
          <a:xfrm>
            <a:off x="216446" y="164515"/>
            <a:ext cx="11759100" cy="0"/>
          </a:xfrm>
          <a:prstGeom prst="straightConnector1">
            <a:avLst/>
          </a:prstGeom>
          <a:noFill/>
          <a:ln w="9525" cap="flat" cmpd="sng">
            <a:solidFill>
              <a:srgbClr val="C00000"/>
            </a:solidFill>
            <a:prstDash val="solid"/>
            <a:round/>
            <a:headEnd type="none" w="sm" len="sm"/>
            <a:tailEnd type="none" w="sm" len="sm"/>
          </a:ln>
        </p:spPr>
      </p:cxnSp>
      <p:sp>
        <p:nvSpPr>
          <p:cNvPr id="286" name="Google Shape;286;p65"/>
          <p:cNvSpPr txBox="1">
            <a:spLocks noGrp="1"/>
          </p:cNvSpPr>
          <p:nvPr>
            <p:ph type="body" idx="1"/>
          </p:nvPr>
        </p:nvSpPr>
        <p:spPr>
          <a:xfrm>
            <a:off x="250825" y="293688"/>
            <a:ext cx="10531500" cy="10401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100"/>
              </a:spcBef>
              <a:spcAft>
                <a:spcPts val="0"/>
              </a:spcAft>
              <a:buClr>
                <a:schemeClr val="dk1"/>
              </a:buClr>
              <a:buSzPts val="2800"/>
              <a:buNone/>
              <a:defRPr sz="4400" b="1">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55600" algn="l" rtl="0">
              <a:lnSpc>
                <a:spcPct val="90000"/>
              </a:lnSpc>
              <a:spcBef>
                <a:spcPts val="500"/>
              </a:spcBef>
              <a:spcAft>
                <a:spcPts val="0"/>
              </a:spcAft>
              <a:buClr>
                <a:schemeClr val="dk1"/>
              </a:buClr>
              <a:buSzPts val="20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87" name="Google Shape;287;p65"/>
          <p:cNvSpPr txBox="1">
            <a:spLocks noGrp="1"/>
          </p:cNvSpPr>
          <p:nvPr>
            <p:ph type="sldNum" idx="12"/>
          </p:nvPr>
        </p:nvSpPr>
        <p:spPr>
          <a:xfrm>
            <a:off x="9232354" y="6606610"/>
            <a:ext cx="2743200" cy="164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8" name="Google Shape;288;p65"/>
          <p:cNvSpPr txBox="1">
            <a:spLocks noGrp="1"/>
          </p:cNvSpPr>
          <p:nvPr>
            <p:ph type="body" idx="2"/>
          </p:nvPr>
        </p:nvSpPr>
        <p:spPr>
          <a:xfrm>
            <a:off x="407034" y="4408009"/>
            <a:ext cx="2560500" cy="16461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700"/>
              </a:spcBef>
              <a:spcAft>
                <a:spcPts val="0"/>
              </a:spcAft>
              <a:buClr>
                <a:schemeClr val="dk1"/>
              </a:buClr>
              <a:buSzPts val="2800"/>
              <a:buNone/>
              <a:defRPr sz="24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89" name="Google Shape;289;p65"/>
          <p:cNvSpPr>
            <a:spLocks noGrp="1"/>
          </p:cNvSpPr>
          <p:nvPr>
            <p:ph type="pic" idx="3"/>
          </p:nvPr>
        </p:nvSpPr>
        <p:spPr>
          <a:xfrm>
            <a:off x="3442425" y="1652663"/>
            <a:ext cx="2171100" cy="2078100"/>
          </a:xfrm>
          <a:prstGeom prst="rect">
            <a:avLst/>
          </a:prstGeom>
          <a:solidFill>
            <a:srgbClr val="A5A5A5"/>
          </a:solidFill>
          <a:ln>
            <a:noFill/>
          </a:ln>
        </p:spPr>
      </p:sp>
      <p:sp>
        <p:nvSpPr>
          <p:cNvPr id="290" name="Google Shape;290;p65"/>
          <p:cNvSpPr>
            <a:spLocks noGrp="1"/>
          </p:cNvSpPr>
          <p:nvPr>
            <p:ph type="pic" idx="4"/>
          </p:nvPr>
        </p:nvSpPr>
        <p:spPr>
          <a:xfrm>
            <a:off x="7796320" y="1652663"/>
            <a:ext cx="2171100" cy="2078100"/>
          </a:xfrm>
          <a:prstGeom prst="rect">
            <a:avLst/>
          </a:prstGeom>
          <a:solidFill>
            <a:srgbClr val="A5A5A5"/>
          </a:solidFill>
          <a:ln>
            <a:noFill/>
          </a:ln>
        </p:spPr>
      </p:sp>
      <p:sp>
        <p:nvSpPr>
          <p:cNvPr id="291" name="Google Shape;291;p65"/>
          <p:cNvSpPr>
            <a:spLocks noGrp="1"/>
          </p:cNvSpPr>
          <p:nvPr>
            <p:ph type="pic" idx="5"/>
          </p:nvPr>
        </p:nvSpPr>
        <p:spPr>
          <a:xfrm>
            <a:off x="407035" y="1652663"/>
            <a:ext cx="2560500" cy="2734500"/>
          </a:xfrm>
          <a:prstGeom prst="rect">
            <a:avLst/>
          </a:prstGeom>
          <a:solidFill>
            <a:srgbClr val="A5A5A5"/>
          </a:solidFill>
          <a:ln>
            <a:noFill/>
          </a:ln>
        </p:spPr>
      </p:sp>
      <p:sp>
        <p:nvSpPr>
          <p:cNvPr id="292" name="Google Shape;292;p65"/>
          <p:cNvSpPr>
            <a:spLocks noGrp="1"/>
          </p:cNvSpPr>
          <p:nvPr>
            <p:ph type="pic" idx="6"/>
          </p:nvPr>
        </p:nvSpPr>
        <p:spPr>
          <a:xfrm>
            <a:off x="3442425" y="4116958"/>
            <a:ext cx="2171100" cy="2078100"/>
          </a:xfrm>
          <a:prstGeom prst="rect">
            <a:avLst/>
          </a:prstGeom>
          <a:solidFill>
            <a:srgbClr val="A5A5A5"/>
          </a:solidFill>
          <a:ln>
            <a:noFill/>
          </a:ln>
        </p:spPr>
      </p:sp>
      <p:sp>
        <p:nvSpPr>
          <p:cNvPr id="293" name="Google Shape;293;p65"/>
          <p:cNvSpPr>
            <a:spLocks noGrp="1"/>
          </p:cNvSpPr>
          <p:nvPr>
            <p:ph type="pic" idx="7"/>
          </p:nvPr>
        </p:nvSpPr>
        <p:spPr>
          <a:xfrm>
            <a:off x="7796320" y="4116958"/>
            <a:ext cx="2171100" cy="2078100"/>
          </a:xfrm>
          <a:prstGeom prst="rect">
            <a:avLst/>
          </a:prstGeom>
          <a:solidFill>
            <a:srgbClr val="A5A5A5"/>
          </a:solidFill>
          <a:ln>
            <a:noFill/>
          </a:ln>
        </p:spPr>
      </p:sp>
      <p:sp>
        <p:nvSpPr>
          <p:cNvPr id="294" name="Google Shape;294;p65"/>
          <p:cNvSpPr txBox="1">
            <a:spLocks noGrp="1"/>
          </p:cNvSpPr>
          <p:nvPr>
            <p:ph type="body" idx="8"/>
          </p:nvPr>
        </p:nvSpPr>
        <p:spPr>
          <a:xfrm>
            <a:off x="5720142" y="1652663"/>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800"/>
              <a:buNone/>
              <a:defRPr sz="23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95" name="Google Shape;295;p65"/>
          <p:cNvSpPr txBox="1">
            <a:spLocks noGrp="1"/>
          </p:cNvSpPr>
          <p:nvPr>
            <p:ph type="body" idx="9"/>
          </p:nvPr>
        </p:nvSpPr>
        <p:spPr>
          <a:xfrm>
            <a:off x="5720142" y="4116958"/>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800"/>
              <a:buNone/>
              <a:defRPr sz="23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96" name="Google Shape;296;p65"/>
          <p:cNvSpPr txBox="1">
            <a:spLocks noGrp="1"/>
          </p:cNvSpPr>
          <p:nvPr>
            <p:ph type="body" idx="13"/>
          </p:nvPr>
        </p:nvSpPr>
        <p:spPr>
          <a:xfrm>
            <a:off x="10067352" y="1652663"/>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800"/>
              <a:buNone/>
              <a:defRPr sz="23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97" name="Google Shape;297;p65"/>
          <p:cNvSpPr txBox="1">
            <a:spLocks noGrp="1"/>
          </p:cNvSpPr>
          <p:nvPr>
            <p:ph type="body" idx="14"/>
          </p:nvPr>
        </p:nvSpPr>
        <p:spPr>
          <a:xfrm>
            <a:off x="10067352" y="4116958"/>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800"/>
              <a:buNone/>
              <a:defRPr sz="23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98" name="Google Shape;298;p65"/>
          <p:cNvSpPr/>
          <p:nvPr/>
        </p:nvSpPr>
        <p:spPr>
          <a:xfrm>
            <a:off x="0" y="6533909"/>
            <a:ext cx="12192000" cy="324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fld id="{00000000-1234-1234-1234-123412341234}" type="slidenum">
              <a:rPr lang="en-US" sz="1900">
                <a:solidFill>
                  <a:schemeClr val="dk1"/>
                </a:solidFill>
                <a:latin typeface="Calibri"/>
                <a:ea typeface="Calibri"/>
                <a:cs typeface="Calibri"/>
                <a:sym typeface="Calibri"/>
              </a:rPr>
              <a:t>‹#›</a:t>
            </a:fld>
            <a:endParaRPr sz="1900" b="0" i="0" u="none" strike="noStrike" cap="none">
              <a:solidFill>
                <a:schemeClr val="lt1"/>
              </a:solidFill>
              <a:latin typeface="Arial"/>
              <a:ea typeface="Arial"/>
              <a:cs typeface="Arial"/>
              <a:sym typeface="Arial"/>
            </a:endParaRPr>
          </a:p>
        </p:txBody>
      </p:sp>
      <p:pic>
        <p:nvPicPr>
          <p:cNvPr id="299" name="Google Shape;299;p65"/>
          <p:cNvPicPr preferRelativeResize="0"/>
          <p:nvPr/>
        </p:nvPicPr>
        <p:blipFill rotWithShape="1">
          <a:blip r:embed="rId3">
            <a:alphaModFix/>
          </a:blip>
          <a:srcRect/>
          <a:stretch/>
        </p:blipFill>
        <p:spPr>
          <a:xfrm>
            <a:off x="147095" y="6582565"/>
            <a:ext cx="2879682" cy="23325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06"/>
        <p:cNvGrpSpPr/>
        <p:nvPr/>
      </p:nvGrpSpPr>
      <p:grpSpPr>
        <a:xfrm>
          <a:off x="0" y="0"/>
          <a:ext cx="0" cy="0"/>
          <a:chOff x="0" y="0"/>
          <a:chExt cx="0" cy="0"/>
        </a:xfrm>
      </p:grpSpPr>
      <p:sp>
        <p:nvSpPr>
          <p:cNvPr id="307" name="Google Shape;307;p67"/>
          <p:cNvSpPr>
            <a:spLocks noGrp="1"/>
          </p:cNvSpPr>
          <p:nvPr>
            <p:ph type="pic" idx="2"/>
          </p:nvPr>
        </p:nvSpPr>
        <p:spPr>
          <a:xfrm>
            <a:off x="0" y="0"/>
            <a:ext cx="12192000" cy="6858000"/>
          </a:xfrm>
          <a:prstGeom prst="rect">
            <a:avLst/>
          </a:prstGeom>
          <a:solidFill>
            <a:srgbClr val="A5A5A5"/>
          </a:solid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Header &amp; Footer (Light Version) copy 13" type="tx">
  <p:cSld name="TITLE_AND_BODY">
    <p:spTree>
      <p:nvGrpSpPr>
        <p:cNvPr id="1" name="Shape 308"/>
        <p:cNvGrpSpPr/>
        <p:nvPr/>
      </p:nvGrpSpPr>
      <p:grpSpPr>
        <a:xfrm>
          <a:off x="0" y="0"/>
          <a:ext cx="0" cy="0"/>
          <a:chOff x="0" y="0"/>
          <a:chExt cx="0" cy="0"/>
        </a:xfrm>
      </p:grpSpPr>
      <p:sp>
        <p:nvSpPr>
          <p:cNvPr id="309" name="Google Shape;309;p68"/>
          <p:cNvSpPr txBox="1">
            <a:spLocks noGrp="1"/>
          </p:cNvSpPr>
          <p:nvPr>
            <p:ph type="title"/>
          </p:nvPr>
        </p:nvSpPr>
        <p:spPr>
          <a:xfrm>
            <a:off x="992972" y="2710434"/>
            <a:ext cx="10206000" cy="741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Font typeface="Quattrocento Sans"/>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10" name="Google Shape;310;p68"/>
          <p:cNvSpPr txBox="1">
            <a:spLocks noGrp="1"/>
          </p:cNvSpPr>
          <p:nvPr>
            <p:ph type="body" idx="1"/>
          </p:nvPr>
        </p:nvSpPr>
        <p:spPr>
          <a:xfrm>
            <a:off x="992972" y="3353816"/>
            <a:ext cx="8371200" cy="7941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11" name="Google Shape;311;p68"/>
          <p:cNvSpPr/>
          <p:nvPr/>
        </p:nvSpPr>
        <p:spPr>
          <a:xfrm>
            <a:off x="0" y="6533909"/>
            <a:ext cx="12192000" cy="324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312" name="Google Shape;312;p68"/>
          <p:cNvPicPr preferRelativeResize="0"/>
          <p:nvPr/>
        </p:nvPicPr>
        <p:blipFill rotWithShape="1">
          <a:blip r:embed="rId2">
            <a:alphaModFix/>
          </a:blip>
          <a:srcRect/>
          <a:stretch/>
        </p:blipFill>
        <p:spPr>
          <a:xfrm>
            <a:off x="147095" y="6582565"/>
            <a:ext cx="2879682" cy="233255"/>
          </a:xfrm>
          <a:prstGeom prst="rect">
            <a:avLst/>
          </a:prstGeom>
          <a:noFill/>
          <a:ln>
            <a:noFill/>
          </a:ln>
        </p:spPr>
      </p:pic>
    </p:spTree>
  </p:cSld>
  <p:clrMapOvr>
    <a:masterClrMapping/>
  </p:clrMapOvr>
  <p:transition spd="slow">
    <p:push/>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3"/>
        <p:cNvGrpSpPr/>
        <p:nvPr/>
      </p:nvGrpSpPr>
      <p:grpSpPr>
        <a:xfrm>
          <a:off x="0" y="0"/>
          <a:ext cx="0" cy="0"/>
          <a:chOff x="0" y="0"/>
          <a:chExt cx="0" cy="0"/>
        </a:xfrm>
      </p:grpSpPr>
      <p:pic>
        <p:nvPicPr>
          <p:cNvPr id="314" name="Google Shape;314;p69"/>
          <p:cNvPicPr preferRelativeResize="0"/>
          <p:nvPr/>
        </p:nvPicPr>
        <p:blipFill rotWithShape="1">
          <a:blip r:embed="rId2">
            <a:alphaModFix/>
          </a:blip>
          <a:srcRect/>
          <a:stretch/>
        </p:blipFill>
        <p:spPr>
          <a:xfrm>
            <a:off x="11330677" y="236071"/>
            <a:ext cx="615121" cy="568831"/>
          </a:xfrm>
          <a:prstGeom prst="rect">
            <a:avLst/>
          </a:prstGeom>
          <a:noFill/>
          <a:ln>
            <a:noFill/>
          </a:ln>
        </p:spPr>
      </p:pic>
      <p:sp>
        <p:nvSpPr>
          <p:cNvPr id="315" name="Google Shape;315;p69"/>
          <p:cNvSpPr/>
          <p:nvPr/>
        </p:nvSpPr>
        <p:spPr>
          <a:xfrm>
            <a:off x="216446" y="6557695"/>
            <a:ext cx="60960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rgbClr val="595959"/>
                </a:solidFill>
                <a:latin typeface="Calibri"/>
                <a:ea typeface="Calibri"/>
                <a:cs typeface="Calibri"/>
                <a:sym typeface="Calibri"/>
              </a:rPr>
              <a:t>LOCATION &amp; GROUPS WEBINAR SERIES ⎪ November 9th, 2021</a:t>
            </a:r>
            <a:endParaRPr sz="1100">
              <a:solidFill>
                <a:srgbClr val="595959"/>
              </a:solidFill>
              <a:latin typeface="Calibri"/>
              <a:ea typeface="Calibri"/>
              <a:cs typeface="Calibri"/>
              <a:sym typeface="Calibri"/>
            </a:endParaRPr>
          </a:p>
        </p:txBody>
      </p:sp>
      <p:cxnSp>
        <p:nvCxnSpPr>
          <p:cNvPr id="316" name="Google Shape;316;p69"/>
          <p:cNvCxnSpPr/>
          <p:nvPr/>
        </p:nvCxnSpPr>
        <p:spPr>
          <a:xfrm>
            <a:off x="216446" y="6557695"/>
            <a:ext cx="11759100" cy="0"/>
          </a:xfrm>
          <a:prstGeom prst="straightConnector1">
            <a:avLst/>
          </a:prstGeom>
          <a:noFill/>
          <a:ln w="9525" cap="flat" cmpd="sng">
            <a:solidFill>
              <a:srgbClr val="C00000"/>
            </a:solidFill>
            <a:prstDash val="solid"/>
            <a:miter lim="800000"/>
            <a:headEnd type="none" w="sm" len="sm"/>
            <a:tailEnd type="none" w="sm" len="sm"/>
          </a:ln>
        </p:spPr>
      </p:cxnSp>
      <p:cxnSp>
        <p:nvCxnSpPr>
          <p:cNvPr id="317" name="Google Shape;317;p69"/>
          <p:cNvCxnSpPr/>
          <p:nvPr/>
        </p:nvCxnSpPr>
        <p:spPr>
          <a:xfrm>
            <a:off x="216446" y="164515"/>
            <a:ext cx="11759100" cy="0"/>
          </a:xfrm>
          <a:prstGeom prst="straightConnector1">
            <a:avLst/>
          </a:prstGeom>
          <a:noFill/>
          <a:ln w="9525" cap="flat" cmpd="sng">
            <a:solidFill>
              <a:srgbClr val="C00000"/>
            </a:solidFill>
            <a:prstDash val="solid"/>
            <a:miter lim="800000"/>
            <a:headEnd type="none" w="sm" len="sm"/>
            <a:tailEnd type="none" w="sm" len="sm"/>
          </a:ln>
        </p:spPr>
      </p:cxnSp>
      <p:sp>
        <p:nvSpPr>
          <p:cNvPr id="318" name="Google Shape;318;p69"/>
          <p:cNvSpPr txBox="1">
            <a:spLocks noGrp="1"/>
          </p:cNvSpPr>
          <p:nvPr>
            <p:ph type="sldNum" idx="12"/>
          </p:nvPr>
        </p:nvSpPr>
        <p:spPr>
          <a:xfrm>
            <a:off x="9232354" y="6606610"/>
            <a:ext cx="2743200" cy="16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rgbClr val="595959"/>
                </a:solidFill>
                <a:latin typeface="Calibri"/>
                <a:ea typeface="Calibri"/>
                <a:cs typeface="Calibri"/>
                <a:sym typeface="Calibri"/>
              </a:defRPr>
            </a:lvl1pPr>
            <a:lvl2pPr marL="0" lvl="1" indent="0" algn="r" rtl="0">
              <a:spcBef>
                <a:spcPts val="0"/>
              </a:spcBef>
              <a:buNone/>
              <a:defRPr sz="1200">
                <a:solidFill>
                  <a:srgbClr val="595959"/>
                </a:solidFill>
                <a:latin typeface="Calibri"/>
                <a:ea typeface="Calibri"/>
                <a:cs typeface="Calibri"/>
                <a:sym typeface="Calibri"/>
              </a:defRPr>
            </a:lvl2pPr>
            <a:lvl3pPr marL="0" lvl="2" indent="0" algn="r" rtl="0">
              <a:spcBef>
                <a:spcPts val="0"/>
              </a:spcBef>
              <a:buNone/>
              <a:defRPr sz="1200">
                <a:solidFill>
                  <a:srgbClr val="595959"/>
                </a:solidFill>
                <a:latin typeface="Calibri"/>
                <a:ea typeface="Calibri"/>
                <a:cs typeface="Calibri"/>
                <a:sym typeface="Calibri"/>
              </a:defRPr>
            </a:lvl3pPr>
            <a:lvl4pPr marL="0" lvl="3" indent="0" algn="r" rtl="0">
              <a:spcBef>
                <a:spcPts val="0"/>
              </a:spcBef>
              <a:buNone/>
              <a:defRPr sz="1200">
                <a:solidFill>
                  <a:srgbClr val="595959"/>
                </a:solidFill>
                <a:latin typeface="Calibri"/>
                <a:ea typeface="Calibri"/>
                <a:cs typeface="Calibri"/>
                <a:sym typeface="Calibri"/>
              </a:defRPr>
            </a:lvl4pPr>
            <a:lvl5pPr marL="0" lvl="4" indent="0" algn="r" rtl="0">
              <a:spcBef>
                <a:spcPts val="0"/>
              </a:spcBef>
              <a:buNone/>
              <a:defRPr sz="1200">
                <a:solidFill>
                  <a:srgbClr val="595959"/>
                </a:solidFill>
                <a:latin typeface="Calibri"/>
                <a:ea typeface="Calibri"/>
                <a:cs typeface="Calibri"/>
                <a:sym typeface="Calibri"/>
              </a:defRPr>
            </a:lvl5pPr>
            <a:lvl6pPr marL="0" lvl="5" indent="0" algn="r" rtl="0">
              <a:spcBef>
                <a:spcPts val="0"/>
              </a:spcBef>
              <a:buNone/>
              <a:defRPr sz="1200">
                <a:solidFill>
                  <a:srgbClr val="595959"/>
                </a:solidFill>
                <a:latin typeface="Calibri"/>
                <a:ea typeface="Calibri"/>
                <a:cs typeface="Calibri"/>
                <a:sym typeface="Calibri"/>
              </a:defRPr>
            </a:lvl6pPr>
            <a:lvl7pPr marL="0" lvl="6" indent="0" algn="r" rtl="0">
              <a:spcBef>
                <a:spcPts val="0"/>
              </a:spcBef>
              <a:buNone/>
              <a:defRPr sz="1200">
                <a:solidFill>
                  <a:srgbClr val="595959"/>
                </a:solidFill>
                <a:latin typeface="Calibri"/>
                <a:ea typeface="Calibri"/>
                <a:cs typeface="Calibri"/>
                <a:sym typeface="Calibri"/>
              </a:defRPr>
            </a:lvl7pPr>
            <a:lvl8pPr marL="0" lvl="7" indent="0" algn="r" rtl="0">
              <a:spcBef>
                <a:spcPts val="0"/>
              </a:spcBef>
              <a:buNone/>
              <a:defRPr sz="1200">
                <a:solidFill>
                  <a:srgbClr val="595959"/>
                </a:solidFill>
                <a:latin typeface="Calibri"/>
                <a:ea typeface="Calibri"/>
                <a:cs typeface="Calibri"/>
                <a:sym typeface="Calibri"/>
              </a:defRPr>
            </a:lvl8pPr>
            <a:lvl9pPr marL="0" lvl="8" indent="0" algn="r" rtl="0">
              <a:spcBef>
                <a:spcPts val="0"/>
              </a:spcBef>
              <a:buNone/>
              <a:defRPr sz="1200">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19" name="Google Shape;319;p69"/>
          <p:cNvSpPr txBox="1">
            <a:spLocks noGrp="1"/>
          </p:cNvSpPr>
          <p:nvPr>
            <p:ph type="body" idx="1"/>
          </p:nvPr>
        </p:nvSpPr>
        <p:spPr>
          <a:xfrm>
            <a:off x="495300" y="1484623"/>
            <a:ext cx="11142900" cy="4815900"/>
          </a:xfrm>
          <a:prstGeom prst="rect">
            <a:avLst/>
          </a:prstGeom>
          <a:noFill/>
          <a:ln>
            <a:noFill/>
          </a:ln>
        </p:spPr>
        <p:txBody>
          <a:bodyPr spcFirstLastPara="1" wrap="square" lIns="91425" tIns="45700" rIns="91425" bIns="45700" anchor="t" anchorCtr="0">
            <a:normAutofit/>
          </a:bodyPr>
          <a:lstStyle>
            <a:lvl1pPr marL="457200" lvl="0" indent="-431800" algn="l" rtl="0">
              <a:lnSpc>
                <a:spcPct val="100000"/>
              </a:lnSpc>
              <a:spcBef>
                <a:spcPts val="700"/>
              </a:spcBef>
              <a:spcAft>
                <a:spcPts val="0"/>
              </a:spcAft>
              <a:buClr>
                <a:schemeClr val="dk1"/>
              </a:buClr>
              <a:buSzPts val="3200"/>
              <a:buChar char="•"/>
              <a:defRPr sz="3200">
                <a:latin typeface="Calibri"/>
                <a:ea typeface="Calibri"/>
                <a:cs typeface="Calibri"/>
                <a:sym typeface="Calibri"/>
              </a:defRPr>
            </a:lvl1pPr>
            <a:lvl2pPr marL="914400" lvl="1" indent="-406400" algn="l" rtl="0">
              <a:lnSpc>
                <a:spcPct val="100000"/>
              </a:lnSpc>
              <a:spcBef>
                <a:spcPts val="700"/>
              </a:spcBef>
              <a:spcAft>
                <a:spcPts val="0"/>
              </a:spcAft>
              <a:buClr>
                <a:schemeClr val="dk1"/>
              </a:buClr>
              <a:buSzPts val="2800"/>
              <a:buChar char="•"/>
              <a:defRPr sz="2800">
                <a:latin typeface="Calibri"/>
                <a:ea typeface="Calibri"/>
                <a:cs typeface="Calibri"/>
                <a:sym typeface="Calibri"/>
              </a:defRPr>
            </a:lvl2pPr>
            <a:lvl3pPr marL="1371600" lvl="2" indent="-381000" algn="l" rtl="0">
              <a:lnSpc>
                <a:spcPct val="100000"/>
              </a:lnSpc>
              <a:spcBef>
                <a:spcPts val="700"/>
              </a:spcBef>
              <a:spcAft>
                <a:spcPts val="0"/>
              </a:spcAft>
              <a:buClr>
                <a:schemeClr val="dk1"/>
              </a:buClr>
              <a:buSzPts val="2400"/>
              <a:buChar char="•"/>
              <a:defRPr sz="2400">
                <a:latin typeface="Calibri"/>
                <a:ea typeface="Calibri"/>
                <a:cs typeface="Calibri"/>
                <a:sym typeface="Calibri"/>
              </a:defRPr>
            </a:lvl3pPr>
            <a:lvl4pPr marL="1828800" lvl="3" indent="-355600" algn="l" rtl="0">
              <a:lnSpc>
                <a:spcPct val="100000"/>
              </a:lnSpc>
              <a:spcBef>
                <a:spcPts val="700"/>
              </a:spcBef>
              <a:spcAft>
                <a:spcPts val="0"/>
              </a:spcAft>
              <a:buClr>
                <a:schemeClr val="dk1"/>
              </a:buClr>
              <a:buSzPts val="2000"/>
              <a:buChar char="•"/>
              <a:defRPr sz="2000">
                <a:latin typeface="Calibri"/>
                <a:ea typeface="Calibri"/>
                <a:cs typeface="Calibri"/>
                <a:sym typeface="Calibri"/>
              </a:defRPr>
            </a:lvl4pPr>
            <a:lvl5pPr marL="2286000" lvl="4" indent="-355600" algn="l" rtl="0">
              <a:lnSpc>
                <a:spcPct val="100000"/>
              </a:lnSpc>
              <a:spcBef>
                <a:spcPts val="700"/>
              </a:spcBef>
              <a:spcAft>
                <a:spcPts val="0"/>
              </a:spcAft>
              <a:buClr>
                <a:schemeClr val="dk1"/>
              </a:buClr>
              <a:buSzPts val="2000"/>
              <a:buChar char="•"/>
              <a:defRPr sz="2000">
                <a:latin typeface="Calibri"/>
                <a:ea typeface="Calibri"/>
                <a:cs typeface="Calibri"/>
                <a:sym typeface="Calibri"/>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20" name="Google Shape;320;p69"/>
          <p:cNvSpPr txBox="1">
            <a:spLocks noGrp="1"/>
          </p:cNvSpPr>
          <p:nvPr>
            <p:ph type="body" idx="2"/>
          </p:nvPr>
        </p:nvSpPr>
        <p:spPr>
          <a:xfrm>
            <a:off x="250825" y="293688"/>
            <a:ext cx="10531500" cy="10401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100"/>
              </a:spcBef>
              <a:spcAft>
                <a:spcPts val="0"/>
              </a:spcAft>
              <a:buClr>
                <a:schemeClr val="dk1"/>
              </a:buClr>
              <a:buSzPts val="4400"/>
              <a:buNone/>
              <a:defRPr sz="4400" b="1">
                <a:latin typeface="Calibri"/>
                <a:ea typeface="Calibri"/>
                <a:cs typeface="Calibri"/>
                <a:sym typeface="Calibri"/>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21"/>
        <p:cNvGrpSpPr/>
        <p:nvPr/>
      </p:nvGrpSpPr>
      <p:grpSpPr>
        <a:xfrm>
          <a:off x="0" y="0"/>
          <a:ext cx="0" cy="0"/>
          <a:chOff x="0" y="0"/>
          <a:chExt cx="0" cy="0"/>
        </a:xfrm>
      </p:grpSpPr>
      <p:pic>
        <p:nvPicPr>
          <p:cNvPr id="322" name="Google Shape;322;p70"/>
          <p:cNvPicPr preferRelativeResize="0"/>
          <p:nvPr/>
        </p:nvPicPr>
        <p:blipFill rotWithShape="1">
          <a:blip r:embed="rId2">
            <a:alphaModFix/>
          </a:blip>
          <a:srcRect/>
          <a:stretch/>
        </p:blipFill>
        <p:spPr>
          <a:xfrm>
            <a:off x="11330677" y="236071"/>
            <a:ext cx="615121" cy="568831"/>
          </a:xfrm>
          <a:prstGeom prst="rect">
            <a:avLst/>
          </a:prstGeom>
          <a:noFill/>
          <a:ln>
            <a:noFill/>
          </a:ln>
        </p:spPr>
      </p:pic>
      <p:sp>
        <p:nvSpPr>
          <p:cNvPr id="323" name="Google Shape;323;p70"/>
          <p:cNvSpPr/>
          <p:nvPr/>
        </p:nvSpPr>
        <p:spPr>
          <a:xfrm>
            <a:off x="216446" y="6557695"/>
            <a:ext cx="60960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rgbClr val="595959"/>
                </a:solidFill>
                <a:latin typeface="Calibri"/>
                <a:ea typeface="Calibri"/>
                <a:cs typeface="Calibri"/>
                <a:sym typeface="Calibri"/>
              </a:rPr>
              <a:t>LOCATION &amp; GROUPS WEBINAR SERIES November 9</a:t>
            </a:r>
            <a:r>
              <a:rPr lang="en-US" sz="1100" baseline="30000">
                <a:solidFill>
                  <a:srgbClr val="595959"/>
                </a:solidFill>
                <a:latin typeface="Calibri"/>
                <a:ea typeface="Calibri"/>
                <a:cs typeface="Calibri"/>
                <a:sym typeface="Calibri"/>
              </a:rPr>
              <a:t>th</a:t>
            </a:r>
            <a:r>
              <a:rPr lang="en-US" sz="1100">
                <a:solidFill>
                  <a:srgbClr val="595959"/>
                </a:solidFill>
                <a:latin typeface="Calibri"/>
                <a:ea typeface="Calibri"/>
                <a:cs typeface="Calibri"/>
                <a:sym typeface="Calibri"/>
              </a:rPr>
              <a:t>, 2021</a:t>
            </a:r>
            <a:endParaRPr sz="1100">
              <a:solidFill>
                <a:srgbClr val="595959"/>
              </a:solidFill>
              <a:latin typeface="Calibri"/>
              <a:ea typeface="Calibri"/>
              <a:cs typeface="Calibri"/>
              <a:sym typeface="Calibri"/>
            </a:endParaRPr>
          </a:p>
        </p:txBody>
      </p:sp>
      <p:cxnSp>
        <p:nvCxnSpPr>
          <p:cNvPr id="324" name="Google Shape;324;p70"/>
          <p:cNvCxnSpPr/>
          <p:nvPr/>
        </p:nvCxnSpPr>
        <p:spPr>
          <a:xfrm>
            <a:off x="216446" y="6557695"/>
            <a:ext cx="11759100" cy="0"/>
          </a:xfrm>
          <a:prstGeom prst="straightConnector1">
            <a:avLst/>
          </a:prstGeom>
          <a:noFill/>
          <a:ln w="9525" cap="flat" cmpd="sng">
            <a:solidFill>
              <a:srgbClr val="C00000"/>
            </a:solidFill>
            <a:prstDash val="solid"/>
            <a:miter lim="800000"/>
            <a:headEnd type="none" w="sm" len="sm"/>
            <a:tailEnd type="none" w="sm" len="sm"/>
          </a:ln>
        </p:spPr>
      </p:cxnSp>
      <p:cxnSp>
        <p:nvCxnSpPr>
          <p:cNvPr id="325" name="Google Shape;325;p70"/>
          <p:cNvCxnSpPr/>
          <p:nvPr/>
        </p:nvCxnSpPr>
        <p:spPr>
          <a:xfrm>
            <a:off x="216446" y="164515"/>
            <a:ext cx="11759100" cy="0"/>
          </a:xfrm>
          <a:prstGeom prst="straightConnector1">
            <a:avLst/>
          </a:prstGeom>
          <a:noFill/>
          <a:ln w="9525" cap="flat" cmpd="sng">
            <a:solidFill>
              <a:srgbClr val="C00000"/>
            </a:solidFill>
            <a:prstDash val="solid"/>
            <a:miter lim="800000"/>
            <a:headEnd type="none" w="sm" len="sm"/>
            <a:tailEnd type="none" w="sm" len="sm"/>
          </a:ln>
        </p:spPr>
      </p:cxnSp>
      <p:sp>
        <p:nvSpPr>
          <p:cNvPr id="326" name="Google Shape;326;p70"/>
          <p:cNvSpPr txBox="1">
            <a:spLocks noGrp="1"/>
          </p:cNvSpPr>
          <p:nvPr>
            <p:ph type="body" idx="1"/>
          </p:nvPr>
        </p:nvSpPr>
        <p:spPr>
          <a:xfrm>
            <a:off x="250825" y="293688"/>
            <a:ext cx="10531500" cy="10401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100"/>
              </a:spcBef>
              <a:spcAft>
                <a:spcPts val="0"/>
              </a:spcAft>
              <a:buClr>
                <a:schemeClr val="dk1"/>
              </a:buClr>
              <a:buSzPts val="4400"/>
              <a:buNone/>
              <a:defRPr sz="4400" b="1">
                <a:latin typeface="Calibri"/>
                <a:ea typeface="Calibri"/>
                <a:cs typeface="Calibri"/>
                <a:sym typeface="Calibri"/>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27" name="Google Shape;327;p70"/>
          <p:cNvSpPr txBox="1">
            <a:spLocks noGrp="1"/>
          </p:cNvSpPr>
          <p:nvPr>
            <p:ph type="sldNum" idx="12"/>
          </p:nvPr>
        </p:nvSpPr>
        <p:spPr>
          <a:xfrm>
            <a:off x="9232354" y="6606610"/>
            <a:ext cx="2743200" cy="164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rgbClr val="595959"/>
                </a:solidFill>
                <a:latin typeface="Calibri"/>
                <a:ea typeface="Calibri"/>
                <a:cs typeface="Calibri"/>
                <a:sym typeface="Calibri"/>
              </a:defRPr>
            </a:lvl1pPr>
            <a:lvl2pPr marL="0" lvl="1" indent="0" algn="r" rtl="0">
              <a:spcBef>
                <a:spcPts val="0"/>
              </a:spcBef>
              <a:buNone/>
              <a:defRPr sz="1200">
                <a:solidFill>
                  <a:srgbClr val="595959"/>
                </a:solidFill>
                <a:latin typeface="Calibri"/>
                <a:ea typeface="Calibri"/>
                <a:cs typeface="Calibri"/>
                <a:sym typeface="Calibri"/>
              </a:defRPr>
            </a:lvl2pPr>
            <a:lvl3pPr marL="0" lvl="2" indent="0" algn="r" rtl="0">
              <a:spcBef>
                <a:spcPts val="0"/>
              </a:spcBef>
              <a:buNone/>
              <a:defRPr sz="1200">
                <a:solidFill>
                  <a:srgbClr val="595959"/>
                </a:solidFill>
                <a:latin typeface="Calibri"/>
                <a:ea typeface="Calibri"/>
                <a:cs typeface="Calibri"/>
                <a:sym typeface="Calibri"/>
              </a:defRPr>
            </a:lvl3pPr>
            <a:lvl4pPr marL="0" lvl="3" indent="0" algn="r" rtl="0">
              <a:spcBef>
                <a:spcPts val="0"/>
              </a:spcBef>
              <a:buNone/>
              <a:defRPr sz="1200">
                <a:solidFill>
                  <a:srgbClr val="595959"/>
                </a:solidFill>
                <a:latin typeface="Calibri"/>
                <a:ea typeface="Calibri"/>
                <a:cs typeface="Calibri"/>
                <a:sym typeface="Calibri"/>
              </a:defRPr>
            </a:lvl4pPr>
            <a:lvl5pPr marL="0" lvl="4" indent="0" algn="r" rtl="0">
              <a:spcBef>
                <a:spcPts val="0"/>
              </a:spcBef>
              <a:buNone/>
              <a:defRPr sz="1200">
                <a:solidFill>
                  <a:srgbClr val="595959"/>
                </a:solidFill>
                <a:latin typeface="Calibri"/>
                <a:ea typeface="Calibri"/>
                <a:cs typeface="Calibri"/>
                <a:sym typeface="Calibri"/>
              </a:defRPr>
            </a:lvl5pPr>
            <a:lvl6pPr marL="0" lvl="5" indent="0" algn="r" rtl="0">
              <a:spcBef>
                <a:spcPts val="0"/>
              </a:spcBef>
              <a:buNone/>
              <a:defRPr sz="1200">
                <a:solidFill>
                  <a:srgbClr val="595959"/>
                </a:solidFill>
                <a:latin typeface="Calibri"/>
                <a:ea typeface="Calibri"/>
                <a:cs typeface="Calibri"/>
                <a:sym typeface="Calibri"/>
              </a:defRPr>
            </a:lvl6pPr>
            <a:lvl7pPr marL="0" lvl="6" indent="0" algn="r" rtl="0">
              <a:spcBef>
                <a:spcPts val="0"/>
              </a:spcBef>
              <a:buNone/>
              <a:defRPr sz="1200">
                <a:solidFill>
                  <a:srgbClr val="595959"/>
                </a:solidFill>
                <a:latin typeface="Calibri"/>
                <a:ea typeface="Calibri"/>
                <a:cs typeface="Calibri"/>
                <a:sym typeface="Calibri"/>
              </a:defRPr>
            </a:lvl7pPr>
            <a:lvl8pPr marL="0" lvl="7" indent="0" algn="r" rtl="0">
              <a:spcBef>
                <a:spcPts val="0"/>
              </a:spcBef>
              <a:buNone/>
              <a:defRPr sz="1200">
                <a:solidFill>
                  <a:srgbClr val="595959"/>
                </a:solidFill>
                <a:latin typeface="Calibri"/>
                <a:ea typeface="Calibri"/>
                <a:cs typeface="Calibri"/>
                <a:sym typeface="Calibri"/>
              </a:defRPr>
            </a:lvl8pPr>
            <a:lvl9pPr marL="0" lvl="8" indent="0" algn="r" rtl="0">
              <a:spcBef>
                <a:spcPts val="0"/>
              </a:spcBef>
              <a:buNone/>
              <a:defRPr sz="1200">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8" name="Google Shape;328;p70"/>
          <p:cNvSpPr txBox="1">
            <a:spLocks noGrp="1"/>
          </p:cNvSpPr>
          <p:nvPr>
            <p:ph type="body" idx="2"/>
          </p:nvPr>
        </p:nvSpPr>
        <p:spPr>
          <a:xfrm>
            <a:off x="407034" y="4408009"/>
            <a:ext cx="2560500" cy="16461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700"/>
              </a:spcBef>
              <a:spcAft>
                <a:spcPts val="0"/>
              </a:spcAft>
              <a:buClr>
                <a:schemeClr val="dk1"/>
              </a:buClr>
              <a:buSzPts val="2400"/>
              <a:buNone/>
              <a:defRPr sz="2400">
                <a:latin typeface="Calibri"/>
                <a:ea typeface="Calibri"/>
                <a:cs typeface="Calibri"/>
                <a:sym typeface="Calibri"/>
              </a:defRPr>
            </a:lvl1pPr>
            <a:lvl2pPr marL="914400" lvl="1" indent="-228600" algn="l" rtl="0">
              <a:lnSpc>
                <a:spcPct val="100000"/>
              </a:lnSpc>
              <a:spcBef>
                <a:spcPts val="700"/>
              </a:spcBef>
              <a:spcAft>
                <a:spcPts val="0"/>
              </a:spcAft>
              <a:buClr>
                <a:schemeClr val="dk1"/>
              </a:buClr>
              <a:buSzPts val="2000"/>
              <a:buNone/>
              <a:defRPr sz="2000">
                <a:latin typeface="Calibri"/>
                <a:ea typeface="Calibri"/>
                <a:cs typeface="Calibri"/>
                <a:sym typeface="Calibri"/>
              </a:defRPr>
            </a:lvl2pPr>
            <a:lvl3pPr marL="1371600" lvl="2" indent="-228600" algn="l" rtl="0">
              <a:lnSpc>
                <a:spcPct val="100000"/>
              </a:lnSpc>
              <a:spcBef>
                <a:spcPts val="700"/>
              </a:spcBef>
              <a:spcAft>
                <a:spcPts val="0"/>
              </a:spcAft>
              <a:buClr>
                <a:schemeClr val="dk1"/>
              </a:buClr>
              <a:buSzPts val="1900"/>
              <a:buNone/>
              <a:defRPr sz="1900">
                <a:latin typeface="Calibri"/>
                <a:ea typeface="Calibri"/>
                <a:cs typeface="Calibri"/>
                <a:sym typeface="Calibri"/>
              </a:defRPr>
            </a:lvl3pPr>
            <a:lvl4pPr marL="1828800" lvl="3"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4pPr>
            <a:lvl5pPr marL="2286000" lvl="4"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29" name="Google Shape;329;p70"/>
          <p:cNvSpPr>
            <a:spLocks noGrp="1"/>
          </p:cNvSpPr>
          <p:nvPr>
            <p:ph type="pic" idx="3"/>
          </p:nvPr>
        </p:nvSpPr>
        <p:spPr>
          <a:xfrm>
            <a:off x="3442425" y="1652663"/>
            <a:ext cx="2171100" cy="2078100"/>
          </a:xfrm>
          <a:prstGeom prst="rect">
            <a:avLst/>
          </a:prstGeom>
          <a:solidFill>
            <a:srgbClr val="A5A5A5"/>
          </a:solidFill>
          <a:ln>
            <a:noFill/>
          </a:ln>
        </p:spPr>
      </p:sp>
      <p:sp>
        <p:nvSpPr>
          <p:cNvPr id="330" name="Google Shape;330;p70"/>
          <p:cNvSpPr>
            <a:spLocks noGrp="1"/>
          </p:cNvSpPr>
          <p:nvPr>
            <p:ph type="pic" idx="4"/>
          </p:nvPr>
        </p:nvSpPr>
        <p:spPr>
          <a:xfrm>
            <a:off x="7796320" y="1652663"/>
            <a:ext cx="2171100" cy="2078100"/>
          </a:xfrm>
          <a:prstGeom prst="rect">
            <a:avLst/>
          </a:prstGeom>
          <a:solidFill>
            <a:srgbClr val="A5A5A5"/>
          </a:solidFill>
          <a:ln>
            <a:noFill/>
          </a:ln>
        </p:spPr>
      </p:sp>
      <p:sp>
        <p:nvSpPr>
          <p:cNvPr id="331" name="Google Shape;331;p70"/>
          <p:cNvSpPr>
            <a:spLocks noGrp="1"/>
          </p:cNvSpPr>
          <p:nvPr>
            <p:ph type="pic" idx="5"/>
          </p:nvPr>
        </p:nvSpPr>
        <p:spPr>
          <a:xfrm>
            <a:off x="407035" y="1652663"/>
            <a:ext cx="2560500" cy="2734500"/>
          </a:xfrm>
          <a:prstGeom prst="rect">
            <a:avLst/>
          </a:prstGeom>
          <a:solidFill>
            <a:srgbClr val="A5A5A5"/>
          </a:solidFill>
          <a:ln>
            <a:noFill/>
          </a:ln>
        </p:spPr>
      </p:sp>
      <p:sp>
        <p:nvSpPr>
          <p:cNvPr id="332" name="Google Shape;332;p70"/>
          <p:cNvSpPr>
            <a:spLocks noGrp="1"/>
          </p:cNvSpPr>
          <p:nvPr>
            <p:ph type="pic" idx="6"/>
          </p:nvPr>
        </p:nvSpPr>
        <p:spPr>
          <a:xfrm>
            <a:off x="3442425" y="4116958"/>
            <a:ext cx="2171100" cy="2078100"/>
          </a:xfrm>
          <a:prstGeom prst="rect">
            <a:avLst/>
          </a:prstGeom>
          <a:solidFill>
            <a:srgbClr val="A5A5A5"/>
          </a:solidFill>
          <a:ln>
            <a:noFill/>
          </a:ln>
        </p:spPr>
      </p:sp>
      <p:sp>
        <p:nvSpPr>
          <p:cNvPr id="333" name="Google Shape;333;p70"/>
          <p:cNvSpPr>
            <a:spLocks noGrp="1"/>
          </p:cNvSpPr>
          <p:nvPr>
            <p:ph type="pic" idx="7"/>
          </p:nvPr>
        </p:nvSpPr>
        <p:spPr>
          <a:xfrm>
            <a:off x="7796320" y="4116958"/>
            <a:ext cx="2171100" cy="2078100"/>
          </a:xfrm>
          <a:prstGeom prst="rect">
            <a:avLst/>
          </a:prstGeom>
          <a:solidFill>
            <a:srgbClr val="A5A5A5"/>
          </a:solidFill>
          <a:ln>
            <a:noFill/>
          </a:ln>
        </p:spPr>
      </p:sp>
      <p:sp>
        <p:nvSpPr>
          <p:cNvPr id="334" name="Google Shape;334;p70"/>
          <p:cNvSpPr txBox="1">
            <a:spLocks noGrp="1"/>
          </p:cNvSpPr>
          <p:nvPr>
            <p:ph type="body" idx="8"/>
          </p:nvPr>
        </p:nvSpPr>
        <p:spPr>
          <a:xfrm>
            <a:off x="5720142" y="1652663"/>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300"/>
              <a:buNone/>
              <a:defRPr sz="2300">
                <a:latin typeface="Calibri"/>
                <a:ea typeface="Calibri"/>
                <a:cs typeface="Calibri"/>
                <a:sym typeface="Calibri"/>
              </a:defRPr>
            </a:lvl1pPr>
            <a:lvl2pPr marL="914400" lvl="1" indent="-228600" algn="l" rtl="0">
              <a:lnSpc>
                <a:spcPct val="100000"/>
              </a:lnSpc>
              <a:spcBef>
                <a:spcPts val="700"/>
              </a:spcBef>
              <a:spcAft>
                <a:spcPts val="0"/>
              </a:spcAft>
              <a:buClr>
                <a:schemeClr val="dk1"/>
              </a:buClr>
              <a:buSzPts val="2000"/>
              <a:buNone/>
              <a:defRPr sz="2000">
                <a:latin typeface="Calibri"/>
                <a:ea typeface="Calibri"/>
                <a:cs typeface="Calibri"/>
                <a:sym typeface="Calibri"/>
              </a:defRPr>
            </a:lvl2pPr>
            <a:lvl3pPr marL="1371600" lvl="2" indent="-228600" algn="l" rtl="0">
              <a:lnSpc>
                <a:spcPct val="100000"/>
              </a:lnSpc>
              <a:spcBef>
                <a:spcPts val="700"/>
              </a:spcBef>
              <a:spcAft>
                <a:spcPts val="0"/>
              </a:spcAft>
              <a:buClr>
                <a:schemeClr val="dk1"/>
              </a:buClr>
              <a:buSzPts val="1900"/>
              <a:buNone/>
              <a:defRPr sz="1900">
                <a:latin typeface="Calibri"/>
                <a:ea typeface="Calibri"/>
                <a:cs typeface="Calibri"/>
                <a:sym typeface="Calibri"/>
              </a:defRPr>
            </a:lvl3pPr>
            <a:lvl4pPr marL="1828800" lvl="3"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4pPr>
            <a:lvl5pPr marL="2286000" lvl="4"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35" name="Google Shape;335;p70"/>
          <p:cNvSpPr txBox="1">
            <a:spLocks noGrp="1"/>
          </p:cNvSpPr>
          <p:nvPr>
            <p:ph type="body" idx="9"/>
          </p:nvPr>
        </p:nvSpPr>
        <p:spPr>
          <a:xfrm>
            <a:off x="5720142" y="4116958"/>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300"/>
              <a:buNone/>
              <a:defRPr sz="2300">
                <a:latin typeface="Calibri"/>
                <a:ea typeface="Calibri"/>
                <a:cs typeface="Calibri"/>
                <a:sym typeface="Calibri"/>
              </a:defRPr>
            </a:lvl1pPr>
            <a:lvl2pPr marL="914400" lvl="1" indent="-228600" algn="l" rtl="0">
              <a:lnSpc>
                <a:spcPct val="100000"/>
              </a:lnSpc>
              <a:spcBef>
                <a:spcPts val="700"/>
              </a:spcBef>
              <a:spcAft>
                <a:spcPts val="0"/>
              </a:spcAft>
              <a:buClr>
                <a:schemeClr val="dk1"/>
              </a:buClr>
              <a:buSzPts val="2000"/>
              <a:buNone/>
              <a:defRPr sz="2000">
                <a:latin typeface="Calibri"/>
                <a:ea typeface="Calibri"/>
                <a:cs typeface="Calibri"/>
                <a:sym typeface="Calibri"/>
              </a:defRPr>
            </a:lvl2pPr>
            <a:lvl3pPr marL="1371600" lvl="2" indent="-228600" algn="l" rtl="0">
              <a:lnSpc>
                <a:spcPct val="100000"/>
              </a:lnSpc>
              <a:spcBef>
                <a:spcPts val="700"/>
              </a:spcBef>
              <a:spcAft>
                <a:spcPts val="0"/>
              </a:spcAft>
              <a:buClr>
                <a:schemeClr val="dk1"/>
              </a:buClr>
              <a:buSzPts val="1900"/>
              <a:buNone/>
              <a:defRPr sz="1900">
                <a:latin typeface="Calibri"/>
                <a:ea typeface="Calibri"/>
                <a:cs typeface="Calibri"/>
                <a:sym typeface="Calibri"/>
              </a:defRPr>
            </a:lvl3pPr>
            <a:lvl4pPr marL="1828800" lvl="3"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4pPr>
            <a:lvl5pPr marL="2286000" lvl="4"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36" name="Google Shape;336;p70"/>
          <p:cNvSpPr txBox="1">
            <a:spLocks noGrp="1"/>
          </p:cNvSpPr>
          <p:nvPr>
            <p:ph type="body" idx="13"/>
          </p:nvPr>
        </p:nvSpPr>
        <p:spPr>
          <a:xfrm>
            <a:off x="10067352" y="1652663"/>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300"/>
              <a:buNone/>
              <a:defRPr sz="2300">
                <a:latin typeface="Calibri"/>
                <a:ea typeface="Calibri"/>
                <a:cs typeface="Calibri"/>
                <a:sym typeface="Calibri"/>
              </a:defRPr>
            </a:lvl1pPr>
            <a:lvl2pPr marL="914400" lvl="1" indent="-228600" algn="l" rtl="0">
              <a:lnSpc>
                <a:spcPct val="100000"/>
              </a:lnSpc>
              <a:spcBef>
                <a:spcPts val="700"/>
              </a:spcBef>
              <a:spcAft>
                <a:spcPts val="0"/>
              </a:spcAft>
              <a:buClr>
                <a:schemeClr val="dk1"/>
              </a:buClr>
              <a:buSzPts val="2000"/>
              <a:buNone/>
              <a:defRPr sz="2000">
                <a:latin typeface="Calibri"/>
                <a:ea typeface="Calibri"/>
                <a:cs typeface="Calibri"/>
                <a:sym typeface="Calibri"/>
              </a:defRPr>
            </a:lvl2pPr>
            <a:lvl3pPr marL="1371600" lvl="2" indent="-228600" algn="l" rtl="0">
              <a:lnSpc>
                <a:spcPct val="100000"/>
              </a:lnSpc>
              <a:spcBef>
                <a:spcPts val="700"/>
              </a:spcBef>
              <a:spcAft>
                <a:spcPts val="0"/>
              </a:spcAft>
              <a:buClr>
                <a:schemeClr val="dk1"/>
              </a:buClr>
              <a:buSzPts val="1900"/>
              <a:buNone/>
              <a:defRPr sz="1900">
                <a:latin typeface="Calibri"/>
                <a:ea typeface="Calibri"/>
                <a:cs typeface="Calibri"/>
                <a:sym typeface="Calibri"/>
              </a:defRPr>
            </a:lvl3pPr>
            <a:lvl4pPr marL="1828800" lvl="3"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4pPr>
            <a:lvl5pPr marL="2286000" lvl="4"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37" name="Google Shape;337;p70"/>
          <p:cNvSpPr txBox="1">
            <a:spLocks noGrp="1"/>
          </p:cNvSpPr>
          <p:nvPr>
            <p:ph type="body" idx="14"/>
          </p:nvPr>
        </p:nvSpPr>
        <p:spPr>
          <a:xfrm>
            <a:off x="10067352" y="4116958"/>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300"/>
              <a:buNone/>
              <a:defRPr sz="2300">
                <a:latin typeface="Calibri"/>
                <a:ea typeface="Calibri"/>
                <a:cs typeface="Calibri"/>
                <a:sym typeface="Calibri"/>
              </a:defRPr>
            </a:lvl1pPr>
            <a:lvl2pPr marL="914400" lvl="1" indent="-228600" algn="l" rtl="0">
              <a:lnSpc>
                <a:spcPct val="100000"/>
              </a:lnSpc>
              <a:spcBef>
                <a:spcPts val="700"/>
              </a:spcBef>
              <a:spcAft>
                <a:spcPts val="0"/>
              </a:spcAft>
              <a:buClr>
                <a:schemeClr val="dk1"/>
              </a:buClr>
              <a:buSzPts val="2000"/>
              <a:buNone/>
              <a:defRPr sz="2000">
                <a:latin typeface="Calibri"/>
                <a:ea typeface="Calibri"/>
                <a:cs typeface="Calibri"/>
                <a:sym typeface="Calibri"/>
              </a:defRPr>
            </a:lvl2pPr>
            <a:lvl3pPr marL="1371600" lvl="2" indent="-228600" algn="l" rtl="0">
              <a:lnSpc>
                <a:spcPct val="100000"/>
              </a:lnSpc>
              <a:spcBef>
                <a:spcPts val="700"/>
              </a:spcBef>
              <a:spcAft>
                <a:spcPts val="0"/>
              </a:spcAft>
              <a:buClr>
                <a:schemeClr val="dk1"/>
              </a:buClr>
              <a:buSzPts val="1900"/>
              <a:buNone/>
              <a:defRPr sz="1900">
                <a:latin typeface="Calibri"/>
                <a:ea typeface="Calibri"/>
                <a:cs typeface="Calibri"/>
                <a:sym typeface="Calibri"/>
              </a:defRPr>
            </a:lvl3pPr>
            <a:lvl4pPr marL="1828800" lvl="3"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4pPr>
            <a:lvl5pPr marL="2286000" lvl="4" indent="-228600" algn="l" rtl="0">
              <a:lnSpc>
                <a:spcPct val="100000"/>
              </a:lnSpc>
              <a:spcBef>
                <a:spcPts val="700"/>
              </a:spcBef>
              <a:spcAft>
                <a:spcPts val="0"/>
              </a:spcAft>
              <a:buClr>
                <a:schemeClr val="dk1"/>
              </a:buClr>
              <a:buSzPts val="1600"/>
              <a:buNone/>
              <a:defRPr sz="1600">
                <a:latin typeface="Calibri"/>
                <a:ea typeface="Calibri"/>
                <a:cs typeface="Calibri"/>
                <a:sym typeface="Calibri"/>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_Vertical Title and Text">
  <p:cSld name="4_Vertical Title and Text">
    <p:spTree>
      <p:nvGrpSpPr>
        <p:cNvPr id="1" name="Shape 338"/>
        <p:cNvGrpSpPr/>
        <p:nvPr/>
      </p:nvGrpSpPr>
      <p:grpSpPr>
        <a:xfrm>
          <a:off x="0" y="0"/>
          <a:ext cx="0" cy="0"/>
          <a:chOff x="0" y="0"/>
          <a:chExt cx="0" cy="0"/>
        </a:xfrm>
      </p:grpSpPr>
      <p:sp>
        <p:nvSpPr>
          <p:cNvPr id="339" name="Google Shape;339;p71"/>
          <p:cNvSpPr>
            <a:spLocks noGrp="1"/>
          </p:cNvSpPr>
          <p:nvPr>
            <p:ph type="pic" idx="2"/>
          </p:nvPr>
        </p:nvSpPr>
        <p:spPr>
          <a:xfrm>
            <a:off x="1026885" y="914399"/>
            <a:ext cx="2447700" cy="1604100"/>
          </a:xfrm>
          <a:prstGeom prst="rect">
            <a:avLst/>
          </a:prstGeom>
          <a:solidFill>
            <a:srgbClr val="A5A5A5"/>
          </a:solidFill>
          <a:ln>
            <a:noFill/>
          </a:ln>
        </p:spPr>
      </p:sp>
      <p:sp>
        <p:nvSpPr>
          <p:cNvPr id="340" name="Google Shape;340;p71"/>
          <p:cNvSpPr>
            <a:spLocks noGrp="1"/>
          </p:cNvSpPr>
          <p:nvPr>
            <p:ph type="pic" idx="3"/>
          </p:nvPr>
        </p:nvSpPr>
        <p:spPr>
          <a:xfrm>
            <a:off x="4420660" y="914400"/>
            <a:ext cx="2447700" cy="1604100"/>
          </a:xfrm>
          <a:prstGeom prst="rect">
            <a:avLst/>
          </a:prstGeom>
          <a:solidFill>
            <a:srgbClr val="A5A5A5"/>
          </a:solidFill>
          <a:ln>
            <a:noFill/>
          </a:ln>
        </p:spPr>
      </p:sp>
      <p:sp>
        <p:nvSpPr>
          <p:cNvPr id="341" name="Google Shape;341;p71"/>
          <p:cNvSpPr>
            <a:spLocks noGrp="1"/>
          </p:cNvSpPr>
          <p:nvPr>
            <p:ph type="pic" idx="4"/>
          </p:nvPr>
        </p:nvSpPr>
        <p:spPr>
          <a:xfrm>
            <a:off x="7814435" y="914400"/>
            <a:ext cx="2447700" cy="1604100"/>
          </a:xfrm>
          <a:prstGeom prst="rect">
            <a:avLst/>
          </a:prstGeom>
          <a:solidFill>
            <a:srgbClr val="A5A5A5"/>
          </a:solidFill>
          <a:ln>
            <a:noFill/>
          </a:ln>
        </p:spPr>
      </p:sp>
      <p:sp>
        <p:nvSpPr>
          <p:cNvPr id="342" name="Google Shape;342;p71"/>
          <p:cNvSpPr>
            <a:spLocks noGrp="1"/>
          </p:cNvSpPr>
          <p:nvPr>
            <p:ph type="pic" idx="5"/>
          </p:nvPr>
        </p:nvSpPr>
        <p:spPr>
          <a:xfrm>
            <a:off x="1026885" y="3504450"/>
            <a:ext cx="2447700" cy="1604100"/>
          </a:xfrm>
          <a:prstGeom prst="rect">
            <a:avLst/>
          </a:prstGeom>
          <a:solidFill>
            <a:srgbClr val="A5A5A5"/>
          </a:solidFill>
          <a:ln>
            <a:noFill/>
          </a:ln>
        </p:spPr>
      </p:sp>
      <p:sp>
        <p:nvSpPr>
          <p:cNvPr id="343" name="Google Shape;343;p71"/>
          <p:cNvSpPr>
            <a:spLocks noGrp="1"/>
          </p:cNvSpPr>
          <p:nvPr>
            <p:ph type="pic" idx="6"/>
          </p:nvPr>
        </p:nvSpPr>
        <p:spPr>
          <a:xfrm>
            <a:off x="4420660" y="3504450"/>
            <a:ext cx="2447700" cy="1604100"/>
          </a:xfrm>
          <a:prstGeom prst="rect">
            <a:avLst/>
          </a:prstGeom>
          <a:solidFill>
            <a:srgbClr val="A5A5A5"/>
          </a:solid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44"/>
        <p:cNvGrpSpPr/>
        <p:nvPr/>
      </p:nvGrpSpPr>
      <p:grpSpPr>
        <a:xfrm>
          <a:off x="0" y="0"/>
          <a:ext cx="0" cy="0"/>
          <a:chOff x="0" y="0"/>
          <a:chExt cx="0" cy="0"/>
        </a:xfrm>
      </p:grpSpPr>
      <p:sp>
        <p:nvSpPr>
          <p:cNvPr id="345" name="Google Shape;345;p72"/>
          <p:cNvSpPr>
            <a:spLocks noGrp="1"/>
          </p:cNvSpPr>
          <p:nvPr>
            <p:ph type="pic" idx="2"/>
          </p:nvPr>
        </p:nvSpPr>
        <p:spPr>
          <a:xfrm>
            <a:off x="1259951" y="996416"/>
            <a:ext cx="2823300" cy="2356800"/>
          </a:xfrm>
          <a:prstGeom prst="rect">
            <a:avLst/>
          </a:prstGeom>
          <a:solidFill>
            <a:srgbClr val="A5A5A5"/>
          </a:solidFill>
          <a:ln>
            <a:noFill/>
          </a:ln>
        </p:spPr>
      </p:sp>
      <p:sp>
        <p:nvSpPr>
          <p:cNvPr id="346" name="Google Shape;346;p72"/>
          <p:cNvSpPr>
            <a:spLocks noGrp="1"/>
          </p:cNvSpPr>
          <p:nvPr>
            <p:ph type="pic" idx="3"/>
          </p:nvPr>
        </p:nvSpPr>
        <p:spPr>
          <a:xfrm>
            <a:off x="4259898" y="996415"/>
            <a:ext cx="2823300" cy="4865100"/>
          </a:xfrm>
          <a:prstGeom prst="rect">
            <a:avLst/>
          </a:prstGeom>
          <a:solidFill>
            <a:srgbClr val="A5A5A5"/>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47"/>
        <p:cNvGrpSpPr/>
        <p:nvPr/>
      </p:nvGrpSpPr>
      <p:grpSpPr>
        <a:xfrm>
          <a:off x="0" y="0"/>
          <a:ext cx="0" cy="0"/>
          <a:chOff x="0" y="0"/>
          <a:chExt cx="0" cy="0"/>
        </a:xfrm>
      </p:grpSpPr>
      <p:sp>
        <p:nvSpPr>
          <p:cNvPr id="348" name="Google Shape;348;p73"/>
          <p:cNvSpPr>
            <a:spLocks noGrp="1"/>
          </p:cNvSpPr>
          <p:nvPr>
            <p:ph type="pic" idx="2"/>
          </p:nvPr>
        </p:nvSpPr>
        <p:spPr>
          <a:xfrm>
            <a:off x="-1" y="3957851"/>
            <a:ext cx="12192000" cy="2900100"/>
          </a:xfrm>
          <a:prstGeom prst="rect">
            <a:avLst/>
          </a:prstGeom>
          <a:solidFill>
            <a:srgbClr val="A5A5A5"/>
          </a:solidFill>
          <a:ln>
            <a:noFill/>
          </a:ln>
        </p:spPr>
      </p:sp>
      <p:sp>
        <p:nvSpPr>
          <p:cNvPr id="349" name="Google Shape;349;p73"/>
          <p:cNvSpPr>
            <a:spLocks noGrp="1"/>
          </p:cNvSpPr>
          <p:nvPr>
            <p:ph type="pic" idx="3"/>
          </p:nvPr>
        </p:nvSpPr>
        <p:spPr>
          <a:xfrm>
            <a:off x="1856095" y="3057097"/>
            <a:ext cx="1801500" cy="1801500"/>
          </a:xfrm>
          <a:prstGeom prst="rect">
            <a:avLst/>
          </a:prstGeom>
          <a:solidFill>
            <a:srgbClr val="A5A5A5"/>
          </a:solidFill>
          <a:ln>
            <a:noFill/>
          </a:ln>
        </p:spPr>
      </p:sp>
      <p:sp>
        <p:nvSpPr>
          <p:cNvPr id="350" name="Google Shape;350;p73"/>
          <p:cNvSpPr>
            <a:spLocks noGrp="1"/>
          </p:cNvSpPr>
          <p:nvPr>
            <p:ph type="pic" idx="4"/>
          </p:nvPr>
        </p:nvSpPr>
        <p:spPr>
          <a:xfrm>
            <a:off x="5113359" y="3057097"/>
            <a:ext cx="1801500" cy="1801500"/>
          </a:xfrm>
          <a:prstGeom prst="rect">
            <a:avLst/>
          </a:prstGeom>
          <a:solidFill>
            <a:srgbClr val="A5A5A5"/>
          </a:solidFill>
          <a:ln>
            <a:noFill/>
          </a:ln>
        </p:spPr>
      </p:sp>
      <p:sp>
        <p:nvSpPr>
          <p:cNvPr id="351" name="Google Shape;351;p73"/>
          <p:cNvSpPr>
            <a:spLocks noGrp="1"/>
          </p:cNvSpPr>
          <p:nvPr>
            <p:ph type="pic" idx="5"/>
          </p:nvPr>
        </p:nvSpPr>
        <p:spPr>
          <a:xfrm>
            <a:off x="8370625" y="3057097"/>
            <a:ext cx="1801500" cy="1801500"/>
          </a:xfrm>
          <a:prstGeom prst="rect">
            <a:avLst/>
          </a:prstGeom>
          <a:solidFill>
            <a:srgbClr val="A5A5A5"/>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2"/>
        <p:cNvGrpSpPr/>
        <p:nvPr/>
      </p:nvGrpSpPr>
      <p:grpSpPr>
        <a:xfrm>
          <a:off x="0" y="0"/>
          <a:ext cx="0" cy="0"/>
          <a:chOff x="0" y="0"/>
          <a:chExt cx="0" cy="0"/>
        </a:xfrm>
      </p:grpSpPr>
      <p:sp>
        <p:nvSpPr>
          <p:cNvPr id="53" name="Google Shape;53;p8"/>
          <p:cNvSpPr>
            <a:spLocks noGrp="1"/>
          </p:cNvSpPr>
          <p:nvPr>
            <p:ph type="pic" idx="2"/>
          </p:nvPr>
        </p:nvSpPr>
        <p:spPr>
          <a:xfrm>
            <a:off x="1248230" y="0"/>
            <a:ext cx="3715653" cy="4368799"/>
          </a:xfrm>
          <a:prstGeom prst="rect">
            <a:avLst/>
          </a:prstGeom>
          <a:solidFill>
            <a:srgbClr val="A5A5A5"/>
          </a:solidFill>
          <a:ln>
            <a:noFill/>
          </a:ln>
        </p:spPr>
      </p:sp>
      <p:sp>
        <p:nvSpPr>
          <p:cNvPr id="54" name="Google Shape;54;p8"/>
          <p:cNvSpPr>
            <a:spLocks noGrp="1"/>
          </p:cNvSpPr>
          <p:nvPr>
            <p:ph type="pic" idx="3"/>
          </p:nvPr>
        </p:nvSpPr>
        <p:spPr>
          <a:xfrm>
            <a:off x="4296228" y="4368799"/>
            <a:ext cx="7004117" cy="2489201"/>
          </a:xfrm>
          <a:prstGeom prst="rect">
            <a:avLst/>
          </a:prstGeom>
          <a:solidFill>
            <a:srgbClr val="A5A5A5"/>
          </a:solid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2"/>
        <p:cNvGrpSpPr/>
        <p:nvPr/>
      </p:nvGrpSpPr>
      <p:grpSpPr>
        <a:xfrm>
          <a:off x="0" y="0"/>
          <a:ext cx="0" cy="0"/>
          <a:chOff x="0" y="0"/>
          <a:chExt cx="0" cy="0"/>
        </a:xfrm>
      </p:grpSpPr>
      <p:sp>
        <p:nvSpPr>
          <p:cNvPr id="353" name="Google Shape;353;p74"/>
          <p:cNvSpPr>
            <a:spLocks noGrp="1"/>
          </p:cNvSpPr>
          <p:nvPr>
            <p:ph type="pic" idx="2"/>
          </p:nvPr>
        </p:nvSpPr>
        <p:spPr>
          <a:xfrm>
            <a:off x="7271657" y="0"/>
            <a:ext cx="4920300" cy="6858000"/>
          </a:xfrm>
          <a:prstGeom prst="rect">
            <a:avLst/>
          </a:prstGeom>
          <a:solidFill>
            <a:srgbClr val="A5A5A5"/>
          </a:solidFill>
          <a:ln>
            <a:noFill/>
          </a:ln>
        </p:spPr>
      </p:sp>
      <p:sp>
        <p:nvSpPr>
          <p:cNvPr id="354" name="Google Shape;354;p74"/>
          <p:cNvSpPr>
            <a:spLocks noGrp="1"/>
          </p:cNvSpPr>
          <p:nvPr>
            <p:ph type="pic" idx="3"/>
          </p:nvPr>
        </p:nvSpPr>
        <p:spPr>
          <a:xfrm>
            <a:off x="3585029" y="3831772"/>
            <a:ext cx="3686700" cy="3026100"/>
          </a:xfrm>
          <a:prstGeom prst="rect">
            <a:avLst/>
          </a:prstGeom>
          <a:solidFill>
            <a:srgbClr val="A5A5A5"/>
          </a:solidFill>
          <a:ln>
            <a:noFill/>
          </a:ln>
        </p:spPr>
      </p:sp>
      <p:sp>
        <p:nvSpPr>
          <p:cNvPr id="355" name="Google Shape;355;p74"/>
          <p:cNvSpPr>
            <a:spLocks noGrp="1"/>
          </p:cNvSpPr>
          <p:nvPr>
            <p:ph type="pic" idx="4"/>
          </p:nvPr>
        </p:nvSpPr>
        <p:spPr>
          <a:xfrm>
            <a:off x="0" y="3831772"/>
            <a:ext cx="3585300" cy="3026100"/>
          </a:xfrm>
          <a:prstGeom prst="rect">
            <a:avLst/>
          </a:prstGeom>
          <a:solidFill>
            <a:srgbClr val="A5A5A5"/>
          </a:solid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56"/>
        <p:cNvGrpSpPr/>
        <p:nvPr/>
      </p:nvGrpSpPr>
      <p:grpSpPr>
        <a:xfrm>
          <a:off x="0" y="0"/>
          <a:ext cx="0" cy="0"/>
          <a:chOff x="0" y="0"/>
          <a:chExt cx="0" cy="0"/>
        </a:xfrm>
      </p:grpSpPr>
      <p:sp>
        <p:nvSpPr>
          <p:cNvPr id="357" name="Google Shape;357;p75"/>
          <p:cNvSpPr>
            <a:spLocks noGrp="1"/>
          </p:cNvSpPr>
          <p:nvPr>
            <p:ph type="pic" idx="2"/>
          </p:nvPr>
        </p:nvSpPr>
        <p:spPr>
          <a:xfrm>
            <a:off x="1248230" y="0"/>
            <a:ext cx="3716100" cy="4368900"/>
          </a:xfrm>
          <a:prstGeom prst="rect">
            <a:avLst/>
          </a:prstGeom>
          <a:solidFill>
            <a:srgbClr val="A5A5A5"/>
          </a:solidFill>
          <a:ln>
            <a:noFill/>
          </a:ln>
        </p:spPr>
      </p:sp>
      <p:sp>
        <p:nvSpPr>
          <p:cNvPr id="358" name="Google Shape;358;p75"/>
          <p:cNvSpPr>
            <a:spLocks noGrp="1"/>
          </p:cNvSpPr>
          <p:nvPr>
            <p:ph type="pic" idx="3"/>
          </p:nvPr>
        </p:nvSpPr>
        <p:spPr>
          <a:xfrm>
            <a:off x="4296228" y="4368799"/>
            <a:ext cx="7004100" cy="2489100"/>
          </a:xfrm>
          <a:prstGeom prst="rect">
            <a:avLst/>
          </a:prstGeom>
          <a:solidFill>
            <a:srgbClr val="A5A5A5"/>
          </a:solid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59"/>
        <p:cNvGrpSpPr/>
        <p:nvPr/>
      </p:nvGrpSpPr>
      <p:grpSpPr>
        <a:xfrm>
          <a:off x="0" y="0"/>
          <a:ext cx="0" cy="0"/>
          <a:chOff x="0" y="0"/>
          <a:chExt cx="0" cy="0"/>
        </a:xfrm>
      </p:grpSpPr>
      <p:sp>
        <p:nvSpPr>
          <p:cNvPr id="360" name="Google Shape;360;p76"/>
          <p:cNvSpPr>
            <a:spLocks noGrp="1"/>
          </p:cNvSpPr>
          <p:nvPr>
            <p:ph type="pic" idx="2"/>
          </p:nvPr>
        </p:nvSpPr>
        <p:spPr>
          <a:xfrm>
            <a:off x="7445828" y="2902857"/>
            <a:ext cx="4746300" cy="3955200"/>
          </a:xfrm>
          <a:prstGeom prst="rect">
            <a:avLst/>
          </a:prstGeom>
          <a:solidFill>
            <a:srgbClr val="A5A5A5"/>
          </a:solid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1"/>
        <p:cNvGrpSpPr/>
        <p:nvPr/>
      </p:nvGrpSpPr>
      <p:grpSpPr>
        <a:xfrm>
          <a:off x="0" y="0"/>
          <a:ext cx="0" cy="0"/>
          <a:chOff x="0" y="0"/>
          <a:chExt cx="0" cy="0"/>
        </a:xfrm>
      </p:grpSpPr>
      <p:sp>
        <p:nvSpPr>
          <p:cNvPr id="362" name="Google Shape;362;p77"/>
          <p:cNvSpPr>
            <a:spLocks noGrp="1"/>
          </p:cNvSpPr>
          <p:nvPr>
            <p:ph type="pic" idx="2"/>
          </p:nvPr>
        </p:nvSpPr>
        <p:spPr>
          <a:xfrm>
            <a:off x="1" y="0"/>
            <a:ext cx="6959700" cy="6858000"/>
          </a:xfrm>
          <a:prstGeom prst="rect">
            <a:avLst/>
          </a:prstGeom>
          <a:solidFill>
            <a:srgbClr val="A5A5A5"/>
          </a:solid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63"/>
        <p:cNvGrpSpPr/>
        <p:nvPr/>
      </p:nvGrpSpPr>
      <p:grpSpPr>
        <a:xfrm>
          <a:off x="0" y="0"/>
          <a:ext cx="0" cy="0"/>
          <a:chOff x="0" y="0"/>
          <a:chExt cx="0" cy="0"/>
        </a:xfrm>
      </p:grpSpPr>
      <p:sp>
        <p:nvSpPr>
          <p:cNvPr id="364" name="Google Shape;364;p78"/>
          <p:cNvSpPr>
            <a:spLocks noGrp="1"/>
          </p:cNvSpPr>
          <p:nvPr>
            <p:ph type="pic" idx="2"/>
          </p:nvPr>
        </p:nvSpPr>
        <p:spPr>
          <a:xfrm>
            <a:off x="1143000" y="3448050"/>
            <a:ext cx="3009900" cy="3410100"/>
          </a:xfrm>
          <a:prstGeom prst="rect">
            <a:avLst/>
          </a:prstGeom>
          <a:solidFill>
            <a:srgbClr val="A5A5A5"/>
          </a:solidFill>
          <a:ln>
            <a:noFill/>
          </a:ln>
        </p:spPr>
      </p:sp>
      <p:sp>
        <p:nvSpPr>
          <p:cNvPr id="365" name="Google Shape;365;p78"/>
          <p:cNvSpPr>
            <a:spLocks noGrp="1"/>
          </p:cNvSpPr>
          <p:nvPr>
            <p:ph type="pic" idx="3"/>
          </p:nvPr>
        </p:nvSpPr>
        <p:spPr>
          <a:xfrm>
            <a:off x="4591050" y="3448050"/>
            <a:ext cx="3009900" cy="3410100"/>
          </a:xfrm>
          <a:prstGeom prst="rect">
            <a:avLst/>
          </a:prstGeom>
          <a:solidFill>
            <a:srgbClr val="A5A5A5"/>
          </a:solidFill>
          <a:ln>
            <a:noFill/>
          </a:ln>
        </p:spPr>
      </p:sp>
      <p:sp>
        <p:nvSpPr>
          <p:cNvPr id="366" name="Google Shape;366;p78"/>
          <p:cNvSpPr>
            <a:spLocks noGrp="1"/>
          </p:cNvSpPr>
          <p:nvPr>
            <p:ph type="pic" idx="4"/>
          </p:nvPr>
        </p:nvSpPr>
        <p:spPr>
          <a:xfrm>
            <a:off x="8039100" y="3448050"/>
            <a:ext cx="3009900" cy="3410100"/>
          </a:xfrm>
          <a:prstGeom prst="rect">
            <a:avLst/>
          </a:prstGeom>
          <a:solidFill>
            <a:srgbClr val="A5A5A5"/>
          </a:solid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67"/>
        <p:cNvGrpSpPr/>
        <p:nvPr/>
      </p:nvGrpSpPr>
      <p:grpSpPr>
        <a:xfrm>
          <a:off x="0" y="0"/>
          <a:ext cx="0" cy="0"/>
          <a:chOff x="0" y="0"/>
          <a:chExt cx="0" cy="0"/>
        </a:xfrm>
      </p:grpSpPr>
      <p:sp>
        <p:nvSpPr>
          <p:cNvPr id="368" name="Google Shape;368;p79"/>
          <p:cNvSpPr>
            <a:spLocks noGrp="1"/>
          </p:cNvSpPr>
          <p:nvPr>
            <p:ph type="pic" idx="2"/>
          </p:nvPr>
        </p:nvSpPr>
        <p:spPr>
          <a:xfrm>
            <a:off x="5753100" y="952500"/>
            <a:ext cx="5252400" cy="4934100"/>
          </a:xfrm>
          <a:prstGeom prst="rect">
            <a:avLst/>
          </a:prstGeom>
          <a:solidFill>
            <a:srgbClr val="A5A5A5"/>
          </a:solid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369"/>
        <p:cNvGrpSpPr/>
        <p:nvPr/>
      </p:nvGrpSpPr>
      <p:grpSpPr>
        <a:xfrm>
          <a:off x="0" y="0"/>
          <a:ext cx="0" cy="0"/>
          <a:chOff x="0" y="0"/>
          <a:chExt cx="0" cy="0"/>
        </a:xfrm>
      </p:grpSpPr>
      <p:sp>
        <p:nvSpPr>
          <p:cNvPr id="370" name="Google Shape;370;p80"/>
          <p:cNvSpPr>
            <a:spLocks noGrp="1"/>
          </p:cNvSpPr>
          <p:nvPr>
            <p:ph type="pic" idx="2"/>
          </p:nvPr>
        </p:nvSpPr>
        <p:spPr>
          <a:xfrm>
            <a:off x="0" y="1524000"/>
            <a:ext cx="6195900" cy="4191300"/>
          </a:xfrm>
          <a:prstGeom prst="rect">
            <a:avLst/>
          </a:prstGeom>
          <a:solidFill>
            <a:srgbClr val="A5A5A5"/>
          </a:solid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371"/>
        <p:cNvGrpSpPr/>
        <p:nvPr/>
      </p:nvGrpSpPr>
      <p:grpSpPr>
        <a:xfrm>
          <a:off x="0" y="0"/>
          <a:ext cx="0" cy="0"/>
          <a:chOff x="0" y="0"/>
          <a:chExt cx="0" cy="0"/>
        </a:xfrm>
      </p:grpSpPr>
      <p:sp>
        <p:nvSpPr>
          <p:cNvPr id="372" name="Google Shape;372;p81"/>
          <p:cNvSpPr>
            <a:spLocks noGrp="1"/>
          </p:cNvSpPr>
          <p:nvPr>
            <p:ph type="pic" idx="2"/>
          </p:nvPr>
        </p:nvSpPr>
        <p:spPr>
          <a:xfrm>
            <a:off x="6998213" y="1"/>
            <a:ext cx="5193900" cy="6858000"/>
          </a:xfrm>
          <a:prstGeom prst="rect">
            <a:avLst/>
          </a:prstGeom>
          <a:solidFill>
            <a:srgbClr val="A5A5A5"/>
          </a:solid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373"/>
        <p:cNvGrpSpPr/>
        <p:nvPr/>
      </p:nvGrpSpPr>
      <p:grpSpPr>
        <a:xfrm>
          <a:off x="0" y="0"/>
          <a:ext cx="0" cy="0"/>
          <a:chOff x="0" y="0"/>
          <a:chExt cx="0" cy="0"/>
        </a:xfrm>
      </p:grpSpPr>
      <p:sp>
        <p:nvSpPr>
          <p:cNvPr id="374" name="Google Shape;374;p82"/>
          <p:cNvSpPr>
            <a:spLocks noGrp="1"/>
          </p:cNvSpPr>
          <p:nvPr>
            <p:ph type="pic" idx="2"/>
          </p:nvPr>
        </p:nvSpPr>
        <p:spPr>
          <a:xfrm>
            <a:off x="0" y="1"/>
            <a:ext cx="7108800" cy="5958300"/>
          </a:xfrm>
          <a:prstGeom prst="rect">
            <a:avLst/>
          </a:prstGeom>
          <a:solidFill>
            <a:srgbClr val="A5A5A5"/>
          </a:solid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_Vertical Title and Text">
  <p:cSld name="2_Vertical Title and Text">
    <p:spTree>
      <p:nvGrpSpPr>
        <p:cNvPr id="1" name="Shape 375"/>
        <p:cNvGrpSpPr/>
        <p:nvPr/>
      </p:nvGrpSpPr>
      <p:grpSpPr>
        <a:xfrm>
          <a:off x="0" y="0"/>
          <a:ext cx="0" cy="0"/>
          <a:chOff x="0" y="0"/>
          <a:chExt cx="0" cy="0"/>
        </a:xfrm>
      </p:grpSpPr>
      <p:sp>
        <p:nvSpPr>
          <p:cNvPr id="376" name="Google Shape;376;p83"/>
          <p:cNvSpPr>
            <a:spLocks noGrp="1"/>
          </p:cNvSpPr>
          <p:nvPr>
            <p:ph type="pic" idx="2"/>
          </p:nvPr>
        </p:nvSpPr>
        <p:spPr>
          <a:xfrm>
            <a:off x="1" y="1"/>
            <a:ext cx="12192000" cy="3303600"/>
          </a:xfrm>
          <a:prstGeom prst="rect">
            <a:avLst/>
          </a:prstGeom>
          <a:solidFill>
            <a:srgbClr val="A5A5A5"/>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5"/>
        <p:cNvGrpSpPr/>
        <p:nvPr/>
      </p:nvGrpSpPr>
      <p:grpSpPr>
        <a:xfrm>
          <a:off x="0" y="0"/>
          <a:ext cx="0" cy="0"/>
          <a:chOff x="0" y="0"/>
          <a:chExt cx="0" cy="0"/>
        </a:xfrm>
      </p:grpSpPr>
      <p:sp>
        <p:nvSpPr>
          <p:cNvPr id="56" name="Google Shape;56;p9"/>
          <p:cNvSpPr>
            <a:spLocks noGrp="1"/>
          </p:cNvSpPr>
          <p:nvPr>
            <p:ph type="pic" idx="2"/>
          </p:nvPr>
        </p:nvSpPr>
        <p:spPr>
          <a:xfrm>
            <a:off x="7445828" y="2902857"/>
            <a:ext cx="4746171" cy="3955143"/>
          </a:xfrm>
          <a:prstGeom prst="rect">
            <a:avLst/>
          </a:prstGeom>
          <a:solidFill>
            <a:srgbClr val="A5A5A5"/>
          </a:solid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3_Vertical Title and Text">
  <p:cSld name="3_Vertical Title and Text">
    <p:spTree>
      <p:nvGrpSpPr>
        <p:cNvPr id="1" name="Shape 377"/>
        <p:cNvGrpSpPr/>
        <p:nvPr/>
      </p:nvGrpSpPr>
      <p:grpSpPr>
        <a:xfrm>
          <a:off x="0" y="0"/>
          <a:ext cx="0" cy="0"/>
          <a:chOff x="0" y="0"/>
          <a:chExt cx="0" cy="0"/>
        </a:xfrm>
      </p:grpSpPr>
      <p:sp>
        <p:nvSpPr>
          <p:cNvPr id="378" name="Google Shape;378;p84"/>
          <p:cNvSpPr>
            <a:spLocks noGrp="1"/>
          </p:cNvSpPr>
          <p:nvPr>
            <p:ph type="pic" idx="2"/>
          </p:nvPr>
        </p:nvSpPr>
        <p:spPr>
          <a:xfrm>
            <a:off x="6294948" y="1157073"/>
            <a:ext cx="2396700" cy="2172300"/>
          </a:xfrm>
          <a:prstGeom prst="rect">
            <a:avLst/>
          </a:prstGeom>
          <a:solidFill>
            <a:srgbClr val="A5A5A5"/>
          </a:solidFill>
          <a:ln>
            <a:noFill/>
          </a:ln>
        </p:spPr>
      </p:sp>
      <p:sp>
        <p:nvSpPr>
          <p:cNvPr id="379" name="Google Shape;379;p84"/>
          <p:cNvSpPr>
            <a:spLocks noGrp="1"/>
          </p:cNvSpPr>
          <p:nvPr>
            <p:ph type="pic" idx="3"/>
          </p:nvPr>
        </p:nvSpPr>
        <p:spPr>
          <a:xfrm>
            <a:off x="8876223" y="1157074"/>
            <a:ext cx="2396700" cy="2172300"/>
          </a:xfrm>
          <a:prstGeom prst="rect">
            <a:avLst/>
          </a:prstGeom>
          <a:solidFill>
            <a:srgbClr val="A5A5A5"/>
          </a:solidFill>
          <a:ln>
            <a:noFill/>
          </a:ln>
        </p:spPr>
      </p:sp>
      <p:sp>
        <p:nvSpPr>
          <p:cNvPr id="380" name="Google Shape;380;p84"/>
          <p:cNvSpPr>
            <a:spLocks noGrp="1"/>
          </p:cNvSpPr>
          <p:nvPr>
            <p:ph type="pic" idx="4"/>
          </p:nvPr>
        </p:nvSpPr>
        <p:spPr>
          <a:xfrm>
            <a:off x="6294947" y="3490589"/>
            <a:ext cx="2396700" cy="2172300"/>
          </a:xfrm>
          <a:prstGeom prst="rect">
            <a:avLst/>
          </a:prstGeom>
          <a:solidFill>
            <a:srgbClr val="A5A5A5"/>
          </a:solidFill>
          <a:ln>
            <a:noFill/>
          </a:ln>
        </p:spPr>
      </p:sp>
      <p:sp>
        <p:nvSpPr>
          <p:cNvPr id="381" name="Google Shape;381;p84"/>
          <p:cNvSpPr>
            <a:spLocks noGrp="1"/>
          </p:cNvSpPr>
          <p:nvPr>
            <p:ph type="pic" idx="5"/>
          </p:nvPr>
        </p:nvSpPr>
        <p:spPr>
          <a:xfrm>
            <a:off x="8876222" y="3490589"/>
            <a:ext cx="2396700" cy="2172300"/>
          </a:xfrm>
          <a:prstGeom prst="rect">
            <a:avLst/>
          </a:prstGeom>
          <a:solidFill>
            <a:srgbClr val="A5A5A5"/>
          </a:solid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_Vertical Title and Text">
  <p:cSld name="5_Vertical Title and Text">
    <p:spTree>
      <p:nvGrpSpPr>
        <p:cNvPr id="1" name="Shape 382"/>
        <p:cNvGrpSpPr/>
        <p:nvPr/>
      </p:nvGrpSpPr>
      <p:grpSpPr>
        <a:xfrm>
          <a:off x="0" y="0"/>
          <a:ext cx="0" cy="0"/>
          <a:chOff x="0" y="0"/>
          <a:chExt cx="0" cy="0"/>
        </a:xfrm>
      </p:grpSpPr>
      <p:sp>
        <p:nvSpPr>
          <p:cNvPr id="383" name="Google Shape;383;p85"/>
          <p:cNvSpPr>
            <a:spLocks noGrp="1"/>
          </p:cNvSpPr>
          <p:nvPr>
            <p:ph type="pic" idx="2"/>
          </p:nvPr>
        </p:nvSpPr>
        <p:spPr>
          <a:xfrm>
            <a:off x="1576341" y="1230646"/>
            <a:ext cx="2432100" cy="4319700"/>
          </a:xfrm>
          <a:prstGeom prst="rect">
            <a:avLst/>
          </a:prstGeom>
          <a:solidFill>
            <a:srgbClr val="A5A5A5"/>
          </a:solid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6_Vertical Title and Text">
  <p:cSld name="6_Vertical Title and Text">
    <p:spTree>
      <p:nvGrpSpPr>
        <p:cNvPr id="1" name="Shape 384"/>
        <p:cNvGrpSpPr/>
        <p:nvPr/>
      </p:nvGrpSpPr>
      <p:grpSpPr>
        <a:xfrm>
          <a:off x="0" y="0"/>
          <a:ext cx="0" cy="0"/>
          <a:chOff x="0" y="0"/>
          <a:chExt cx="0" cy="0"/>
        </a:xfrm>
      </p:grpSpPr>
      <p:sp>
        <p:nvSpPr>
          <p:cNvPr id="385" name="Google Shape;385;p86"/>
          <p:cNvSpPr>
            <a:spLocks noGrp="1"/>
          </p:cNvSpPr>
          <p:nvPr>
            <p:ph type="pic" idx="2"/>
          </p:nvPr>
        </p:nvSpPr>
        <p:spPr>
          <a:xfrm>
            <a:off x="5622878" y="1037230"/>
            <a:ext cx="5541300" cy="5820900"/>
          </a:xfrm>
          <a:prstGeom prst="rect">
            <a:avLst/>
          </a:prstGeom>
          <a:solidFill>
            <a:srgbClr val="A5A5A5"/>
          </a:solid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386"/>
        <p:cNvGrpSpPr/>
        <p:nvPr/>
      </p:nvGrpSpPr>
      <p:grpSpPr>
        <a:xfrm>
          <a:off x="0" y="0"/>
          <a:ext cx="0" cy="0"/>
          <a:chOff x="0" y="0"/>
          <a:chExt cx="0" cy="0"/>
        </a:xfrm>
      </p:grpSpPr>
      <p:sp>
        <p:nvSpPr>
          <p:cNvPr id="387" name="Google Shape;387;p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88" name="Google Shape;388;p8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89" name="Google Shape;389;p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0" name="Google Shape;390;p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1" name="Google Shape;391;p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92"/>
        <p:cNvGrpSpPr/>
        <p:nvPr/>
      </p:nvGrpSpPr>
      <p:grpSpPr>
        <a:xfrm>
          <a:off x="0" y="0"/>
          <a:ext cx="0" cy="0"/>
          <a:chOff x="0" y="0"/>
          <a:chExt cx="0" cy="0"/>
        </a:xfrm>
      </p:grpSpPr>
      <p:sp>
        <p:nvSpPr>
          <p:cNvPr id="393" name="Google Shape;393;p8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888888"/>
              </a:buClr>
              <a:buSzPts val="1500"/>
              <a:buFont typeface="Arial"/>
              <a:buNone/>
              <a:defRPr>
                <a:latin typeface="Arial"/>
                <a:ea typeface="Arial"/>
                <a:cs typeface="Arial"/>
                <a:sym typeface="Arial"/>
              </a:defRPr>
            </a:lvl1pPr>
            <a:lvl2pPr lvl="1" algn="l" rtl="0">
              <a:lnSpc>
                <a:spcPct val="100000"/>
              </a:lnSpc>
              <a:spcBef>
                <a:spcPts val="0"/>
              </a:spcBef>
              <a:spcAft>
                <a:spcPts val="0"/>
              </a:spcAft>
              <a:buClr>
                <a:schemeClr val="dk1"/>
              </a:buClr>
              <a:buSzPts val="1500"/>
              <a:buFont typeface="Calibri"/>
              <a:buNone/>
              <a:defRPr/>
            </a:lvl2pPr>
            <a:lvl3pPr lvl="2" algn="l" rtl="0">
              <a:lnSpc>
                <a:spcPct val="100000"/>
              </a:lnSpc>
              <a:spcBef>
                <a:spcPts val="0"/>
              </a:spcBef>
              <a:spcAft>
                <a:spcPts val="0"/>
              </a:spcAft>
              <a:buClr>
                <a:schemeClr val="dk1"/>
              </a:buClr>
              <a:buSzPts val="1500"/>
              <a:buFont typeface="Calibri"/>
              <a:buNone/>
              <a:defRPr/>
            </a:lvl3pPr>
            <a:lvl4pPr lvl="3" algn="l" rtl="0">
              <a:lnSpc>
                <a:spcPct val="100000"/>
              </a:lnSpc>
              <a:spcBef>
                <a:spcPts val="0"/>
              </a:spcBef>
              <a:spcAft>
                <a:spcPts val="0"/>
              </a:spcAft>
              <a:buClr>
                <a:schemeClr val="dk1"/>
              </a:buClr>
              <a:buSzPts val="1500"/>
              <a:buFont typeface="Calibri"/>
              <a:buNone/>
              <a:defRPr/>
            </a:lvl4pPr>
            <a:lvl5pPr lvl="4" algn="l" rtl="0">
              <a:lnSpc>
                <a:spcPct val="100000"/>
              </a:lnSpc>
              <a:spcBef>
                <a:spcPts val="0"/>
              </a:spcBef>
              <a:spcAft>
                <a:spcPts val="0"/>
              </a:spcAft>
              <a:buClr>
                <a:schemeClr val="dk1"/>
              </a:buClr>
              <a:buSzPts val="1500"/>
              <a:buFont typeface="Calibri"/>
              <a:buNone/>
              <a:defRPr/>
            </a:lvl5pPr>
            <a:lvl6pPr lvl="5" algn="l" rtl="0">
              <a:lnSpc>
                <a:spcPct val="100000"/>
              </a:lnSpc>
              <a:spcBef>
                <a:spcPts val="0"/>
              </a:spcBef>
              <a:spcAft>
                <a:spcPts val="0"/>
              </a:spcAft>
              <a:buClr>
                <a:schemeClr val="dk1"/>
              </a:buClr>
              <a:buSzPts val="1500"/>
              <a:buFont typeface="Calibri"/>
              <a:buNone/>
              <a:defRPr/>
            </a:lvl6pPr>
            <a:lvl7pPr lvl="6" algn="l" rtl="0">
              <a:lnSpc>
                <a:spcPct val="100000"/>
              </a:lnSpc>
              <a:spcBef>
                <a:spcPts val="0"/>
              </a:spcBef>
              <a:spcAft>
                <a:spcPts val="0"/>
              </a:spcAft>
              <a:buClr>
                <a:schemeClr val="dk1"/>
              </a:buClr>
              <a:buSzPts val="1500"/>
              <a:buFont typeface="Calibri"/>
              <a:buNone/>
              <a:defRPr/>
            </a:lvl7pPr>
            <a:lvl8pPr lvl="7" algn="l" rtl="0">
              <a:lnSpc>
                <a:spcPct val="100000"/>
              </a:lnSpc>
              <a:spcBef>
                <a:spcPts val="0"/>
              </a:spcBef>
              <a:spcAft>
                <a:spcPts val="0"/>
              </a:spcAft>
              <a:buClr>
                <a:schemeClr val="dk1"/>
              </a:buClr>
              <a:buSzPts val="1500"/>
              <a:buFont typeface="Calibri"/>
              <a:buNone/>
              <a:defRPr/>
            </a:lvl8pPr>
            <a:lvl9pPr lvl="8" algn="l" rtl="0">
              <a:lnSpc>
                <a:spcPct val="100000"/>
              </a:lnSpc>
              <a:spcBef>
                <a:spcPts val="0"/>
              </a:spcBef>
              <a:spcAft>
                <a:spcPts val="0"/>
              </a:spcAft>
              <a:buClr>
                <a:schemeClr val="dk1"/>
              </a:buClr>
              <a:buSzPts val="1500"/>
              <a:buFont typeface="Calibri"/>
              <a:buNone/>
              <a:defRPr/>
            </a:lvl9pPr>
          </a:lstStyle>
          <a:p>
            <a:endParaRPr/>
          </a:p>
        </p:txBody>
      </p:sp>
      <p:sp>
        <p:nvSpPr>
          <p:cNvPr id="394" name="Google Shape;394;p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500"/>
              <a:buFont typeface="Arial"/>
              <a:buNone/>
              <a:defRPr>
                <a:latin typeface="Arial"/>
                <a:ea typeface="Arial"/>
                <a:cs typeface="Arial"/>
                <a:sym typeface="Arial"/>
              </a:defRPr>
            </a:lvl1pPr>
            <a:lvl2pPr lvl="1" algn="l" rtl="0">
              <a:lnSpc>
                <a:spcPct val="100000"/>
              </a:lnSpc>
              <a:spcBef>
                <a:spcPts val="0"/>
              </a:spcBef>
              <a:spcAft>
                <a:spcPts val="0"/>
              </a:spcAft>
              <a:buClr>
                <a:schemeClr val="dk1"/>
              </a:buClr>
              <a:buSzPts val="1500"/>
              <a:buFont typeface="Calibri"/>
              <a:buNone/>
              <a:defRPr/>
            </a:lvl2pPr>
            <a:lvl3pPr lvl="2" algn="l" rtl="0">
              <a:lnSpc>
                <a:spcPct val="100000"/>
              </a:lnSpc>
              <a:spcBef>
                <a:spcPts val="0"/>
              </a:spcBef>
              <a:spcAft>
                <a:spcPts val="0"/>
              </a:spcAft>
              <a:buClr>
                <a:schemeClr val="dk1"/>
              </a:buClr>
              <a:buSzPts val="1500"/>
              <a:buFont typeface="Calibri"/>
              <a:buNone/>
              <a:defRPr/>
            </a:lvl3pPr>
            <a:lvl4pPr lvl="3" algn="l" rtl="0">
              <a:lnSpc>
                <a:spcPct val="100000"/>
              </a:lnSpc>
              <a:spcBef>
                <a:spcPts val="0"/>
              </a:spcBef>
              <a:spcAft>
                <a:spcPts val="0"/>
              </a:spcAft>
              <a:buClr>
                <a:schemeClr val="dk1"/>
              </a:buClr>
              <a:buSzPts val="1500"/>
              <a:buFont typeface="Calibri"/>
              <a:buNone/>
              <a:defRPr/>
            </a:lvl4pPr>
            <a:lvl5pPr lvl="4" algn="l" rtl="0">
              <a:lnSpc>
                <a:spcPct val="100000"/>
              </a:lnSpc>
              <a:spcBef>
                <a:spcPts val="0"/>
              </a:spcBef>
              <a:spcAft>
                <a:spcPts val="0"/>
              </a:spcAft>
              <a:buClr>
                <a:schemeClr val="dk1"/>
              </a:buClr>
              <a:buSzPts val="1500"/>
              <a:buFont typeface="Calibri"/>
              <a:buNone/>
              <a:defRPr/>
            </a:lvl5pPr>
            <a:lvl6pPr lvl="5" algn="l" rtl="0">
              <a:lnSpc>
                <a:spcPct val="100000"/>
              </a:lnSpc>
              <a:spcBef>
                <a:spcPts val="0"/>
              </a:spcBef>
              <a:spcAft>
                <a:spcPts val="0"/>
              </a:spcAft>
              <a:buClr>
                <a:schemeClr val="dk1"/>
              </a:buClr>
              <a:buSzPts val="1500"/>
              <a:buFont typeface="Calibri"/>
              <a:buNone/>
              <a:defRPr/>
            </a:lvl6pPr>
            <a:lvl7pPr lvl="6" algn="l" rtl="0">
              <a:lnSpc>
                <a:spcPct val="100000"/>
              </a:lnSpc>
              <a:spcBef>
                <a:spcPts val="0"/>
              </a:spcBef>
              <a:spcAft>
                <a:spcPts val="0"/>
              </a:spcAft>
              <a:buClr>
                <a:schemeClr val="dk1"/>
              </a:buClr>
              <a:buSzPts val="1500"/>
              <a:buFont typeface="Calibri"/>
              <a:buNone/>
              <a:defRPr/>
            </a:lvl7pPr>
            <a:lvl8pPr lvl="7" algn="l" rtl="0">
              <a:lnSpc>
                <a:spcPct val="100000"/>
              </a:lnSpc>
              <a:spcBef>
                <a:spcPts val="0"/>
              </a:spcBef>
              <a:spcAft>
                <a:spcPts val="0"/>
              </a:spcAft>
              <a:buClr>
                <a:schemeClr val="dk1"/>
              </a:buClr>
              <a:buSzPts val="1500"/>
              <a:buFont typeface="Calibri"/>
              <a:buNone/>
              <a:defRPr/>
            </a:lvl8pPr>
            <a:lvl9pPr lvl="8" algn="l" rtl="0">
              <a:lnSpc>
                <a:spcPct val="100000"/>
              </a:lnSpc>
              <a:spcBef>
                <a:spcPts val="0"/>
              </a:spcBef>
              <a:spcAft>
                <a:spcPts val="0"/>
              </a:spcAft>
              <a:buClr>
                <a:schemeClr val="dk1"/>
              </a:buClr>
              <a:buSzPts val="1500"/>
              <a:buFont typeface="Calibri"/>
              <a:buNone/>
              <a:defRPr/>
            </a:lvl9pPr>
          </a:lstStyle>
          <a:p>
            <a:endParaRPr/>
          </a:p>
        </p:txBody>
      </p:sp>
      <p:sp>
        <p:nvSpPr>
          <p:cNvPr id="395" name="Google Shape;395;p88"/>
          <p:cNvSpPr/>
          <p:nvPr/>
        </p:nvSpPr>
        <p:spPr>
          <a:xfrm>
            <a:off x="0" y="6533909"/>
            <a:ext cx="12192000" cy="324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396" name="Google Shape;396;p88"/>
          <p:cNvSpPr txBox="1">
            <a:spLocks noGrp="1"/>
          </p:cNvSpPr>
          <p:nvPr>
            <p:ph type="sldNum" idx="12"/>
          </p:nvPr>
        </p:nvSpPr>
        <p:spPr>
          <a:xfrm>
            <a:off x="9334137" y="6547283"/>
            <a:ext cx="2743200" cy="280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97" name="Google Shape;397;p88"/>
          <p:cNvPicPr preferRelativeResize="0"/>
          <p:nvPr/>
        </p:nvPicPr>
        <p:blipFill rotWithShape="1">
          <a:blip r:embed="rId2">
            <a:alphaModFix/>
          </a:blip>
          <a:srcRect/>
          <a:stretch/>
        </p:blipFill>
        <p:spPr>
          <a:xfrm>
            <a:off x="147095" y="6582565"/>
            <a:ext cx="2879682" cy="233255"/>
          </a:xfrm>
          <a:prstGeom prst="rect">
            <a:avLst/>
          </a:prstGeom>
          <a:noFill/>
          <a:ln>
            <a:noFill/>
          </a:ln>
        </p:spPr>
      </p:pic>
      <p:sp>
        <p:nvSpPr>
          <p:cNvPr id="398" name="Google Shape;398;p88"/>
          <p:cNvSpPr txBox="1">
            <a:spLocks noGrp="1"/>
          </p:cNvSpPr>
          <p:nvPr>
            <p:ph type="body" idx="1"/>
          </p:nvPr>
        </p:nvSpPr>
        <p:spPr>
          <a:xfrm>
            <a:off x="296863" y="234950"/>
            <a:ext cx="11728500" cy="10212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100"/>
              </a:spcBef>
              <a:spcAft>
                <a:spcPts val="0"/>
              </a:spcAft>
              <a:buClr>
                <a:schemeClr val="dk1"/>
              </a:buClr>
              <a:buSzPts val="4400"/>
              <a:buNone/>
              <a:defRPr sz="4400" b="0">
                <a:latin typeface="Arial"/>
                <a:ea typeface="Arial"/>
                <a:cs typeface="Arial"/>
                <a:sym typeface="Aria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99" name="Google Shape;399;p88"/>
          <p:cNvSpPr txBox="1">
            <a:spLocks noGrp="1"/>
          </p:cNvSpPr>
          <p:nvPr>
            <p:ph type="body" idx="2"/>
          </p:nvPr>
        </p:nvSpPr>
        <p:spPr>
          <a:xfrm>
            <a:off x="719138" y="1411288"/>
            <a:ext cx="11270100" cy="48084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100"/>
              </a:spcBef>
              <a:spcAft>
                <a:spcPts val="0"/>
              </a:spcAft>
              <a:buClr>
                <a:schemeClr val="dk1"/>
              </a:buClr>
              <a:buSzPts val="2800"/>
              <a:buChar char="•"/>
              <a:defRPr>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rtl="0">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9250" algn="l" rtl="0">
              <a:lnSpc>
                <a:spcPct val="90000"/>
              </a:lnSpc>
              <a:spcBef>
                <a:spcPts val="500"/>
              </a:spcBef>
              <a:spcAft>
                <a:spcPts val="0"/>
              </a:spcAft>
              <a:buClr>
                <a:schemeClr val="dk1"/>
              </a:buClr>
              <a:buSzPts val="1900"/>
              <a:buChar char="•"/>
              <a:defRPr>
                <a:latin typeface="Arial"/>
                <a:ea typeface="Arial"/>
                <a:cs typeface="Arial"/>
                <a:sym typeface="Arial"/>
              </a:defRPr>
            </a:lvl4pPr>
            <a:lvl5pPr marL="2286000" lvl="4" indent="-349250" algn="l" rtl="0">
              <a:lnSpc>
                <a:spcPct val="90000"/>
              </a:lnSpc>
              <a:spcBef>
                <a:spcPts val="500"/>
              </a:spcBef>
              <a:spcAft>
                <a:spcPts val="0"/>
              </a:spcAft>
              <a:buClr>
                <a:schemeClr val="dk1"/>
              </a:buClr>
              <a:buSzPts val="1900"/>
              <a:buChar char="•"/>
              <a:defRPr>
                <a:latin typeface="Arial"/>
                <a:ea typeface="Arial"/>
                <a:cs typeface="Arial"/>
                <a:sym typeface="Arial"/>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400" name="Google Shape;400;p88"/>
          <p:cNvCxnSpPr/>
          <p:nvPr/>
        </p:nvCxnSpPr>
        <p:spPr>
          <a:xfrm>
            <a:off x="317500" y="1129190"/>
            <a:ext cx="115569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ransition spd="slow">
    <p:push/>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itle Slide">
  <p:cSld name="2_Title Slide">
    <p:spTree>
      <p:nvGrpSpPr>
        <p:cNvPr id="1" name="Shape 401"/>
        <p:cNvGrpSpPr/>
        <p:nvPr/>
      </p:nvGrpSpPr>
      <p:grpSpPr>
        <a:xfrm>
          <a:off x="0" y="0"/>
          <a:ext cx="0" cy="0"/>
          <a:chOff x="0" y="0"/>
          <a:chExt cx="0" cy="0"/>
        </a:xfrm>
      </p:grpSpPr>
      <p:pic>
        <p:nvPicPr>
          <p:cNvPr id="402" name="Google Shape;402;p89"/>
          <p:cNvPicPr preferRelativeResize="0"/>
          <p:nvPr/>
        </p:nvPicPr>
        <p:blipFill rotWithShape="1">
          <a:blip r:embed="rId2">
            <a:alphaModFix/>
          </a:blip>
          <a:srcRect/>
          <a:stretch/>
        </p:blipFill>
        <p:spPr>
          <a:xfrm>
            <a:off x="11330677" y="236071"/>
            <a:ext cx="615121" cy="568831"/>
          </a:xfrm>
          <a:prstGeom prst="rect">
            <a:avLst/>
          </a:prstGeom>
          <a:noFill/>
          <a:ln>
            <a:noFill/>
          </a:ln>
        </p:spPr>
      </p:pic>
      <p:sp>
        <p:nvSpPr>
          <p:cNvPr id="403" name="Google Shape;403;p89"/>
          <p:cNvSpPr/>
          <p:nvPr/>
        </p:nvSpPr>
        <p:spPr>
          <a:xfrm>
            <a:off x="216446" y="6557695"/>
            <a:ext cx="60960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100"/>
              <a:buFont typeface="Arial"/>
              <a:buNone/>
            </a:pPr>
            <a:r>
              <a:rPr lang="en-US" sz="1100" b="0" i="0" u="none" strike="noStrike" cap="none">
                <a:solidFill>
                  <a:srgbClr val="595959"/>
                </a:solidFill>
                <a:latin typeface="Arial"/>
                <a:ea typeface="Arial"/>
                <a:cs typeface="Arial"/>
                <a:sym typeface="Arial"/>
              </a:rPr>
              <a:t>LOCATION &amp; GROUPS WEBINAR SERIES November 9</a:t>
            </a:r>
            <a:r>
              <a:rPr lang="en-US" sz="1100" b="0" i="0" u="none" strike="noStrike" cap="none" baseline="30000">
                <a:solidFill>
                  <a:srgbClr val="595959"/>
                </a:solidFill>
                <a:latin typeface="Arial"/>
                <a:ea typeface="Arial"/>
                <a:cs typeface="Arial"/>
                <a:sym typeface="Arial"/>
              </a:rPr>
              <a:t>th</a:t>
            </a:r>
            <a:r>
              <a:rPr lang="en-US" sz="1100" b="0" i="0" u="none" strike="noStrike" cap="none">
                <a:solidFill>
                  <a:srgbClr val="595959"/>
                </a:solidFill>
                <a:latin typeface="Arial"/>
                <a:ea typeface="Arial"/>
                <a:cs typeface="Arial"/>
                <a:sym typeface="Arial"/>
              </a:rPr>
              <a:t>, 2021</a:t>
            </a:r>
            <a:endParaRPr sz="1100" b="0" i="0" u="none" strike="noStrike" cap="none">
              <a:solidFill>
                <a:srgbClr val="595959"/>
              </a:solidFill>
              <a:latin typeface="Arial"/>
              <a:ea typeface="Arial"/>
              <a:cs typeface="Arial"/>
              <a:sym typeface="Arial"/>
            </a:endParaRPr>
          </a:p>
        </p:txBody>
      </p:sp>
      <p:cxnSp>
        <p:nvCxnSpPr>
          <p:cNvPr id="404" name="Google Shape;404;p89"/>
          <p:cNvCxnSpPr/>
          <p:nvPr/>
        </p:nvCxnSpPr>
        <p:spPr>
          <a:xfrm>
            <a:off x="216446" y="6557695"/>
            <a:ext cx="11759100" cy="0"/>
          </a:xfrm>
          <a:prstGeom prst="straightConnector1">
            <a:avLst/>
          </a:prstGeom>
          <a:noFill/>
          <a:ln w="9525" cap="flat" cmpd="sng">
            <a:solidFill>
              <a:srgbClr val="C00000"/>
            </a:solidFill>
            <a:prstDash val="solid"/>
            <a:round/>
            <a:headEnd type="none" w="sm" len="sm"/>
            <a:tailEnd type="none" w="sm" len="sm"/>
          </a:ln>
        </p:spPr>
      </p:cxnSp>
      <p:cxnSp>
        <p:nvCxnSpPr>
          <p:cNvPr id="405" name="Google Shape;405;p89"/>
          <p:cNvCxnSpPr/>
          <p:nvPr/>
        </p:nvCxnSpPr>
        <p:spPr>
          <a:xfrm>
            <a:off x="216446" y="164515"/>
            <a:ext cx="11759100" cy="0"/>
          </a:xfrm>
          <a:prstGeom prst="straightConnector1">
            <a:avLst/>
          </a:prstGeom>
          <a:noFill/>
          <a:ln w="9525" cap="flat" cmpd="sng">
            <a:solidFill>
              <a:srgbClr val="C00000"/>
            </a:solidFill>
            <a:prstDash val="solid"/>
            <a:round/>
            <a:headEnd type="none" w="sm" len="sm"/>
            <a:tailEnd type="none" w="sm" len="sm"/>
          </a:ln>
        </p:spPr>
      </p:cxnSp>
      <p:sp>
        <p:nvSpPr>
          <p:cNvPr id="406" name="Google Shape;406;p89"/>
          <p:cNvSpPr txBox="1">
            <a:spLocks noGrp="1"/>
          </p:cNvSpPr>
          <p:nvPr>
            <p:ph type="body" idx="1"/>
          </p:nvPr>
        </p:nvSpPr>
        <p:spPr>
          <a:xfrm>
            <a:off x="250825" y="293688"/>
            <a:ext cx="10531500" cy="10401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100"/>
              </a:spcBef>
              <a:spcAft>
                <a:spcPts val="0"/>
              </a:spcAft>
              <a:buClr>
                <a:schemeClr val="dk1"/>
              </a:buClr>
              <a:buSzPts val="2800"/>
              <a:buNone/>
              <a:defRPr sz="4400" b="1">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55600" algn="l" rtl="0">
              <a:lnSpc>
                <a:spcPct val="90000"/>
              </a:lnSpc>
              <a:spcBef>
                <a:spcPts val="500"/>
              </a:spcBef>
              <a:spcAft>
                <a:spcPts val="0"/>
              </a:spcAft>
              <a:buClr>
                <a:schemeClr val="dk1"/>
              </a:buClr>
              <a:buSzPts val="20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07" name="Google Shape;407;p89"/>
          <p:cNvSpPr txBox="1">
            <a:spLocks noGrp="1"/>
          </p:cNvSpPr>
          <p:nvPr>
            <p:ph type="sldNum" idx="12"/>
          </p:nvPr>
        </p:nvSpPr>
        <p:spPr>
          <a:xfrm>
            <a:off x="9232354" y="6606610"/>
            <a:ext cx="2743200" cy="164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8" name="Google Shape;408;p89"/>
          <p:cNvSpPr txBox="1">
            <a:spLocks noGrp="1"/>
          </p:cNvSpPr>
          <p:nvPr>
            <p:ph type="body" idx="2"/>
          </p:nvPr>
        </p:nvSpPr>
        <p:spPr>
          <a:xfrm>
            <a:off x="407034" y="4408009"/>
            <a:ext cx="2560500" cy="16461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700"/>
              </a:spcBef>
              <a:spcAft>
                <a:spcPts val="0"/>
              </a:spcAft>
              <a:buClr>
                <a:schemeClr val="dk1"/>
              </a:buClr>
              <a:buSzPts val="2800"/>
              <a:buNone/>
              <a:defRPr sz="24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09" name="Google Shape;409;p89"/>
          <p:cNvSpPr>
            <a:spLocks noGrp="1"/>
          </p:cNvSpPr>
          <p:nvPr>
            <p:ph type="pic" idx="3"/>
          </p:nvPr>
        </p:nvSpPr>
        <p:spPr>
          <a:xfrm>
            <a:off x="3442425" y="1652663"/>
            <a:ext cx="2171100" cy="2078100"/>
          </a:xfrm>
          <a:prstGeom prst="rect">
            <a:avLst/>
          </a:prstGeom>
          <a:solidFill>
            <a:srgbClr val="A5A5A5"/>
          </a:solidFill>
          <a:ln>
            <a:noFill/>
          </a:ln>
        </p:spPr>
      </p:sp>
      <p:sp>
        <p:nvSpPr>
          <p:cNvPr id="410" name="Google Shape;410;p89"/>
          <p:cNvSpPr>
            <a:spLocks noGrp="1"/>
          </p:cNvSpPr>
          <p:nvPr>
            <p:ph type="pic" idx="4"/>
          </p:nvPr>
        </p:nvSpPr>
        <p:spPr>
          <a:xfrm>
            <a:off x="7796320" y="1652663"/>
            <a:ext cx="2171100" cy="2078100"/>
          </a:xfrm>
          <a:prstGeom prst="rect">
            <a:avLst/>
          </a:prstGeom>
          <a:solidFill>
            <a:srgbClr val="A5A5A5"/>
          </a:solidFill>
          <a:ln>
            <a:noFill/>
          </a:ln>
        </p:spPr>
      </p:sp>
      <p:sp>
        <p:nvSpPr>
          <p:cNvPr id="411" name="Google Shape;411;p89"/>
          <p:cNvSpPr>
            <a:spLocks noGrp="1"/>
          </p:cNvSpPr>
          <p:nvPr>
            <p:ph type="pic" idx="5"/>
          </p:nvPr>
        </p:nvSpPr>
        <p:spPr>
          <a:xfrm>
            <a:off x="407035" y="1652663"/>
            <a:ext cx="2560500" cy="2734500"/>
          </a:xfrm>
          <a:prstGeom prst="rect">
            <a:avLst/>
          </a:prstGeom>
          <a:solidFill>
            <a:srgbClr val="A5A5A5"/>
          </a:solidFill>
          <a:ln>
            <a:noFill/>
          </a:ln>
        </p:spPr>
      </p:sp>
      <p:sp>
        <p:nvSpPr>
          <p:cNvPr id="412" name="Google Shape;412;p89"/>
          <p:cNvSpPr>
            <a:spLocks noGrp="1"/>
          </p:cNvSpPr>
          <p:nvPr>
            <p:ph type="pic" idx="6"/>
          </p:nvPr>
        </p:nvSpPr>
        <p:spPr>
          <a:xfrm>
            <a:off x="3442425" y="4116958"/>
            <a:ext cx="2171100" cy="2078100"/>
          </a:xfrm>
          <a:prstGeom prst="rect">
            <a:avLst/>
          </a:prstGeom>
          <a:solidFill>
            <a:srgbClr val="A5A5A5"/>
          </a:solidFill>
          <a:ln>
            <a:noFill/>
          </a:ln>
        </p:spPr>
      </p:sp>
      <p:sp>
        <p:nvSpPr>
          <p:cNvPr id="413" name="Google Shape;413;p89"/>
          <p:cNvSpPr>
            <a:spLocks noGrp="1"/>
          </p:cNvSpPr>
          <p:nvPr>
            <p:ph type="pic" idx="7"/>
          </p:nvPr>
        </p:nvSpPr>
        <p:spPr>
          <a:xfrm>
            <a:off x="7796320" y="4116958"/>
            <a:ext cx="2171100" cy="2078100"/>
          </a:xfrm>
          <a:prstGeom prst="rect">
            <a:avLst/>
          </a:prstGeom>
          <a:solidFill>
            <a:srgbClr val="A5A5A5"/>
          </a:solidFill>
          <a:ln>
            <a:noFill/>
          </a:ln>
        </p:spPr>
      </p:sp>
      <p:sp>
        <p:nvSpPr>
          <p:cNvPr id="414" name="Google Shape;414;p89"/>
          <p:cNvSpPr txBox="1">
            <a:spLocks noGrp="1"/>
          </p:cNvSpPr>
          <p:nvPr>
            <p:ph type="body" idx="8"/>
          </p:nvPr>
        </p:nvSpPr>
        <p:spPr>
          <a:xfrm>
            <a:off x="5720142" y="1652663"/>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800"/>
              <a:buNone/>
              <a:defRPr sz="23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15" name="Google Shape;415;p89"/>
          <p:cNvSpPr txBox="1">
            <a:spLocks noGrp="1"/>
          </p:cNvSpPr>
          <p:nvPr>
            <p:ph type="body" idx="9"/>
          </p:nvPr>
        </p:nvSpPr>
        <p:spPr>
          <a:xfrm>
            <a:off x="5720142" y="4116958"/>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800"/>
              <a:buNone/>
              <a:defRPr sz="23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16" name="Google Shape;416;p89"/>
          <p:cNvSpPr txBox="1">
            <a:spLocks noGrp="1"/>
          </p:cNvSpPr>
          <p:nvPr>
            <p:ph type="body" idx="13"/>
          </p:nvPr>
        </p:nvSpPr>
        <p:spPr>
          <a:xfrm>
            <a:off x="10067352" y="1652663"/>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800"/>
              <a:buNone/>
              <a:defRPr sz="23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17" name="Google Shape;417;p89"/>
          <p:cNvSpPr txBox="1">
            <a:spLocks noGrp="1"/>
          </p:cNvSpPr>
          <p:nvPr>
            <p:ph type="body" idx="14"/>
          </p:nvPr>
        </p:nvSpPr>
        <p:spPr>
          <a:xfrm>
            <a:off x="10067352" y="4116958"/>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800"/>
              <a:buNone/>
              <a:defRPr sz="23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18" name="Google Shape;418;p89"/>
          <p:cNvSpPr/>
          <p:nvPr/>
        </p:nvSpPr>
        <p:spPr>
          <a:xfrm>
            <a:off x="0" y="6533909"/>
            <a:ext cx="12192000" cy="324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fld id="{00000000-1234-1234-1234-123412341234}" type="slidenum">
              <a:rPr lang="en-US" sz="1900">
                <a:solidFill>
                  <a:schemeClr val="dk1"/>
                </a:solidFill>
                <a:latin typeface="Calibri"/>
                <a:ea typeface="Calibri"/>
                <a:cs typeface="Calibri"/>
                <a:sym typeface="Calibri"/>
              </a:rPr>
              <a:t>‹#›</a:t>
            </a:fld>
            <a:endParaRPr sz="1900" b="0" i="0" u="none" strike="noStrike" cap="none">
              <a:solidFill>
                <a:schemeClr val="lt1"/>
              </a:solidFill>
              <a:latin typeface="Arial"/>
              <a:ea typeface="Arial"/>
              <a:cs typeface="Arial"/>
              <a:sym typeface="Arial"/>
            </a:endParaRPr>
          </a:p>
        </p:txBody>
      </p:sp>
      <p:pic>
        <p:nvPicPr>
          <p:cNvPr id="419" name="Google Shape;419;p89"/>
          <p:cNvPicPr preferRelativeResize="0"/>
          <p:nvPr/>
        </p:nvPicPr>
        <p:blipFill rotWithShape="1">
          <a:blip r:embed="rId3">
            <a:alphaModFix/>
          </a:blip>
          <a:srcRect/>
          <a:stretch/>
        </p:blipFill>
        <p:spPr>
          <a:xfrm>
            <a:off x="147095" y="6582565"/>
            <a:ext cx="2879682" cy="23325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4"/>
        <p:cNvGrpSpPr/>
        <p:nvPr/>
      </p:nvGrpSpPr>
      <p:grpSpPr>
        <a:xfrm>
          <a:off x="0" y="0"/>
          <a:ext cx="0" cy="0"/>
          <a:chOff x="0" y="0"/>
          <a:chExt cx="0" cy="0"/>
        </a:xfrm>
      </p:grpSpPr>
      <p:sp>
        <p:nvSpPr>
          <p:cNvPr id="425" name="Google Shape;425;p91"/>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26" name="Google Shape;426;p91"/>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27" name="Google Shape;427;p9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8"/>
        <p:cNvGrpSpPr/>
        <p:nvPr/>
      </p:nvGrpSpPr>
      <p:grpSpPr>
        <a:xfrm>
          <a:off x="0" y="0"/>
          <a:ext cx="0" cy="0"/>
          <a:chOff x="0" y="0"/>
          <a:chExt cx="0" cy="0"/>
        </a:xfrm>
      </p:grpSpPr>
      <p:sp>
        <p:nvSpPr>
          <p:cNvPr id="429" name="Google Shape;429;p92"/>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30" name="Google Shape;430;p9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1"/>
        <p:cNvGrpSpPr/>
        <p:nvPr/>
      </p:nvGrpSpPr>
      <p:grpSpPr>
        <a:xfrm>
          <a:off x="0" y="0"/>
          <a:ext cx="0" cy="0"/>
          <a:chOff x="0" y="0"/>
          <a:chExt cx="0" cy="0"/>
        </a:xfrm>
      </p:grpSpPr>
      <p:sp>
        <p:nvSpPr>
          <p:cNvPr id="432" name="Google Shape;432;p9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433" name="Google Shape;433;p9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434" name="Google Shape;434;p9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5"/>
        <p:cNvGrpSpPr/>
        <p:nvPr/>
      </p:nvGrpSpPr>
      <p:grpSpPr>
        <a:xfrm>
          <a:off x="0" y="0"/>
          <a:ext cx="0" cy="0"/>
          <a:chOff x="0" y="0"/>
          <a:chExt cx="0" cy="0"/>
        </a:xfrm>
      </p:grpSpPr>
      <p:sp>
        <p:nvSpPr>
          <p:cNvPr id="436" name="Google Shape;436;p9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437" name="Google Shape;437;p94"/>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38" name="Google Shape;438;p94"/>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39" name="Google Shape;439;p9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7"/>
        <p:cNvGrpSpPr/>
        <p:nvPr/>
      </p:nvGrpSpPr>
      <p:grpSpPr>
        <a:xfrm>
          <a:off x="0" y="0"/>
          <a:ext cx="0" cy="0"/>
          <a:chOff x="0" y="0"/>
          <a:chExt cx="0" cy="0"/>
        </a:xfrm>
      </p:grpSpPr>
      <p:sp>
        <p:nvSpPr>
          <p:cNvPr id="58" name="Google Shape;58;p10"/>
          <p:cNvSpPr>
            <a:spLocks noGrp="1"/>
          </p:cNvSpPr>
          <p:nvPr>
            <p:ph type="pic" idx="2"/>
          </p:nvPr>
        </p:nvSpPr>
        <p:spPr>
          <a:xfrm>
            <a:off x="1" y="0"/>
            <a:ext cx="6959601" cy="6858000"/>
          </a:xfrm>
          <a:prstGeom prst="rect">
            <a:avLst/>
          </a:prstGeom>
          <a:solidFill>
            <a:srgbClr val="A5A5A5"/>
          </a:solidFill>
          <a:ln>
            <a:noFill/>
          </a:ln>
        </p:spPr>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0"/>
        <p:cNvGrpSpPr/>
        <p:nvPr/>
      </p:nvGrpSpPr>
      <p:grpSpPr>
        <a:xfrm>
          <a:off x="0" y="0"/>
          <a:ext cx="0" cy="0"/>
          <a:chOff x="0" y="0"/>
          <a:chExt cx="0" cy="0"/>
        </a:xfrm>
      </p:grpSpPr>
      <p:sp>
        <p:nvSpPr>
          <p:cNvPr id="441" name="Google Shape;441;p9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442" name="Google Shape;442;p9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3"/>
        <p:cNvGrpSpPr/>
        <p:nvPr/>
      </p:nvGrpSpPr>
      <p:grpSpPr>
        <a:xfrm>
          <a:off x="0" y="0"/>
          <a:ext cx="0" cy="0"/>
          <a:chOff x="0" y="0"/>
          <a:chExt cx="0" cy="0"/>
        </a:xfrm>
      </p:grpSpPr>
      <p:sp>
        <p:nvSpPr>
          <p:cNvPr id="444" name="Google Shape;444;p96"/>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45" name="Google Shape;445;p96"/>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46" name="Google Shape;446;p9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7"/>
        <p:cNvGrpSpPr/>
        <p:nvPr/>
      </p:nvGrpSpPr>
      <p:grpSpPr>
        <a:xfrm>
          <a:off x="0" y="0"/>
          <a:ext cx="0" cy="0"/>
          <a:chOff x="0" y="0"/>
          <a:chExt cx="0" cy="0"/>
        </a:xfrm>
      </p:grpSpPr>
      <p:sp>
        <p:nvSpPr>
          <p:cNvPr id="448" name="Google Shape;448;p9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449" name="Google Shape;449;p9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0"/>
        <p:cNvGrpSpPr/>
        <p:nvPr/>
      </p:nvGrpSpPr>
      <p:grpSpPr>
        <a:xfrm>
          <a:off x="0" y="0"/>
          <a:ext cx="0" cy="0"/>
          <a:chOff x="0" y="0"/>
          <a:chExt cx="0" cy="0"/>
        </a:xfrm>
      </p:grpSpPr>
      <p:sp>
        <p:nvSpPr>
          <p:cNvPr id="451" name="Google Shape;451;p9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2" name="Google Shape;452;p98"/>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453" name="Google Shape;453;p98"/>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4" name="Google Shape;454;p98"/>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455" name="Google Shape;455;p9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6"/>
        <p:cNvGrpSpPr/>
        <p:nvPr/>
      </p:nvGrpSpPr>
      <p:grpSpPr>
        <a:xfrm>
          <a:off x="0" y="0"/>
          <a:ext cx="0" cy="0"/>
          <a:chOff x="0" y="0"/>
          <a:chExt cx="0" cy="0"/>
        </a:xfrm>
      </p:grpSpPr>
      <p:sp>
        <p:nvSpPr>
          <p:cNvPr id="457" name="Google Shape;457;p99"/>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458" name="Google Shape;458;p9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9"/>
        <p:cNvGrpSpPr/>
        <p:nvPr/>
      </p:nvGrpSpPr>
      <p:grpSpPr>
        <a:xfrm>
          <a:off x="0" y="0"/>
          <a:ext cx="0" cy="0"/>
          <a:chOff x="0" y="0"/>
          <a:chExt cx="0" cy="0"/>
        </a:xfrm>
      </p:grpSpPr>
      <p:sp>
        <p:nvSpPr>
          <p:cNvPr id="460" name="Google Shape;460;p100"/>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461" name="Google Shape;461;p100"/>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462" name="Google Shape;462;p10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3"/>
        <p:cNvGrpSpPr/>
        <p:nvPr/>
      </p:nvGrpSpPr>
      <p:grpSpPr>
        <a:xfrm>
          <a:off x="0" y="0"/>
          <a:ext cx="0" cy="0"/>
          <a:chOff x="0" y="0"/>
          <a:chExt cx="0" cy="0"/>
        </a:xfrm>
      </p:grpSpPr>
      <p:sp>
        <p:nvSpPr>
          <p:cNvPr id="464" name="Google Shape;464;p10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65"/>
        <p:cNvGrpSpPr/>
        <p:nvPr/>
      </p:nvGrpSpPr>
      <p:grpSpPr>
        <a:xfrm>
          <a:off x="0" y="0"/>
          <a:ext cx="0" cy="0"/>
          <a:chOff x="0" y="0"/>
          <a:chExt cx="0" cy="0"/>
        </a:xfrm>
      </p:grpSpPr>
      <p:sp>
        <p:nvSpPr>
          <p:cNvPr id="466" name="Google Shape;466;p10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sz="1500">
                <a:latin typeface="Calibri"/>
                <a:ea typeface="Calibri"/>
                <a:cs typeface="Calibri"/>
                <a:sym typeface="Calibri"/>
              </a:defRPr>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467" name="Google Shape;467;p1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sz="1500">
                <a:latin typeface="Calibri"/>
                <a:ea typeface="Calibri"/>
                <a:cs typeface="Calibri"/>
                <a:sym typeface="Calibri"/>
              </a:defRPr>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468" name="Google Shape;468;p102"/>
          <p:cNvSpPr/>
          <p:nvPr/>
        </p:nvSpPr>
        <p:spPr>
          <a:xfrm>
            <a:off x="0" y="6533909"/>
            <a:ext cx="12192000" cy="324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469" name="Google Shape;469;p102"/>
          <p:cNvSpPr txBox="1">
            <a:spLocks noGrp="1"/>
          </p:cNvSpPr>
          <p:nvPr>
            <p:ph type="sldNum" idx="12"/>
          </p:nvPr>
        </p:nvSpPr>
        <p:spPr>
          <a:xfrm>
            <a:off x="9334137" y="6547283"/>
            <a:ext cx="2743200" cy="2808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sz="1200">
                <a:solidFill>
                  <a:schemeClr val="lt1"/>
                </a:solidFill>
                <a:latin typeface="Calibri"/>
                <a:ea typeface="Calibri"/>
                <a:cs typeface="Calibri"/>
                <a:sym typeface="Calibri"/>
              </a:defRPr>
            </a:lvl1pPr>
            <a:lvl2pPr marL="0" lvl="1" indent="0" algn="r" rtl="0">
              <a:spcBef>
                <a:spcPts val="0"/>
              </a:spcBef>
              <a:buNone/>
              <a:defRPr sz="1200">
                <a:solidFill>
                  <a:schemeClr val="lt1"/>
                </a:solidFill>
                <a:latin typeface="Calibri"/>
                <a:ea typeface="Calibri"/>
                <a:cs typeface="Calibri"/>
                <a:sym typeface="Calibri"/>
              </a:defRPr>
            </a:lvl2pPr>
            <a:lvl3pPr marL="0" lvl="2" indent="0" algn="r" rtl="0">
              <a:spcBef>
                <a:spcPts val="0"/>
              </a:spcBef>
              <a:buNone/>
              <a:defRPr sz="1200">
                <a:solidFill>
                  <a:schemeClr val="lt1"/>
                </a:solidFill>
                <a:latin typeface="Calibri"/>
                <a:ea typeface="Calibri"/>
                <a:cs typeface="Calibri"/>
                <a:sym typeface="Calibri"/>
              </a:defRPr>
            </a:lvl3pPr>
            <a:lvl4pPr marL="0" lvl="3" indent="0" algn="r" rtl="0">
              <a:spcBef>
                <a:spcPts val="0"/>
              </a:spcBef>
              <a:buNone/>
              <a:defRPr sz="1200">
                <a:solidFill>
                  <a:schemeClr val="lt1"/>
                </a:solidFill>
                <a:latin typeface="Calibri"/>
                <a:ea typeface="Calibri"/>
                <a:cs typeface="Calibri"/>
                <a:sym typeface="Calibri"/>
              </a:defRPr>
            </a:lvl4pPr>
            <a:lvl5pPr marL="0" lvl="4" indent="0" algn="r" rtl="0">
              <a:spcBef>
                <a:spcPts val="0"/>
              </a:spcBef>
              <a:buNone/>
              <a:defRPr sz="1200">
                <a:solidFill>
                  <a:schemeClr val="lt1"/>
                </a:solidFill>
                <a:latin typeface="Calibri"/>
                <a:ea typeface="Calibri"/>
                <a:cs typeface="Calibri"/>
                <a:sym typeface="Calibri"/>
              </a:defRPr>
            </a:lvl5pPr>
            <a:lvl6pPr marL="0" lvl="5" indent="0" algn="r" rtl="0">
              <a:spcBef>
                <a:spcPts val="0"/>
              </a:spcBef>
              <a:buNone/>
              <a:defRPr sz="1200">
                <a:solidFill>
                  <a:schemeClr val="lt1"/>
                </a:solidFill>
                <a:latin typeface="Calibri"/>
                <a:ea typeface="Calibri"/>
                <a:cs typeface="Calibri"/>
                <a:sym typeface="Calibri"/>
              </a:defRPr>
            </a:lvl6pPr>
            <a:lvl7pPr marL="0" lvl="6" indent="0" algn="r" rtl="0">
              <a:spcBef>
                <a:spcPts val="0"/>
              </a:spcBef>
              <a:buNone/>
              <a:defRPr sz="1200">
                <a:solidFill>
                  <a:schemeClr val="lt1"/>
                </a:solidFill>
                <a:latin typeface="Calibri"/>
                <a:ea typeface="Calibri"/>
                <a:cs typeface="Calibri"/>
                <a:sym typeface="Calibri"/>
              </a:defRPr>
            </a:lvl7pPr>
            <a:lvl8pPr marL="0" lvl="7" indent="0" algn="r" rtl="0">
              <a:spcBef>
                <a:spcPts val="0"/>
              </a:spcBef>
              <a:buNone/>
              <a:defRPr sz="1200">
                <a:solidFill>
                  <a:schemeClr val="lt1"/>
                </a:solidFill>
                <a:latin typeface="Calibri"/>
                <a:ea typeface="Calibri"/>
                <a:cs typeface="Calibri"/>
                <a:sym typeface="Calibri"/>
              </a:defRPr>
            </a:lvl8pPr>
            <a:lvl9pPr marL="0" lvl="8" indent="0" algn="r" rtl="0">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70" name="Google Shape;470;p102"/>
          <p:cNvPicPr preferRelativeResize="0"/>
          <p:nvPr/>
        </p:nvPicPr>
        <p:blipFill rotWithShape="1">
          <a:blip r:embed="rId2">
            <a:alphaModFix/>
          </a:blip>
          <a:srcRect/>
          <a:stretch/>
        </p:blipFill>
        <p:spPr>
          <a:xfrm>
            <a:off x="147095" y="6582565"/>
            <a:ext cx="2879682" cy="233255"/>
          </a:xfrm>
          <a:prstGeom prst="rect">
            <a:avLst/>
          </a:prstGeom>
          <a:noFill/>
          <a:ln>
            <a:noFill/>
          </a:ln>
        </p:spPr>
      </p:pic>
      <p:sp>
        <p:nvSpPr>
          <p:cNvPr id="471" name="Google Shape;471;p102"/>
          <p:cNvSpPr txBox="1">
            <a:spLocks noGrp="1"/>
          </p:cNvSpPr>
          <p:nvPr>
            <p:ph type="body" idx="1"/>
          </p:nvPr>
        </p:nvSpPr>
        <p:spPr>
          <a:xfrm>
            <a:off x="296863" y="234950"/>
            <a:ext cx="11728500" cy="10212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100"/>
              </a:spcBef>
              <a:spcAft>
                <a:spcPts val="0"/>
              </a:spcAft>
              <a:buClr>
                <a:schemeClr val="dk1"/>
              </a:buClr>
              <a:buSzPts val="4400"/>
              <a:buNone/>
              <a:defRPr sz="4400" b="0">
                <a:latin typeface="Calibri"/>
                <a:ea typeface="Calibri"/>
                <a:cs typeface="Calibri"/>
                <a:sym typeface="Calibri"/>
              </a:defRPr>
            </a:lvl1pPr>
            <a:lvl2pPr marL="914400" lvl="1" indent="-349250" algn="l" rtl="0">
              <a:lnSpc>
                <a:spcPct val="90000"/>
              </a:lnSpc>
              <a:spcBef>
                <a:spcPts val="1600"/>
              </a:spcBef>
              <a:spcAft>
                <a:spcPts val="0"/>
              </a:spcAft>
              <a:buClr>
                <a:schemeClr val="dk1"/>
              </a:buClr>
              <a:buSzPts val="1900"/>
              <a:buChar char="○"/>
              <a:defRPr/>
            </a:lvl2pPr>
            <a:lvl3pPr marL="1371600" lvl="2" indent="-349250" algn="l" rtl="0">
              <a:lnSpc>
                <a:spcPct val="90000"/>
              </a:lnSpc>
              <a:spcBef>
                <a:spcPts val="1600"/>
              </a:spcBef>
              <a:spcAft>
                <a:spcPts val="0"/>
              </a:spcAft>
              <a:buClr>
                <a:schemeClr val="dk1"/>
              </a:buClr>
              <a:buSzPts val="1900"/>
              <a:buChar char="■"/>
              <a:defRPr/>
            </a:lvl3pPr>
            <a:lvl4pPr marL="1828800" lvl="3" indent="-349250" algn="l" rtl="0">
              <a:lnSpc>
                <a:spcPct val="90000"/>
              </a:lnSpc>
              <a:spcBef>
                <a:spcPts val="1600"/>
              </a:spcBef>
              <a:spcAft>
                <a:spcPts val="0"/>
              </a:spcAft>
              <a:buClr>
                <a:schemeClr val="dk1"/>
              </a:buClr>
              <a:buSzPts val="1900"/>
              <a:buChar char="●"/>
              <a:defRPr/>
            </a:lvl4pPr>
            <a:lvl5pPr marL="2286000" lvl="4" indent="-349250" algn="l" rtl="0">
              <a:lnSpc>
                <a:spcPct val="90000"/>
              </a:lnSpc>
              <a:spcBef>
                <a:spcPts val="1600"/>
              </a:spcBef>
              <a:spcAft>
                <a:spcPts val="0"/>
              </a:spcAft>
              <a:buClr>
                <a:schemeClr val="dk1"/>
              </a:buClr>
              <a:buSzPts val="1900"/>
              <a:buChar char="○"/>
              <a:defRPr/>
            </a:lvl5pPr>
            <a:lvl6pPr marL="2743200" lvl="5" indent="-349250" algn="l" rtl="0">
              <a:lnSpc>
                <a:spcPct val="90000"/>
              </a:lnSpc>
              <a:spcBef>
                <a:spcPts val="1600"/>
              </a:spcBef>
              <a:spcAft>
                <a:spcPts val="0"/>
              </a:spcAft>
              <a:buClr>
                <a:schemeClr val="dk1"/>
              </a:buClr>
              <a:buSzPts val="1900"/>
              <a:buChar char="■"/>
              <a:defRPr/>
            </a:lvl6pPr>
            <a:lvl7pPr marL="3200400" lvl="6" indent="-349250" algn="l" rtl="0">
              <a:lnSpc>
                <a:spcPct val="90000"/>
              </a:lnSpc>
              <a:spcBef>
                <a:spcPts val="1600"/>
              </a:spcBef>
              <a:spcAft>
                <a:spcPts val="0"/>
              </a:spcAft>
              <a:buClr>
                <a:schemeClr val="dk1"/>
              </a:buClr>
              <a:buSzPts val="1900"/>
              <a:buChar char="●"/>
              <a:defRPr/>
            </a:lvl7pPr>
            <a:lvl8pPr marL="3657600" lvl="7" indent="-349250" algn="l" rtl="0">
              <a:lnSpc>
                <a:spcPct val="90000"/>
              </a:lnSpc>
              <a:spcBef>
                <a:spcPts val="1600"/>
              </a:spcBef>
              <a:spcAft>
                <a:spcPts val="0"/>
              </a:spcAft>
              <a:buClr>
                <a:schemeClr val="dk1"/>
              </a:buClr>
              <a:buSzPts val="1900"/>
              <a:buChar char="○"/>
              <a:defRPr/>
            </a:lvl8pPr>
            <a:lvl9pPr marL="4114800" lvl="8" indent="-349250" algn="l" rtl="0">
              <a:lnSpc>
                <a:spcPct val="90000"/>
              </a:lnSpc>
              <a:spcBef>
                <a:spcPts val="1600"/>
              </a:spcBef>
              <a:spcAft>
                <a:spcPts val="1600"/>
              </a:spcAft>
              <a:buClr>
                <a:schemeClr val="dk1"/>
              </a:buClr>
              <a:buSzPts val="1900"/>
              <a:buChar char="■"/>
              <a:defRPr/>
            </a:lvl9pPr>
          </a:lstStyle>
          <a:p>
            <a:endParaRPr/>
          </a:p>
        </p:txBody>
      </p:sp>
      <p:sp>
        <p:nvSpPr>
          <p:cNvPr id="472" name="Google Shape;472;p102"/>
          <p:cNvSpPr txBox="1">
            <a:spLocks noGrp="1"/>
          </p:cNvSpPr>
          <p:nvPr>
            <p:ph type="body" idx="2"/>
          </p:nvPr>
        </p:nvSpPr>
        <p:spPr>
          <a:xfrm>
            <a:off x="719138" y="1411288"/>
            <a:ext cx="11270100" cy="48084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100"/>
              </a:spcBef>
              <a:spcAft>
                <a:spcPts val="0"/>
              </a:spcAft>
              <a:buClr>
                <a:schemeClr val="dk1"/>
              </a:buClr>
              <a:buSzPts val="2800"/>
              <a:buChar char="●"/>
              <a:defRPr>
                <a:latin typeface="Calibri"/>
                <a:ea typeface="Calibri"/>
                <a:cs typeface="Calibri"/>
                <a:sym typeface="Calibri"/>
              </a:defRPr>
            </a:lvl1pPr>
            <a:lvl2pPr marL="914400" lvl="1" indent="-381000" algn="l" rtl="0">
              <a:lnSpc>
                <a:spcPct val="90000"/>
              </a:lnSpc>
              <a:spcBef>
                <a:spcPts val="1600"/>
              </a:spcBef>
              <a:spcAft>
                <a:spcPts val="0"/>
              </a:spcAft>
              <a:buClr>
                <a:schemeClr val="dk1"/>
              </a:buClr>
              <a:buSzPts val="2400"/>
              <a:buChar char="○"/>
              <a:defRPr>
                <a:latin typeface="Calibri"/>
                <a:ea typeface="Calibri"/>
                <a:cs typeface="Calibri"/>
                <a:sym typeface="Calibri"/>
              </a:defRPr>
            </a:lvl2pPr>
            <a:lvl3pPr marL="1371600" lvl="2" indent="-355600" algn="l" rtl="0">
              <a:lnSpc>
                <a:spcPct val="90000"/>
              </a:lnSpc>
              <a:spcBef>
                <a:spcPts val="1600"/>
              </a:spcBef>
              <a:spcAft>
                <a:spcPts val="0"/>
              </a:spcAft>
              <a:buClr>
                <a:schemeClr val="dk1"/>
              </a:buClr>
              <a:buSzPts val="2000"/>
              <a:buChar char="■"/>
              <a:defRPr>
                <a:latin typeface="Calibri"/>
                <a:ea typeface="Calibri"/>
                <a:cs typeface="Calibri"/>
                <a:sym typeface="Calibri"/>
              </a:defRPr>
            </a:lvl3pPr>
            <a:lvl4pPr marL="1828800" lvl="3" indent="-349250" algn="l" rtl="0">
              <a:lnSpc>
                <a:spcPct val="90000"/>
              </a:lnSpc>
              <a:spcBef>
                <a:spcPts val="1600"/>
              </a:spcBef>
              <a:spcAft>
                <a:spcPts val="0"/>
              </a:spcAft>
              <a:buClr>
                <a:schemeClr val="dk1"/>
              </a:buClr>
              <a:buSzPts val="1900"/>
              <a:buChar char="●"/>
              <a:defRPr>
                <a:latin typeface="Calibri"/>
                <a:ea typeface="Calibri"/>
                <a:cs typeface="Calibri"/>
                <a:sym typeface="Calibri"/>
              </a:defRPr>
            </a:lvl4pPr>
            <a:lvl5pPr marL="2286000" lvl="4" indent="-349250" algn="l" rtl="0">
              <a:lnSpc>
                <a:spcPct val="90000"/>
              </a:lnSpc>
              <a:spcBef>
                <a:spcPts val="1600"/>
              </a:spcBef>
              <a:spcAft>
                <a:spcPts val="0"/>
              </a:spcAft>
              <a:buClr>
                <a:schemeClr val="dk1"/>
              </a:buClr>
              <a:buSzPts val="1900"/>
              <a:buChar char="○"/>
              <a:defRPr>
                <a:latin typeface="Calibri"/>
                <a:ea typeface="Calibri"/>
                <a:cs typeface="Calibri"/>
                <a:sym typeface="Calibri"/>
              </a:defRPr>
            </a:lvl5pPr>
            <a:lvl6pPr marL="2743200" lvl="5" indent="-349250" algn="l" rtl="0">
              <a:lnSpc>
                <a:spcPct val="90000"/>
              </a:lnSpc>
              <a:spcBef>
                <a:spcPts val="1600"/>
              </a:spcBef>
              <a:spcAft>
                <a:spcPts val="0"/>
              </a:spcAft>
              <a:buClr>
                <a:schemeClr val="dk1"/>
              </a:buClr>
              <a:buSzPts val="1900"/>
              <a:buChar char="■"/>
              <a:defRPr/>
            </a:lvl6pPr>
            <a:lvl7pPr marL="3200400" lvl="6" indent="-349250" algn="l" rtl="0">
              <a:lnSpc>
                <a:spcPct val="90000"/>
              </a:lnSpc>
              <a:spcBef>
                <a:spcPts val="1600"/>
              </a:spcBef>
              <a:spcAft>
                <a:spcPts val="0"/>
              </a:spcAft>
              <a:buClr>
                <a:schemeClr val="dk1"/>
              </a:buClr>
              <a:buSzPts val="1900"/>
              <a:buChar char="●"/>
              <a:defRPr/>
            </a:lvl7pPr>
            <a:lvl8pPr marL="3657600" lvl="7" indent="-349250" algn="l" rtl="0">
              <a:lnSpc>
                <a:spcPct val="90000"/>
              </a:lnSpc>
              <a:spcBef>
                <a:spcPts val="1600"/>
              </a:spcBef>
              <a:spcAft>
                <a:spcPts val="0"/>
              </a:spcAft>
              <a:buClr>
                <a:schemeClr val="dk1"/>
              </a:buClr>
              <a:buSzPts val="1900"/>
              <a:buChar char="○"/>
              <a:defRPr/>
            </a:lvl8pPr>
            <a:lvl9pPr marL="4114800" lvl="8" indent="-349250" algn="l" rtl="0">
              <a:lnSpc>
                <a:spcPct val="90000"/>
              </a:lnSpc>
              <a:spcBef>
                <a:spcPts val="1600"/>
              </a:spcBef>
              <a:spcAft>
                <a:spcPts val="1600"/>
              </a:spcAft>
              <a:buClr>
                <a:schemeClr val="dk1"/>
              </a:buClr>
              <a:buSzPts val="1900"/>
              <a:buChar char="■"/>
              <a:defRPr/>
            </a:lvl9pPr>
          </a:lstStyle>
          <a:p>
            <a:endParaRPr/>
          </a:p>
        </p:txBody>
      </p:sp>
      <p:cxnSp>
        <p:nvCxnSpPr>
          <p:cNvPr id="473" name="Google Shape;473;p102"/>
          <p:cNvCxnSpPr/>
          <p:nvPr/>
        </p:nvCxnSpPr>
        <p:spPr>
          <a:xfrm>
            <a:off x="317500" y="1129190"/>
            <a:ext cx="115569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ransition spd="slow">
    <p:push/>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74"/>
        <p:cNvGrpSpPr/>
        <p:nvPr/>
      </p:nvGrpSpPr>
      <p:grpSpPr>
        <a:xfrm>
          <a:off x="0" y="0"/>
          <a:ext cx="0" cy="0"/>
          <a:chOff x="0" y="0"/>
          <a:chExt cx="0" cy="0"/>
        </a:xfrm>
      </p:grpSpPr>
      <p:pic>
        <p:nvPicPr>
          <p:cNvPr id="475" name="Google Shape;475;p103"/>
          <p:cNvPicPr preferRelativeResize="0"/>
          <p:nvPr/>
        </p:nvPicPr>
        <p:blipFill rotWithShape="1">
          <a:blip r:embed="rId2">
            <a:alphaModFix/>
          </a:blip>
          <a:srcRect/>
          <a:stretch/>
        </p:blipFill>
        <p:spPr>
          <a:xfrm>
            <a:off x="11330677" y="236071"/>
            <a:ext cx="615121" cy="568831"/>
          </a:xfrm>
          <a:prstGeom prst="rect">
            <a:avLst/>
          </a:prstGeom>
          <a:noFill/>
          <a:ln>
            <a:noFill/>
          </a:ln>
        </p:spPr>
      </p:pic>
      <p:sp>
        <p:nvSpPr>
          <p:cNvPr id="476" name="Google Shape;476;p103"/>
          <p:cNvSpPr/>
          <p:nvPr/>
        </p:nvSpPr>
        <p:spPr>
          <a:xfrm>
            <a:off x="216446" y="6557695"/>
            <a:ext cx="60960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100"/>
              <a:buFont typeface="Arial"/>
              <a:buNone/>
            </a:pPr>
            <a:r>
              <a:rPr lang="en-US" sz="1100" b="0" i="0" u="none" strike="noStrike" cap="none">
                <a:solidFill>
                  <a:srgbClr val="595959"/>
                </a:solidFill>
                <a:latin typeface="Arial"/>
                <a:ea typeface="Arial"/>
                <a:cs typeface="Arial"/>
                <a:sym typeface="Arial"/>
              </a:rPr>
              <a:t>LOCATION &amp; GROUPS WEBINAR SERIES November 9</a:t>
            </a:r>
            <a:r>
              <a:rPr lang="en-US" sz="1100" b="0" i="0" u="none" strike="noStrike" cap="none" baseline="30000">
                <a:solidFill>
                  <a:srgbClr val="595959"/>
                </a:solidFill>
                <a:latin typeface="Arial"/>
                <a:ea typeface="Arial"/>
                <a:cs typeface="Arial"/>
                <a:sym typeface="Arial"/>
              </a:rPr>
              <a:t>th</a:t>
            </a:r>
            <a:r>
              <a:rPr lang="en-US" sz="1100" b="0" i="0" u="none" strike="noStrike" cap="none">
                <a:solidFill>
                  <a:srgbClr val="595959"/>
                </a:solidFill>
                <a:latin typeface="Arial"/>
                <a:ea typeface="Arial"/>
                <a:cs typeface="Arial"/>
                <a:sym typeface="Arial"/>
              </a:rPr>
              <a:t>, 2021</a:t>
            </a:r>
            <a:endParaRPr sz="1100" b="0" i="0" u="none" strike="noStrike" cap="none">
              <a:solidFill>
                <a:srgbClr val="595959"/>
              </a:solidFill>
              <a:latin typeface="Arial"/>
              <a:ea typeface="Arial"/>
              <a:cs typeface="Arial"/>
              <a:sym typeface="Arial"/>
            </a:endParaRPr>
          </a:p>
        </p:txBody>
      </p:sp>
      <p:cxnSp>
        <p:nvCxnSpPr>
          <p:cNvPr id="477" name="Google Shape;477;p103"/>
          <p:cNvCxnSpPr/>
          <p:nvPr/>
        </p:nvCxnSpPr>
        <p:spPr>
          <a:xfrm>
            <a:off x="216446" y="6557695"/>
            <a:ext cx="11759100" cy="0"/>
          </a:xfrm>
          <a:prstGeom prst="straightConnector1">
            <a:avLst/>
          </a:prstGeom>
          <a:noFill/>
          <a:ln w="9525" cap="flat" cmpd="sng">
            <a:solidFill>
              <a:srgbClr val="C00000"/>
            </a:solidFill>
            <a:prstDash val="solid"/>
            <a:round/>
            <a:headEnd type="none" w="sm" len="sm"/>
            <a:tailEnd type="none" w="sm" len="sm"/>
          </a:ln>
        </p:spPr>
      </p:cxnSp>
      <p:cxnSp>
        <p:nvCxnSpPr>
          <p:cNvPr id="478" name="Google Shape;478;p103"/>
          <p:cNvCxnSpPr/>
          <p:nvPr/>
        </p:nvCxnSpPr>
        <p:spPr>
          <a:xfrm>
            <a:off x="216446" y="164515"/>
            <a:ext cx="11759100" cy="0"/>
          </a:xfrm>
          <a:prstGeom prst="straightConnector1">
            <a:avLst/>
          </a:prstGeom>
          <a:noFill/>
          <a:ln w="9525" cap="flat" cmpd="sng">
            <a:solidFill>
              <a:srgbClr val="C00000"/>
            </a:solidFill>
            <a:prstDash val="solid"/>
            <a:round/>
            <a:headEnd type="none" w="sm" len="sm"/>
            <a:tailEnd type="none" w="sm" len="sm"/>
          </a:ln>
        </p:spPr>
      </p:cxnSp>
      <p:sp>
        <p:nvSpPr>
          <p:cNvPr id="479" name="Google Shape;479;p103"/>
          <p:cNvSpPr txBox="1">
            <a:spLocks noGrp="1"/>
          </p:cNvSpPr>
          <p:nvPr>
            <p:ph type="body" idx="1"/>
          </p:nvPr>
        </p:nvSpPr>
        <p:spPr>
          <a:xfrm>
            <a:off x="250825" y="293688"/>
            <a:ext cx="10531500" cy="10401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100"/>
              </a:spcBef>
              <a:spcAft>
                <a:spcPts val="0"/>
              </a:spcAft>
              <a:buClr>
                <a:schemeClr val="dk1"/>
              </a:buClr>
              <a:buSzPts val="2800"/>
              <a:buNone/>
              <a:defRPr sz="4400" b="1">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55600" algn="l" rtl="0">
              <a:lnSpc>
                <a:spcPct val="90000"/>
              </a:lnSpc>
              <a:spcBef>
                <a:spcPts val="500"/>
              </a:spcBef>
              <a:spcAft>
                <a:spcPts val="0"/>
              </a:spcAft>
              <a:buClr>
                <a:schemeClr val="dk1"/>
              </a:buClr>
              <a:buSzPts val="20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80" name="Google Shape;480;p103"/>
          <p:cNvSpPr txBox="1">
            <a:spLocks noGrp="1"/>
          </p:cNvSpPr>
          <p:nvPr>
            <p:ph type="sldNum" idx="12"/>
          </p:nvPr>
        </p:nvSpPr>
        <p:spPr>
          <a:xfrm>
            <a:off x="9232354" y="6606610"/>
            <a:ext cx="2743200" cy="164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81" name="Google Shape;481;p103"/>
          <p:cNvSpPr txBox="1">
            <a:spLocks noGrp="1"/>
          </p:cNvSpPr>
          <p:nvPr>
            <p:ph type="body" idx="2"/>
          </p:nvPr>
        </p:nvSpPr>
        <p:spPr>
          <a:xfrm>
            <a:off x="407034" y="4408009"/>
            <a:ext cx="2560500" cy="16461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700"/>
              </a:spcBef>
              <a:spcAft>
                <a:spcPts val="0"/>
              </a:spcAft>
              <a:buClr>
                <a:schemeClr val="dk1"/>
              </a:buClr>
              <a:buSzPts val="2800"/>
              <a:buNone/>
              <a:defRPr sz="24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82" name="Google Shape;482;p103"/>
          <p:cNvSpPr>
            <a:spLocks noGrp="1"/>
          </p:cNvSpPr>
          <p:nvPr>
            <p:ph type="pic" idx="3"/>
          </p:nvPr>
        </p:nvSpPr>
        <p:spPr>
          <a:xfrm>
            <a:off x="3442425" y="1652663"/>
            <a:ext cx="2171100" cy="2078100"/>
          </a:xfrm>
          <a:prstGeom prst="rect">
            <a:avLst/>
          </a:prstGeom>
          <a:solidFill>
            <a:srgbClr val="A5A5A5"/>
          </a:solidFill>
          <a:ln>
            <a:noFill/>
          </a:ln>
        </p:spPr>
      </p:sp>
      <p:sp>
        <p:nvSpPr>
          <p:cNvPr id="483" name="Google Shape;483;p103"/>
          <p:cNvSpPr>
            <a:spLocks noGrp="1"/>
          </p:cNvSpPr>
          <p:nvPr>
            <p:ph type="pic" idx="4"/>
          </p:nvPr>
        </p:nvSpPr>
        <p:spPr>
          <a:xfrm>
            <a:off x="7796320" y="1652663"/>
            <a:ext cx="2171100" cy="2078100"/>
          </a:xfrm>
          <a:prstGeom prst="rect">
            <a:avLst/>
          </a:prstGeom>
          <a:solidFill>
            <a:srgbClr val="A5A5A5"/>
          </a:solidFill>
          <a:ln>
            <a:noFill/>
          </a:ln>
        </p:spPr>
      </p:sp>
      <p:sp>
        <p:nvSpPr>
          <p:cNvPr id="484" name="Google Shape;484;p103"/>
          <p:cNvSpPr>
            <a:spLocks noGrp="1"/>
          </p:cNvSpPr>
          <p:nvPr>
            <p:ph type="pic" idx="5"/>
          </p:nvPr>
        </p:nvSpPr>
        <p:spPr>
          <a:xfrm>
            <a:off x="407035" y="1652663"/>
            <a:ext cx="2560500" cy="2734500"/>
          </a:xfrm>
          <a:prstGeom prst="rect">
            <a:avLst/>
          </a:prstGeom>
          <a:solidFill>
            <a:srgbClr val="A5A5A5"/>
          </a:solidFill>
          <a:ln>
            <a:noFill/>
          </a:ln>
        </p:spPr>
      </p:sp>
      <p:sp>
        <p:nvSpPr>
          <p:cNvPr id="485" name="Google Shape;485;p103"/>
          <p:cNvSpPr>
            <a:spLocks noGrp="1"/>
          </p:cNvSpPr>
          <p:nvPr>
            <p:ph type="pic" idx="6"/>
          </p:nvPr>
        </p:nvSpPr>
        <p:spPr>
          <a:xfrm>
            <a:off x="3442425" y="4116958"/>
            <a:ext cx="2171100" cy="2078100"/>
          </a:xfrm>
          <a:prstGeom prst="rect">
            <a:avLst/>
          </a:prstGeom>
          <a:solidFill>
            <a:srgbClr val="A5A5A5"/>
          </a:solidFill>
          <a:ln>
            <a:noFill/>
          </a:ln>
        </p:spPr>
      </p:sp>
      <p:sp>
        <p:nvSpPr>
          <p:cNvPr id="486" name="Google Shape;486;p103"/>
          <p:cNvSpPr>
            <a:spLocks noGrp="1"/>
          </p:cNvSpPr>
          <p:nvPr>
            <p:ph type="pic" idx="7"/>
          </p:nvPr>
        </p:nvSpPr>
        <p:spPr>
          <a:xfrm>
            <a:off x="7796320" y="4116958"/>
            <a:ext cx="2171100" cy="2078100"/>
          </a:xfrm>
          <a:prstGeom prst="rect">
            <a:avLst/>
          </a:prstGeom>
          <a:solidFill>
            <a:srgbClr val="A5A5A5"/>
          </a:solidFill>
          <a:ln>
            <a:noFill/>
          </a:ln>
        </p:spPr>
      </p:sp>
      <p:sp>
        <p:nvSpPr>
          <p:cNvPr id="487" name="Google Shape;487;p103"/>
          <p:cNvSpPr txBox="1">
            <a:spLocks noGrp="1"/>
          </p:cNvSpPr>
          <p:nvPr>
            <p:ph type="body" idx="8"/>
          </p:nvPr>
        </p:nvSpPr>
        <p:spPr>
          <a:xfrm>
            <a:off x="5720142" y="1652663"/>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800"/>
              <a:buNone/>
              <a:defRPr sz="23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88" name="Google Shape;488;p103"/>
          <p:cNvSpPr txBox="1">
            <a:spLocks noGrp="1"/>
          </p:cNvSpPr>
          <p:nvPr>
            <p:ph type="body" idx="9"/>
          </p:nvPr>
        </p:nvSpPr>
        <p:spPr>
          <a:xfrm>
            <a:off x="5720142" y="4116958"/>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800"/>
              <a:buNone/>
              <a:defRPr sz="23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89" name="Google Shape;489;p103"/>
          <p:cNvSpPr txBox="1">
            <a:spLocks noGrp="1"/>
          </p:cNvSpPr>
          <p:nvPr>
            <p:ph type="body" idx="13"/>
          </p:nvPr>
        </p:nvSpPr>
        <p:spPr>
          <a:xfrm>
            <a:off x="10067352" y="1652663"/>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800"/>
              <a:buNone/>
              <a:defRPr sz="23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90" name="Google Shape;490;p103"/>
          <p:cNvSpPr txBox="1">
            <a:spLocks noGrp="1"/>
          </p:cNvSpPr>
          <p:nvPr>
            <p:ph type="body" idx="14"/>
          </p:nvPr>
        </p:nvSpPr>
        <p:spPr>
          <a:xfrm>
            <a:off x="10067352" y="4116958"/>
            <a:ext cx="1815900" cy="2036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dk1"/>
              </a:buClr>
              <a:buSzPts val="2800"/>
              <a:buNone/>
              <a:defRPr sz="2300">
                <a:latin typeface="Arial"/>
                <a:ea typeface="Arial"/>
                <a:cs typeface="Arial"/>
                <a:sym typeface="Arial"/>
              </a:defRPr>
            </a:lvl1pPr>
            <a:lvl2pPr marL="914400" lvl="1" indent="-228600" algn="l" rtl="0">
              <a:lnSpc>
                <a:spcPct val="100000"/>
              </a:lnSpc>
              <a:spcBef>
                <a:spcPts val="700"/>
              </a:spcBef>
              <a:spcAft>
                <a:spcPts val="0"/>
              </a:spcAft>
              <a:buClr>
                <a:schemeClr val="dk1"/>
              </a:buClr>
              <a:buSzPts val="2400"/>
              <a:buNone/>
              <a:defRPr sz="2000">
                <a:latin typeface="Arial"/>
                <a:ea typeface="Arial"/>
                <a:cs typeface="Arial"/>
                <a:sym typeface="Arial"/>
              </a:defRPr>
            </a:lvl2pPr>
            <a:lvl3pPr marL="1371600" lvl="2" indent="-228600" algn="l" rtl="0">
              <a:lnSpc>
                <a:spcPct val="100000"/>
              </a:lnSpc>
              <a:spcBef>
                <a:spcPts val="700"/>
              </a:spcBef>
              <a:spcAft>
                <a:spcPts val="0"/>
              </a:spcAft>
              <a:buClr>
                <a:schemeClr val="dk1"/>
              </a:buClr>
              <a:buSzPts val="2000"/>
              <a:buNone/>
              <a:defRPr sz="1900">
                <a:latin typeface="Arial"/>
                <a:ea typeface="Arial"/>
                <a:cs typeface="Arial"/>
                <a:sym typeface="Arial"/>
              </a:defRPr>
            </a:lvl3pPr>
            <a:lvl4pPr marL="1828800" lvl="3" indent="-228600" algn="l" rtl="0">
              <a:lnSpc>
                <a:spcPct val="100000"/>
              </a:lnSpc>
              <a:spcBef>
                <a:spcPts val="700"/>
              </a:spcBef>
              <a:spcAft>
                <a:spcPts val="0"/>
              </a:spcAft>
              <a:buClr>
                <a:schemeClr val="dk1"/>
              </a:buClr>
              <a:buSzPts val="1900"/>
              <a:buNone/>
              <a:defRPr sz="1600">
                <a:latin typeface="Arial"/>
                <a:ea typeface="Arial"/>
                <a:cs typeface="Arial"/>
                <a:sym typeface="Arial"/>
              </a:defRPr>
            </a:lvl4pPr>
            <a:lvl5pPr marL="2286000" lvl="4" indent="-228600" algn="l" rtl="0">
              <a:lnSpc>
                <a:spcPct val="100000"/>
              </a:lnSpc>
              <a:spcBef>
                <a:spcPts val="700"/>
              </a:spcBef>
              <a:spcAft>
                <a:spcPts val="0"/>
              </a:spcAft>
              <a:buClr>
                <a:schemeClr val="dk1"/>
              </a:buClr>
              <a:buSzPts val="1900"/>
              <a:buNone/>
              <a:defRPr sz="1600">
                <a:latin typeface="Arial"/>
                <a:ea typeface="Arial"/>
                <a:cs typeface="Arial"/>
                <a:sym typeface="Arial"/>
              </a:defRPr>
            </a:lvl5pPr>
            <a:lvl6pPr marL="2743200" lvl="5" indent="-349250" algn="l" rtl="0">
              <a:lnSpc>
                <a:spcPct val="90000"/>
              </a:lnSpc>
              <a:spcBef>
                <a:spcPts val="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91" name="Google Shape;491;p103"/>
          <p:cNvSpPr/>
          <p:nvPr/>
        </p:nvSpPr>
        <p:spPr>
          <a:xfrm>
            <a:off x="0" y="6533909"/>
            <a:ext cx="12192000" cy="324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fld id="{00000000-1234-1234-1234-123412341234}" type="slidenum">
              <a:rPr lang="en-US" sz="1900">
                <a:solidFill>
                  <a:schemeClr val="dk1"/>
                </a:solidFill>
                <a:latin typeface="Calibri"/>
                <a:ea typeface="Calibri"/>
                <a:cs typeface="Calibri"/>
                <a:sym typeface="Calibri"/>
              </a:rPr>
              <a:t>‹#›</a:t>
            </a:fld>
            <a:endParaRPr sz="1900" b="0" i="0" u="none" strike="noStrike" cap="none">
              <a:solidFill>
                <a:schemeClr val="lt1"/>
              </a:solidFill>
              <a:latin typeface="Arial"/>
              <a:ea typeface="Arial"/>
              <a:cs typeface="Arial"/>
              <a:sym typeface="Arial"/>
            </a:endParaRPr>
          </a:p>
        </p:txBody>
      </p:sp>
      <p:pic>
        <p:nvPicPr>
          <p:cNvPr id="492" name="Google Shape;492;p103"/>
          <p:cNvPicPr preferRelativeResize="0"/>
          <p:nvPr/>
        </p:nvPicPr>
        <p:blipFill rotWithShape="1">
          <a:blip r:embed="rId3">
            <a:alphaModFix/>
          </a:blip>
          <a:srcRect/>
          <a:stretch/>
        </p:blipFill>
        <p:spPr>
          <a:xfrm>
            <a:off x="147095" y="6582565"/>
            <a:ext cx="2879682" cy="233255"/>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93"/>
        <p:cNvGrpSpPr/>
        <p:nvPr/>
      </p:nvGrpSpPr>
      <p:grpSpPr>
        <a:xfrm>
          <a:off x="0" y="0"/>
          <a:ext cx="0" cy="0"/>
          <a:chOff x="0" y="0"/>
          <a:chExt cx="0" cy="0"/>
        </a:xfrm>
      </p:grpSpPr>
      <p:sp>
        <p:nvSpPr>
          <p:cNvPr id="494" name="Google Shape;494;p104"/>
          <p:cNvSpPr>
            <a:spLocks noGrp="1"/>
          </p:cNvSpPr>
          <p:nvPr>
            <p:ph type="pic" idx="2"/>
          </p:nvPr>
        </p:nvSpPr>
        <p:spPr>
          <a:xfrm>
            <a:off x="0" y="0"/>
            <a:ext cx="12192000" cy="6858000"/>
          </a:xfrm>
          <a:prstGeom prst="rect">
            <a:avLst/>
          </a:prstGeom>
          <a:solidFill>
            <a:srgbClr val="A5A5A5"/>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theme" Target="../theme/theme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5.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4" name="Google Shape;8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 name="Google Shape;8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7" name="Google Shape;8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82" name="Google Shape;182;p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attrocento Sans"/>
                <a:ea typeface="Quattrocento Sans"/>
                <a:cs typeface="Quattrocento Sans"/>
                <a:sym typeface="Quattrocento Sans"/>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attrocento Sans"/>
                <a:ea typeface="Quattrocento Sans"/>
                <a:cs typeface="Quattrocento Sans"/>
                <a:sym typeface="Quattrocento Sans"/>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83" name="Google Shape;183;p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1200" b="0" i="0" u="none" strike="noStrike" cap="none">
                <a:solidFill>
                  <a:srgbClr val="888888"/>
                </a:solidFill>
                <a:latin typeface="Quattrocento Sans"/>
                <a:ea typeface="Quattrocento Sans"/>
                <a:cs typeface="Quattrocento Sans"/>
                <a:sym typeface="Quattrocento Sans"/>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84" name="Google Shape;184;p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1200" b="0" i="0" u="none" strike="noStrike" cap="none">
                <a:solidFill>
                  <a:srgbClr val="888888"/>
                </a:solidFill>
                <a:latin typeface="Quattrocento Sans"/>
                <a:ea typeface="Quattrocento Sans"/>
                <a:cs typeface="Quattrocento Sans"/>
                <a:sym typeface="Quattrocento Sans"/>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85" name="Google Shape;185;p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1pPr>
            <a:lvl2pPr marL="0" marR="0" lvl="1"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2pPr>
            <a:lvl3pPr marL="0" marR="0" lvl="2"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3pPr>
            <a:lvl4pPr marL="0" marR="0" lvl="3"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4pPr>
            <a:lvl5pPr marL="0" marR="0" lvl="4"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5pPr>
            <a:lvl6pPr marL="0" marR="0" lvl="5"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6pPr>
            <a:lvl7pPr marL="0" marR="0" lvl="6"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7pPr>
            <a:lvl8pPr marL="0" marR="0" lvl="7"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8pPr>
            <a:lvl9pPr marL="0" marR="0" lvl="8"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sp>
        <p:nvSpPr>
          <p:cNvPr id="301" name="Google Shape;301;p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02" name="Google Shape;302;p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attrocento Sans"/>
                <a:ea typeface="Quattrocento Sans"/>
                <a:cs typeface="Quattrocento Sans"/>
                <a:sym typeface="Quattrocento Sans"/>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attrocento Sans"/>
                <a:ea typeface="Quattrocento Sans"/>
                <a:cs typeface="Quattrocento Sans"/>
                <a:sym typeface="Quattrocento Sans"/>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03" name="Google Shape;303;p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1200" b="0" i="0" u="none" strike="noStrike" cap="none">
                <a:solidFill>
                  <a:srgbClr val="888888"/>
                </a:solidFill>
                <a:latin typeface="Quattrocento Sans"/>
                <a:ea typeface="Quattrocento Sans"/>
                <a:cs typeface="Quattrocento Sans"/>
                <a:sym typeface="Quattrocento Sans"/>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04" name="Google Shape;304;p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1200" b="0" i="0" u="none" strike="noStrike" cap="none">
                <a:solidFill>
                  <a:srgbClr val="888888"/>
                </a:solidFill>
                <a:latin typeface="Quattrocento Sans"/>
                <a:ea typeface="Quattrocento Sans"/>
                <a:cs typeface="Quattrocento Sans"/>
                <a:sym typeface="Quattrocento Sans"/>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05" name="Google Shape;305;p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1pPr>
            <a:lvl2pPr marL="0" marR="0" lvl="1"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2pPr>
            <a:lvl3pPr marL="0" marR="0" lvl="2"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3pPr>
            <a:lvl4pPr marL="0" marR="0" lvl="3"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4pPr>
            <a:lvl5pPr marL="0" marR="0" lvl="4"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5pPr>
            <a:lvl6pPr marL="0" marR="0" lvl="5"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6pPr>
            <a:lvl7pPr marL="0" marR="0" lvl="6"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7pPr>
            <a:lvl8pPr marL="0" marR="0" lvl="7"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8pPr>
            <a:lvl9pPr marL="0" marR="0" lvl="8" indent="0" algn="r" rtl="0">
              <a:spcBef>
                <a:spcPts val="0"/>
              </a:spcBef>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20"/>
        <p:cNvGrpSpPr/>
        <p:nvPr/>
      </p:nvGrpSpPr>
      <p:grpSpPr>
        <a:xfrm>
          <a:off x="0" y="0"/>
          <a:ext cx="0" cy="0"/>
          <a:chOff x="0" y="0"/>
          <a:chExt cx="0" cy="0"/>
        </a:xfrm>
      </p:grpSpPr>
      <p:sp>
        <p:nvSpPr>
          <p:cNvPr id="421" name="Google Shape;421;p9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422" name="Google Shape;422;p9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423" name="Google Shape;423;p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hyperlink" Target="https://www.wreathsacrossamerica.org/Resources/VolunteerResourcePage" TargetMode="External"/><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hyperlink" Target="https://www.wreathsacrossamerica.org/Resources/VolunteerResourcePag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wreathsacrossamerica.org/Resources/VolunteerResourcePage" TargetMode="External"/><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wreathsacrossamerica.org/Newsroom/WreathsAcrossAmericaRadio/#171576EE-BFBA-4441-A795-2954360982F2" TargetMode="External"/><Relationship Id="rId2" Type="http://schemas.openxmlformats.org/officeDocument/2006/relationships/notesSlide" Target="../notesSlides/notesSlide16.xml"/><Relationship Id="rId1" Type="http://schemas.openxmlformats.org/officeDocument/2006/relationships/slideLayout" Target="../slideLayouts/slideLayout64.xml"/><Relationship Id="rId6" Type="http://schemas.openxmlformats.org/officeDocument/2006/relationships/hyperlink" Target="https://www.wreathsacrossamerica.org/About/RemembranceTree" TargetMode="External"/><Relationship Id="rId5" Type="http://schemas.openxmlformats.org/officeDocument/2006/relationships/hyperlink" Target="https://www.wreathsacrossamerica.org/Resources/EducationalResources" TargetMode="External"/><Relationship Id="rId4" Type="http://schemas.openxmlformats.org/officeDocument/2006/relationships/hyperlink" Target="https://www.wreathsacrossamerica.org/About/MobileEducationExhibi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hyperlink" Target="http://www.wreathsacrossamerica.org/radio"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linkedin.com/company/wreaths-across-america/mycompany/" TargetMode="External"/><Relationship Id="rId3" Type="http://schemas.openxmlformats.org/officeDocument/2006/relationships/image" Target="../media/image22.png"/><Relationship Id="rId7" Type="http://schemas.openxmlformats.org/officeDocument/2006/relationships/hyperlink" Target="https://www.tiktok.com/@wreathsacross" TargetMode="External"/><Relationship Id="rId2" Type="http://schemas.openxmlformats.org/officeDocument/2006/relationships/notesSlide" Target="../notesSlides/notesSlide18.xml"/><Relationship Id="rId1" Type="http://schemas.openxmlformats.org/officeDocument/2006/relationships/slideLayout" Target="../slideLayouts/slideLayout64.xml"/><Relationship Id="rId6" Type="http://schemas.openxmlformats.org/officeDocument/2006/relationships/hyperlink" Target="https://twitter.com/WreathsAcross" TargetMode="External"/><Relationship Id="rId11" Type="http://schemas.openxmlformats.org/officeDocument/2006/relationships/hyperlink" Target="https://www.youtube.com/watch?v=5_-EW6a_VAs" TargetMode="External"/><Relationship Id="rId5" Type="http://schemas.openxmlformats.org/officeDocument/2006/relationships/hyperlink" Target="https://www.instagram.com/wreathsacross/" TargetMode="External"/><Relationship Id="rId10" Type="http://schemas.openxmlformats.org/officeDocument/2006/relationships/hyperlink" Target="https://www.youtube.com/watch?v=2Dy6PE37g2k&amp;t=81s" TargetMode="External"/><Relationship Id="rId4" Type="http://schemas.openxmlformats.org/officeDocument/2006/relationships/hyperlink" Target="https://www.facebook.com/WAAHQ" TargetMode="External"/><Relationship Id="rId9" Type="http://schemas.openxmlformats.org/officeDocument/2006/relationships/hyperlink" Target="https://www.youtube.com/WreathsAcrossAmerica"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mailto:region1@wreathsacrossamerica.org" TargetMode="External"/><Relationship Id="rId7" Type="http://schemas.openxmlformats.org/officeDocument/2006/relationships/hyperlink" Target="mailto:region5@wreathsacrossamerica.org" TargetMode="External"/><Relationship Id="rId2" Type="http://schemas.openxmlformats.org/officeDocument/2006/relationships/notesSlide" Target="../notesSlides/notesSlide19.xml"/><Relationship Id="rId1" Type="http://schemas.openxmlformats.org/officeDocument/2006/relationships/slideLayout" Target="../slideLayouts/slideLayout96.xml"/><Relationship Id="rId6" Type="http://schemas.openxmlformats.org/officeDocument/2006/relationships/hyperlink" Target="mailto:region4@wreathsacrossamerica.org" TargetMode="External"/><Relationship Id="rId5" Type="http://schemas.openxmlformats.org/officeDocument/2006/relationships/hyperlink" Target="mailto:region3@wreathsacrossamerica.org" TargetMode="External"/><Relationship Id="rId4" Type="http://schemas.openxmlformats.org/officeDocument/2006/relationships/hyperlink" Target="mailto:region2@wreathsacrossamerica.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3.jpg"/><Relationship Id="rId18" Type="http://schemas.openxmlformats.org/officeDocument/2006/relationships/image" Target="../media/image35.jpg"/><Relationship Id="rId3" Type="http://schemas.openxmlformats.org/officeDocument/2006/relationships/image" Target="../media/image24.jpg"/><Relationship Id="rId7" Type="http://schemas.openxmlformats.org/officeDocument/2006/relationships/image" Target="../media/image28.jpg"/><Relationship Id="rId12" Type="http://schemas.openxmlformats.org/officeDocument/2006/relationships/image" Target="../media/image32.jpg"/><Relationship Id="rId17" Type="http://schemas.openxmlformats.org/officeDocument/2006/relationships/hyperlink" Target="mailto:region4@wreathsacrossamerica.org" TargetMode="External"/><Relationship Id="rId2" Type="http://schemas.openxmlformats.org/officeDocument/2006/relationships/notesSlide" Target="../notesSlides/notesSlide20.xml"/><Relationship Id="rId16" Type="http://schemas.openxmlformats.org/officeDocument/2006/relationships/hyperlink" Target="mailto:region3@wreathsacrossamerica.org" TargetMode="External"/><Relationship Id="rId20" Type="http://schemas.openxmlformats.org/officeDocument/2006/relationships/image" Target="../media/image36.jpg"/><Relationship Id="rId1" Type="http://schemas.openxmlformats.org/officeDocument/2006/relationships/slideLayout" Target="../slideLayouts/slideLayout98.xml"/><Relationship Id="rId6" Type="http://schemas.openxmlformats.org/officeDocument/2006/relationships/image" Target="../media/image27.jpg"/><Relationship Id="rId11" Type="http://schemas.openxmlformats.org/officeDocument/2006/relationships/image" Target="../media/image31.jpg"/><Relationship Id="rId5" Type="http://schemas.openxmlformats.org/officeDocument/2006/relationships/image" Target="../media/image26.jpg"/><Relationship Id="rId15" Type="http://schemas.openxmlformats.org/officeDocument/2006/relationships/hyperlink" Target="mailto:region2@wreathsacrossamerica.org" TargetMode="External"/><Relationship Id="rId10" Type="http://schemas.openxmlformats.org/officeDocument/2006/relationships/image" Target="../media/image30.jpg"/><Relationship Id="rId19" Type="http://schemas.openxmlformats.org/officeDocument/2006/relationships/hyperlink" Target="mailto:region5@wreathsacrossamerica.org" TargetMode="External"/><Relationship Id="rId4" Type="http://schemas.openxmlformats.org/officeDocument/2006/relationships/image" Target="../media/image25.jpg"/><Relationship Id="rId9" Type="http://schemas.openxmlformats.org/officeDocument/2006/relationships/hyperlink" Target="mailto:region1@wreathsacrossamerica.org" TargetMode="External"/><Relationship Id="rId1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105"/>
          <p:cNvPicPr preferRelativeResize="0">
            <a:picLocks noGrp="1"/>
          </p:cNvPicPr>
          <p:nvPr>
            <p:ph type="pic" idx="2"/>
          </p:nvPr>
        </p:nvPicPr>
        <p:blipFill rotWithShape="1">
          <a:blip r:embed="rId3">
            <a:alphaModFix/>
          </a:blip>
          <a:srcRect t="2205" b="2205"/>
          <a:stretch/>
        </p:blipFill>
        <p:spPr>
          <a:xfrm>
            <a:off x="0" y="0"/>
            <a:ext cx="12192000" cy="6858000"/>
          </a:xfrm>
          <a:prstGeom prst="rect">
            <a:avLst/>
          </a:prstGeom>
          <a:solidFill>
            <a:srgbClr val="A5A5A5"/>
          </a:solidFill>
          <a:ln>
            <a:noFill/>
          </a:ln>
        </p:spPr>
      </p:pic>
      <p:sp>
        <p:nvSpPr>
          <p:cNvPr id="502" name="Google Shape;502;p105"/>
          <p:cNvSpPr/>
          <p:nvPr/>
        </p:nvSpPr>
        <p:spPr>
          <a:xfrm>
            <a:off x="-1300" y="0"/>
            <a:ext cx="12192000" cy="6858000"/>
          </a:xfrm>
          <a:prstGeom prst="rect">
            <a:avLst/>
          </a:prstGeom>
          <a:solidFill>
            <a:schemeClr val="dk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3" name="Google Shape;503;p105"/>
          <p:cNvSpPr/>
          <p:nvPr/>
        </p:nvSpPr>
        <p:spPr>
          <a:xfrm>
            <a:off x="0" y="2822225"/>
            <a:ext cx="2476200" cy="504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4" name="Google Shape;504;p105"/>
          <p:cNvSpPr txBox="1"/>
          <p:nvPr/>
        </p:nvSpPr>
        <p:spPr>
          <a:xfrm>
            <a:off x="2553250" y="1935200"/>
            <a:ext cx="7084200" cy="227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4500" b="1">
                <a:solidFill>
                  <a:schemeClr val="accent4"/>
                </a:solidFill>
                <a:latin typeface="Sorts Mill Goudy"/>
                <a:ea typeface="Sorts Mill Goudy"/>
                <a:cs typeface="Sorts Mill Goudy"/>
                <a:sym typeface="Sorts Mill Goudy"/>
              </a:rPr>
              <a:t>J</a:t>
            </a:r>
            <a:r>
              <a:rPr lang="en-US" sz="4800" b="1">
                <a:solidFill>
                  <a:schemeClr val="accent4"/>
                </a:solidFill>
                <a:latin typeface="Sorts Mill Goudy"/>
                <a:ea typeface="Sorts Mill Goudy"/>
                <a:cs typeface="Sorts Mill Goudy"/>
                <a:sym typeface="Sorts Mill Goudy"/>
              </a:rPr>
              <a:t>oin the mission of Wreaths Across America!</a:t>
            </a:r>
            <a:endParaRPr sz="4800" b="1">
              <a:solidFill>
                <a:schemeClr val="accent4"/>
              </a:solidFill>
              <a:latin typeface="Sorts Mill Goudy"/>
              <a:ea typeface="Sorts Mill Goudy"/>
              <a:cs typeface="Sorts Mill Goudy"/>
              <a:sym typeface="Sorts Mill Goudy"/>
            </a:endParaRPr>
          </a:p>
          <a:p>
            <a:pPr marL="0" lvl="0" indent="0" algn="ctr" rtl="0">
              <a:spcBef>
                <a:spcPts val="0"/>
              </a:spcBef>
              <a:spcAft>
                <a:spcPts val="0"/>
              </a:spcAft>
              <a:buClr>
                <a:schemeClr val="dk1"/>
              </a:buClr>
              <a:buSzPts val="1100"/>
              <a:buFont typeface="Arial"/>
              <a:buNone/>
            </a:pPr>
            <a:r>
              <a:rPr lang="en-US" sz="3200">
                <a:solidFill>
                  <a:schemeClr val="lt1"/>
                </a:solidFill>
                <a:latin typeface="Sorts Mill Goudy"/>
                <a:ea typeface="Sorts Mill Goudy"/>
                <a:cs typeface="Sorts Mill Goudy"/>
                <a:sym typeface="Sorts Mill Goudy"/>
              </a:rPr>
              <a:t>Involve Your Community</a:t>
            </a:r>
            <a:endParaRPr sz="4800" b="1">
              <a:solidFill>
                <a:schemeClr val="accent4"/>
              </a:solidFill>
              <a:latin typeface="Sorts Mill Goudy"/>
              <a:ea typeface="Sorts Mill Goudy"/>
              <a:cs typeface="Sorts Mill Goudy"/>
              <a:sym typeface="Sorts Mill Goudy"/>
            </a:endParaRPr>
          </a:p>
          <a:p>
            <a:pPr marL="0" marR="0" lvl="0" indent="0" algn="l" rtl="0">
              <a:lnSpc>
                <a:spcPct val="100000"/>
              </a:lnSpc>
              <a:spcBef>
                <a:spcPts val="0"/>
              </a:spcBef>
              <a:spcAft>
                <a:spcPts val="0"/>
              </a:spcAft>
              <a:buClr>
                <a:srgbClr val="000000"/>
              </a:buClr>
              <a:buSzPts val="3500"/>
              <a:buFont typeface="Arial"/>
              <a:buNone/>
            </a:pPr>
            <a:endParaRPr sz="1400" b="1" i="0" u="none" strike="noStrike" cap="none">
              <a:solidFill>
                <a:srgbClr val="000000"/>
              </a:solidFill>
              <a:latin typeface="Sorts Mill Goudy"/>
              <a:ea typeface="Sorts Mill Goudy"/>
              <a:cs typeface="Sorts Mill Goudy"/>
              <a:sym typeface="Sorts Mill Goudy"/>
            </a:endParaRPr>
          </a:p>
        </p:txBody>
      </p:sp>
      <p:sp>
        <p:nvSpPr>
          <p:cNvPr id="505" name="Google Shape;505;p105"/>
          <p:cNvSpPr/>
          <p:nvPr/>
        </p:nvSpPr>
        <p:spPr>
          <a:xfrm>
            <a:off x="9714375" y="2822225"/>
            <a:ext cx="2476200" cy="504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06" name="Google Shape;506;p105"/>
          <p:cNvPicPr preferRelativeResize="0"/>
          <p:nvPr/>
        </p:nvPicPr>
        <p:blipFill rotWithShape="1">
          <a:blip r:embed="rId4">
            <a:alphaModFix/>
          </a:blip>
          <a:srcRect/>
          <a:stretch/>
        </p:blipFill>
        <p:spPr>
          <a:xfrm>
            <a:off x="3183118" y="5322785"/>
            <a:ext cx="5823170" cy="471677"/>
          </a:xfrm>
          <a:prstGeom prst="rect">
            <a:avLst/>
          </a:prstGeom>
          <a:noFill/>
          <a:ln>
            <a:noFill/>
          </a:ln>
        </p:spPr>
      </p:pic>
      <p:sp>
        <p:nvSpPr>
          <p:cNvPr id="507" name="Google Shape;507;p105"/>
          <p:cNvSpPr txBox="1"/>
          <p:nvPr/>
        </p:nvSpPr>
        <p:spPr>
          <a:xfrm>
            <a:off x="4891800" y="5888200"/>
            <a:ext cx="2408400" cy="47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i="1">
                <a:solidFill>
                  <a:schemeClr val="lt1"/>
                </a:solidFill>
                <a:latin typeface="Sorts Mill Goudy"/>
                <a:ea typeface="Sorts Mill Goudy"/>
                <a:cs typeface="Sorts Mill Goudy"/>
                <a:sym typeface="Sorts Mill Goudy"/>
              </a:rPr>
              <a:t>2024</a:t>
            </a:r>
            <a:endParaRPr sz="2000" i="1">
              <a:solidFill>
                <a:schemeClr val="lt1"/>
              </a:solidFill>
              <a:latin typeface="Sorts Mill Goudy"/>
              <a:ea typeface="Sorts Mill Goudy"/>
              <a:cs typeface="Sorts Mill Goudy"/>
              <a:sym typeface="Sorts Mill Goud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14"/>
          <p:cNvSpPr/>
          <p:nvPr/>
        </p:nvSpPr>
        <p:spPr>
          <a:xfrm>
            <a:off x="0" y="1047067"/>
            <a:ext cx="121920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604" name="Google Shape;604;p114"/>
          <p:cNvSpPr/>
          <p:nvPr/>
        </p:nvSpPr>
        <p:spPr>
          <a:xfrm>
            <a:off x="0" y="1322950"/>
            <a:ext cx="6424800" cy="5078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605" name="Google Shape;605;p114"/>
          <p:cNvSpPr txBox="1"/>
          <p:nvPr/>
        </p:nvSpPr>
        <p:spPr>
          <a:xfrm>
            <a:off x="0" y="1322950"/>
            <a:ext cx="6424800" cy="50787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900" b="1">
                <a:solidFill>
                  <a:schemeClr val="accent5"/>
                </a:solidFill>
                <a:latin typeface="Sorts Mill Goudy"/>
                <a:ea typeface="Sorts Mill Goudy"/>
                <a:cs typeface="Sorts Mill Goudy"/>
                <a:sym typeface="Sorts Mill Goudy"/>
              </a:rPr>
              <a:t>$5 Back Plan Details</a:t>
            </a:r>
            <a:endParaRPr sz="2400">
              <a:solidFill>
                <a:schemeClr val="dk1"/>
              </a:solidFill>
            </a:endParaRPr>
          </a:p>
          <a:p>
            <a:pPr marL="0" lvl="0" indent="0" algn="l" rtl="0">
              <a:spcBef>
                <a:spcPts val="0"/>
              </a:spcBef>
              <a:spcAft>
                <a:spcPts val="0"/>
              </a:spcAft>
              <a:buNone/>
            </a:pPr>
            <a:endParaRPr sz="600">
              <a:solidFill>
                <a:schemeClr val="dk1"/>
              </a:solidFill>
              <a:latin typeface="Sorts Mill Goudy"/>
              <a:ea typeface="Sorts Mill Goudy"/>
              <a:cs typeface="Sorts Mill Goudy"/>
              <a:sym typeface="Sorts Mill Goudy"/>
            </a:endParaRPr>
          </a:p>
          <a:p>
            <a:pPr marL="609600" lvl="0" indent="-406400" algn="l" rtl="0">
              <a:lnSpc>
                <a:spcPct val="115000"/>
              </a:lnSpc>
              <a:spcBef>
                <a:spcPts val="0"/>
              </a:spcBef>
              <a:spcAft>
                <a:spcPts val="0"/>
              </a:spcAft>
              <a:buSzPts val="1600"/>
              <a:buFont typeface="Sorts Mill Goudy"/>
              <a:buChar char="❖"/>
            </a:pPr>
            <a:r>
              <a:rPr lang="en-US" sz="1600" b="1">
                <a:latin typeface="Sorts Mill Goudy"/>
                <a:ea typeface="Sorts Mill Goudy"/>
                <a:cs typeface="Sorts Mill Goudy"/>
                <a:sym typeface="Sorts Mill Goudy"/>
              </a:rPr>
              <a:t>Your Sponsorship Group will get $5 back for every $17 sponsorship to help you support your own local programs. </a:t>
            </a:r>
            <a:r>
              <a:rPr lang="en-US" sz="1600" i="1">
                <a:latin typeface="Sorts Mill Goudy"/>
                <a:ea typeface="Sorts Mill Goudy"/>
                <a:cs typeface="Sorts Mill Goudy"/>
                <a:sym typeface="Sorts Mill Goudy"/>
              </a:rPr>
              <a:t>A current-year W9 is required for payback checks and tax purposes.</a:t>
            </a:r>
            <a:endParaRPr sz="1600" i="1">
              <a:latin typeface="Sorts Mill Goudy"/>
              <a:ea typeface="Sorts Mill Goudy"/>
              <a:cs typeface="Sorts Mill Goudy"/>
              <a:sym typeface="Sorts Mill Goudy"/>
            </a:endParaRPr>
          </a:p>
          <a:p>
            <a:pPr marL="609600" lvl="0" indent="-406400" algn="l" rtl="0">
              <a:lnSpc>
                <a:spcPct val="115000"/>
              </a:lnSpc>
              <a:spcBef>
                <a:spcPts val="0"/>
              </a:spcBef>
              <a:spcAft>
                <a:spcPts val="0"/>
              </a:spcAft>
              <a:buSzPts val="1600"/>
              <a:buFont typeface="Sorts Mill Goudy"/>
              <a:buChar char="❖"/>
            </a:pPr>
            <a:r>
              <a:rPr lang="en-US" sz="1600">
                <a:latin typeface="Sorts Mill Goudy"/>
                <a:ea typeface="Sorts Mill Goudy"/>
                <a:cs typeface="Sorts Mill Goudy"/>
                <a:sym typeface="Sorts Mill Goudy"/>
              </a:rPr>
              <a:t>Share the direct link to the custom Wreaths Across America Sponsorship Group page that is created for your organization to </a:t>
            </a:r>
            <a:r>
              <a:rPr lang="en-US" sz="1600" b="1">
                <a:latin typeface="Sorts Mill Goudy"/>
                <a:ea typeface="Sorts Mill Goudy"/>
                <a:cs typeface="Sorts Mill Goudy"/>
                <a:sym typeface="Sorts Mill Goudy"/>
              </a:rPr>
              <a:t>gather sponsorships online!</a:t>
            </a:r>
            <a:endParaRPr sz="1600" b="1">
              <a:latin typeface="Sorts Mill Goudy"/>
              <a:ea typeface="Sorts Mill Goudy"/>
              <a:cs typeface="Sorts Mill Goudy"/>
              <a:sym typeface="Sorts Mill Goudy"/>
            </a:endParaRPr>
          </a:p>
          <a:p>
            <a:pPr marL="609600" lvl="0" indent="-406400" algn="l" rtl="0">
              <a:lnSpc>
                <a:spcPct val="115000"/>
              </a:lnSpc>
              <a:spcBef>
                <a:spcPts val="0"/>
              </a:spcBef>
              <a:spcAft>
                <a:spcPts val="0"/>
              </a:spcAft>
              <a:buSzPts val="1600"/>
              <a:buFont typeface="Sorts Mill Goudy"/>
              <a:buChar char="❖"/>
            </a:pPr>
            <a:r>
              <a:rPr lang="en-US" sz="1600" b="1">
                <a:latin typeface="Sorts Mill Goudy"/>
                <a:ea typeface="Sorts Mill Goudy"/>
                <a:cs typeface="Sorts Mill Goudy"/>
                <a:sym typeface="Sorts Mill Goudy"/>
              </a:rPr>
              <a:t>Collect checks</a:t>
            </a:r>
            <a:r>
              <a:rPr lang="en-US" sz="1600">
                <a:latin typeface="Sorts Mill Goudy"/>
                <a:ea typeface="Sorts Mill Goudy"/>
                <a:cs typeface="Sorts Mill Goudy"/>
                <a:sym typeface="Sorts Mill Goudy"/>
              </a:rPr>
              <a:t> written out to Wreaths Across America and submit them through the mail with approved order forms within 30 days of receiving the checks.</a:t>
            </a:r>
            <a:endParaRPr sz="1600">
              <a:latin typeface="Sorts Mill Goudy"/>
              <a:ea typeface="Sorts Mill Goudy"/>
              <a:cs typeface="Sorts Mill Goudy"/>
              <a:sym typeface="Sorts Mill Goudy"/>
            </a:endParaRPr>
          </a:p>
          <a:p>
            <a:pPr marL="609600" lvl="0" indent="-406400" algn="l" rtl="0">
              <a:lnSpc>
                <a:spcPct val="115000"/>
              </a:lnSpc>
              <a:spcBef>
                <a:spcPts val="0"/>
              </a:spcBef>
              <a:spcAft>
                <a:spcPts val="0"/>
              </a:spcAft>
              <a:buSzPts val="1600"/>
              <a:buFont typeface="Sorts Mill Goudy"/>
              <a:buChar char="❖"/>
            </a:pPr>
            <a:r>
              <a:rPr lang="en-US" sz="1600">
                <a:latin typeface="Sorts Mill Goudy"/>
                <a:ea typeface="Sorts Mill Goudy"/>
                <a:cs typeface="Sorts Mill Goudy"/>
                <a:sym typeface="Sorts Mill Goudy"/>
              </a:rPr>
              <a:t>Payback checks are issued on the 15th of each month, February to November, making this a wonderful way to </a:t>
            </a:r>
            <a:r>
              <a:rPr lang="en-US" sz="1600" b="1">
                <a:latin typeface="Sorts Mill Goudy"/>
                <a:ea typeface="Sorts Mill Goudy"/>
                <a:cs typeface="Sorts Mill Goudy"/>
                <a:sym typeface="Sorts Mill Goudy"/>
              </a:rPr>
              <a:t>fundraise for your organization all year round!</a:t>
            </a:r>
            <a:endParaRPr sz="1600" b="1">
              <a:latin typeface="Sorts Mill Goudy"/>
              <a:ea typeface="Sorts Mill Goudy"/>
              <a:cs typeface="Sorts Mill Goudy"/>
              <a:sym typeface="Sorts Mill Goudy"/>
            </a:endParaRPr>
          </a:p>
          <a:p>
            <a:pPr marL="609600" lvl="0" indent="0" algn="l" rtl="0">
              <a:lnSpc>
                <a:spcPct val="115000"/>
              </a:lnSpc>
              <a:spcBef>
                <a:spcPts val="0"/>
              </a:spcBef>
              <a:spcAft>
                <a:spcPts val="0"/>
              </a:spcAft>
              <a:buNone/>
            </a:pPr>
            <a:endParaRPr sz="800">
              <a:latin typeface="Sorts Mill Goudy"/>
              <a:ea typeface="Sorts Mill Goudy"/>
              <a:cs typeface="Sorts Mill Goudy"/>
              <a:sym typeface="Sorts Mill Goudy"/>
            </a:endParaRPr>
          </a:p>
          <a:p>
            <a:pPr marL="0" lvl="0" indent="0" algn="ctr" rtl="0">
              <a:lnSpc>
                <a:spcPct val="115000"/>
              </a:lnSpc>
              <a:spcBef>
                <a:spcPts val="0"/>
              </a:spcBef>
              <a:spcAft>
                <a:spcPts val="0"/>
              </a:spcAft>
              <a:buNone/>
            </a:pPr>
            <a:r>
              <a:rPr lang="en-US" sz="1900" b="1">
                <a:solidFill>
                  <a:srgbClr val="C00000"/>
                </a:solidFill>
                <a:latin typeface="Sorts Mill Goudy"/>
                <a:ea typeface="Sorts Mill Goudy"/>
                <a:cs typeface="Sorts Mill Goudy"/>
                <a:sym typeface="Sorts Mill Goudy"/>
              </a:rPr>
              <a:t>The $5 Back Plan Makes a Difference!</a:t>
            </a:r>
            <a:endParaRPr sz="1900" b="1">
              <a:solidFill>
                <a:srgbClr val="C00000"/>
              </a:solidFill>
              <a:latin typeface="Sorts Mill Goudy"/>
              <a:ea typeface="Sorts Mill Goudy"/>
              <a:cs typeface="Sorts Mill Goudy"/>
              <a:sym typeface="Sorts Mill Goudy"/>
            </a:endParaRPr>
          </a:p>
          <a:p>
            <a:pPr marL="609600" lvl="0" indent="0" algn="l" rtl="0">
              <a:lnSpc>
                <a:spcPct val="115000"/>
              </a:lnSpc>
              <a:spcBef>
                <a:spcPts val="0"/>
              </a:spcBef>
              <a:spcAft>
                <a:spcPts val="0"/>
              </a:spcAft>
              <a:buNone/>
            </a:pPr>
            <a:endParaRPr sz="600">
              <a:solidFill>
                <a:schemeClr val="dk1"/>
              </a:solidFill>
              <a:latin typeface="Sorts Mill Goudy"/>
              <a:ea typeface="Sorts Mill Goudy"/>
              <a:cs typeface="Sorts Mill Goudy"/>
              <a:sym typeface="Sorts Mill Goudy"/>
            </a:endParaRPr>
          </a:p>
          <a:p>
            <a:pPr marL="609600" lvl="0" indent="-406400" algn="l" rtl="0">
              <a:lnSpc>
                <a:spcPct val="115000"/>
              </a:lnSpc>
              <a:spcBef>
                <a:spcPts val="0"/>
              </a:spcBef>
              <a:spcAft>
                <a:spcPts val="0"/>
              </a:spcAft>
              <a:buClr>
                <a:schemeClr val="dk1"/>
              </a:buClr>
              <a:buSzPts val="1600"/>
              <a:buFont typeface="Sorts Mill Goudy"/>
              <a:buChar char="❖"/>
            </a:pPr>
            <a:r>
              <a:rPr lang="en-US" sz="1600">
                <a:solidFill>
                  <a:schemeClr val="dk1"/>
                </a:solidFill>
                <a:latin typeface="Sorts Mill Goudy"/>
                <a:ea typeface="Sorts Mill Goudy"/>
                <a:cs typeface="Sorts Mill Goudy"/>
                <a:sym typeface="Sorts Mill Goudy"/>
              </a:rPr>
              <a:t>Since 2007, WAA has given back $25M to Sponsorship Groups.</a:t>
            </a:r>
            <a:endParaRPr sz="1600">
              <a:solidFill>
                <a:schemeClr val="dk1"/>
              </a:solidFill>
              <a:latin typeface="Sorts Mill Goudy"/>
              <a:ea typeface="Sorts Mill Goudy"/>
              <a:cs typeface="Sorts Mill Goudy"/>
              <a:sym typeface="Sorts Mill Goudy"/>
            </a:endParaRPr>
          </a:p>
          <a:p>
            <a:pPr marL="609600" lvl="0" indent="0" algn="l" rtl="0">
              <a:lnSpc>
                <a:spcPct val="115000"/>
              </a:lnSpc>
              <a:spcBef>
                <a:spcPts val="0"/>
              </a:spcBef>
              <a:spcAft>
                <a:spcPts val="0"/>
              </a:spcAft>
              <a:buNone/>
            </a:pPr>
            <a:endParaRPr sz="1600">
              <a:solidFill>
                <a:schemeClr val="dk1"/>
              </a:solidFill>
              <a:latin typeface="Sorts Mill Goudy"/>
              <a:ea typeface="Sorts Mill Goudy"/>
              <a:cs typeface="Sorts Mill Goudy"/>
              <a:sym typeface="Sorts Mill Goudy"/>
            </a:endParaRPr>
          </a:p>
        </p:txBody>
      </p:sp>
      <p:sp>
        <p:nvSpPr>
          <p:cNvPr id="606" name="Google Shape;606;p114"/>
          <p:cNvSpPr txBox="1">
            <a:spLocks noGrp="1"/>
          </p:cNvSpPr>
          <p:nvPr>
            <p:ph type="title"/>
          </p:nvPr>
        </p:nvSpPr>
        <p:spPr>
          <a:xfrm>
            <a:off x="0" y="-19175"/>
            <a:ext cx="12192000" cy="1170600"/>
          </a:xfrm>
          <a:prstGeom prst="rect">
            <a:avLst/>
          </a:prstGeom>
          <a:solidFill>
            <a:srgbClr val="1E42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a:solidFill>
                  <a:srgbClr val="FFFFFF"/>
                </a:solidFill>
                <a:latin typeface="Sorts Mill Goudy"/>
                <a:ea typeface="Sorts Mill Goudy"/>
                <a:cs typeface="Sorts Mill Goudy"/>
                <a:sym typeface="Sorts Mill Goudy"/>
              </a:rPr>
              <a:t>More about the $5 Back Plan</a:t>
            </a:r>
            <a:endParaRPr sz="4000">
              <a:solidFill>
                <a:srgbClr val="FFFFFF"/>
              </a:solidFill>
              <a:latin typeface="Sorts Mill Goudy"/>
              <a:ea typeface="Sorts Mill Goudy"/>
              <a:cs typeface="Sorts Mill Goudy"/>
              <a:sym typeface="Sorts Mill Goudy"/>
            </a:endParaRPr>
          </a:p>
        </p:txBody>
      </p:sp>
      <p:pic>
        <p:nvPicPr>
          <p:cNvPr id="607" name="Google Shape;607;p114"/>
          <p:cNvPicPr preferRelativeResize="0">
            <a:picLocks noGrp="1"/>
          </p:cNvPicPr>
          <p:nvPr>
            <p:ph type="pic" idx="2"/>
          </p:nvPr>
        </p:nvPicPr>
        <p:blipFill rotWithShape="1">
          <a:blip r:embed="rId3">
            <a:alphaModFix/>
          </a:blip>
          <a:srcRect r="13217"/>
          <a:stretch/>
        </p:blipFill>
        <p:spPr>
          <a:xfrm>
            <a:off x="6620536" y="1151425"/>
            <a:ext cx="5571465" cy="53820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15"/>
          <p:cNvSpPr/>
          <p:nvPr/>
        </p:nvSpPr>
        <p:spPr>
          <a:xfrm>
            <a:off x="5708833" y="1047067"/>
            <a:ext cx="64833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613" name="Google Shape;613;p115"/>
          <p:cNvSpPr txBox="1">
            <a:spLocks noGrp="1"/>
          </p:cNvSpPr>
          <p:nvPr>
            <p:ph type="title"/>
          </p:nvPr>
        </p:nvSpPr>
        <p:spPr>
          <a:xfrm>
            <a:off x="0" y="-123567"/>
            <a:ext cx="12192000" cy="1047300"/>
          </a:xfrm>
          <a:prstGeom prst="rect">
            <a:avLst/>
          </a:prstGeom>
          <a:solidFill>
            <a:srgbClr val="1E4E7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43181"/>
              <a:buNone/>
            </a:pPr>
            <a:r>
              <a:rPr lang="en-US" b="1">
                <a:solidFill>
                  <a:schemeClr val="lt1"/>
                </a:solidFill>
                <a:latin typeface="Arial"/>
                <a:ea typeface="Arial"/>
                <a:cs typeface="Arial"/>
                <a:sym typeface="Arial"/>
              </a:rPr>
              <a:t>How ALA Can Support Wreaths Across America</a:t>
            </a:r>
            <a:endParaRPr b="1">
              <a:solidFill>
                <a:schemeClr val="lt1"/>
              </a:solidFill>
              <a:latin typeface="Arial"/>
              <a:ea typeface="Arial"/>
              <a:cs typeface="Arial"/>
              <a:sym typeface="Arial"/>
            </a:endParaRPr>
          </a:p>
        </p:txBody>
      </p:sp>
      <p:sp>
        <p:nvSpPr>
          <p:cNvPr id="614" name="Google Shape;614;p115"/>
          <p:cNvSpPr/>
          <p:nvPr/>
        </p:nvSpPr>
        <p:spPr>
          <a:xfrm>
            <a:off x="2743201" y="1047083"/>
            <a:ext cx="2743200" cy="2743200"/>
          </a:xfrm>
          <a:prstGeom prst="rect">
            <a:avLst/>
          </a:prstGeom>
          <a:solidFill>
            <a:srgbClr val="A5A5A5"/>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Find Planning Tools, Marketing Materials, Volunteer Tutorials, and more on the </a:t>
            </a:r>
            <a:r>
              <a:rPr lang="en-US" sz="1900" u="sng">
                <a:solidFill>
                  <a:schemeClr val="lt1"/>
                </a:solidFill>
                <a:latin typeface="Sorts Mill Goudy"/>
                <a:ea typeface="Sorts Mill Goudy"/>
                <a:cs typeface="Sorts Mill Goudy"/>
                <a:sym typeface="Sorts Mill Goudy"/>
                <a:hlinkClick r:id="rId3">
                  <a:extLst>
                    <a:ext uri="{A12FA001-AC4F-418D-AE19-62706E023703}">
                      <ahyp:hlinkClr xmlns:ahyp="http://schemas.microsoft.com/office/drawing/2018/hyperlinkcolor" val="tx"/>
                    </a:ext>
                  </a:extLst>
                </a:hlinkClick>
              </a:rPr>
              <a:t>Volunteer Resource Page</a:t>
            </a:r>
            <a:r>
              <a:rPr lang="en-US" sz="1900">
                <a:solidFill>
                  <a:schemeClr val="lt1"/>
                </a:solidFill>
                <a:latin typeface="Sorts Mill Goudy"/>
                <a:ea typeface="Sorts Mill Goudy"/>
                <a:cs typeface="Sorts Mill Goudy"/>
                <a:sym typeface="Sorts Mill Goudy"/>
              </a:rPr>
              <a:t> .</a:t>
            </a:r>
            <a:endParaRPr sz="1600" b="1">
              <a:solidFill>
                <a:schemeClr val="lt1"/>
              </a:solidFill>
              <a:latin typeface="Sorts Mill Goudy"/>
              <a:ea typeface="Sorts Mill Goudy"/>
              <a:cs typeface="Sorts Mill Goudy"/>
              <a:sym typeface="Sorts Mill Goudy"/>
            </a:endParaRPr>
          </a:p>
        </p:txBody>
      </p:sp>
      <p:sp>
        <p:nvSpPr>
          <p:cNvPr id="615" name="Google Shape;615;p115"/>
          <p:cNvSpPr/>
          <p:nvPr/>
        </p:nvSpPr>
        <p:spPr>
          <a:xfrm>
            <a:off x="-1" y="1047074"/>
            <a:ext cx="2743200" cy="2743200"/>
          </a:xfrm>
          <a:prstGeom prst="rect">
            <a:avLst/>
          </a:prstGeom>
          <a:solidFill>
            <a:srgbClr val="C0000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Join your Regional Welcome Webinar!</a:t>
            </a:r>
            <a:endParaRPr sz="1900">
              <a:solidFill>
                <a:schemeClr val="lt1"/>
              </a:solidFill>
              <a:latin typeface="Sorts Mill Goudy"/>
              <a:ea typeface="Sorts Mill Goudy"/>
              <a:cs typeface="Sorts Mill Goudy"/>
              <a:sym typeface="Sorts Mill Goudy"/>
            </a:endParaRPr>
          </a:p>
          <a:p>
            <a:pPr marL="0" lvl="0" indent="0" algn="ctr" rtl="0">
              <a:lnSpc>
                <a:spcPct val="90000"/>
              </a:lnSpc>
              <a:spcBef>
                <a:spcPts val="0"/>
              </a:spcBef>
              <a:spcAft>
                <a:spcPts val="0"/>
              </a:spcAft>
              <a:buClr>
                <a:schemeClr val="dk1"/>
              </a:buClr>
              <a:buFont typeface="Arial"/>
              <a:buNone/>
            </a:pPr>
            <a:endParaRPr sz="1900" b="1">
              <a:solidFill>
                <a:schemeClr val="lt1"/>
              </a:solidFill>
              <a:latin typeface="Sorts Mill Goudy"/>
              <a:ea typeface="Sorts Mill Goudy"/>
              <a:cs typeface="Sorts Mill Goudy"/>
              <a:sym typeface="Sorts Mill Goudy"/>
            </a:endParaRPr>
          </a:p>
          <a:p>
            <a:pPr marL="0" lvl="0" indent="0" algn="ctr" rtl="0">
              <a:lnSpc>
                <a:spcPct val="90000"/>
              </a:lnSpc>
              <a:spcBef>
                <a:spcPts val="0"/>
              </a:spcBef>
              <a:spcAft>
                <a:spcPts val="0"/>
              </a:spcAft>
              <a:buClr>
                <a:schemeClr val="dk1"/>
              </a:buClr>
              <a:buFont typeface="Arial"/>
              <a:buNone/>
            </a:pPr>
            <a:r>
              <a:rPr lang="en-US" sz="1900" i="1">
                <a:solidFill>
                  <a:schemeClr val="lt1"/>
                </a:solidFill>
                <a:latin typeface="Sorts Mill Goudy"/>
                <a:ea typeface="Sorts Mill Goudy"/>
                <a:cs typeface="Sorts Mill Goudy"/>
                <a:sym typeface="Sorts Mill Goudy"/>
              </a:rPr>
              <a:t>Watch for an invite.</a:t>
            </a:r>
            <a:endParaRPr sz="1900" b="1">
              <a:solidFill>
                <a:schemeClr val="lt1"/>
              </a:solidFill>
              <a:latin typeface="Sorts Mill Goudy"/>
              <a:ea typeface="Sorts Mill Goudy"/>
              <a:cs typeface="Sorts Mill Goudy"/>
              <a:sym typeface="Sorts Mill Goudy"/>
            </a:endParaRPr>
          </a:p>
          <a:p>
            <a:pPr marL="0" lvl="0" indent="0" algn="ctr" rtl="0">
              <a:lnSpc>
                <a:spcPct val="90000"/>
              </a:lnSpc>
              <a:spcBef>
                <a:spcPts val="0"/>
              </a:spcBef>
              <a:spcAft>
                <a:spcPts val="0"/>
              </a:spcAft>
              <a:buClr>
                <a:schemeClr val="dk1"/>
              </a:buClr>
              <a:buFont typeface="Arial"/>
              <a:buNone/>
            </a:pPr>
            <a:endParaRPr sz="1900" b="1">
              <a:solidFill>
                <a:schemeClr val="lt1"/>
              </a:solidFill>
              <a:latin typeface="Sorts Mill Goudy"/>
              <a:ea typeface="Sorts Mill Goudy"/>
              <a:cs typeface="Sorts Mill Goudy"/>
              <a:sym typeface="Sorts Mill Goudy"/>
            </a:endParaRPr>
          </a:p>
        </p:txBody>
      </p:sp>
      <p:sp>
        <p:nvSpPr>
          <p:cNvPr id="616" name="Google Shape;616;p115"/>
          <p:cNvSpPr/>
          <p:nvPr/>
        </p:nvSpPr>
        <p:spPr>
          <a:xfrm>
            <a:off x="-1" y="3790267"/>
            <a:ext cx="2743200" cy="2743200"/>
          </a:xfrm>
          <a:prstGeom prst="rect">
            <a:avLst/>
          </a:prstGeom>
          <a:solidFill>
            <a:srgbClr val="1E4273"/>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Create a team of local volunteers to help you with your efforts.</a:t>
            </a:r>
            <a:endParaRPr sz="1800">
              <a:solidFill>
                <a:srgbClr val="FFFFFF"/>
              </a:solidFill>
              <a:latin typeface="Sorts Mill Goudy"/>
              <a:ea typeface="Sorts Mill Goudy"/>
              <a:cs typeface="Sorts Mill Goudy"/>
              <a:sym typeface="Sorts Mill Goudy"/>
            </a:endParaRPr>
          </a:p>
        </p:txBody>
      </p:sp>
      <p:sp>
        <p:nvSpPr>
          <p:cNvPr id="617" name="Google Shape;617;p115"/>
          <p:cNvSpPr/>
          <p:nvPr/>
        </p:nvSpPr>
        <p:spPr>
          <a:xfrm>
            <a:off x="2743191" y="3790276"/>
            <a:ext cx="2743200" cy="2743200"/>
          </a:xfrm>
          <a:prstGeom prst="rect">
            <a:avLst/>
          </a:prstGeom>
          <a:solidFill>
            <a:srgbClr val="38761D"/>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900"/>
              <a:buFont typeface="Arial"/>
              <a:buNone/>
            </a:pPr>
            <a:r>
              <a:rPr lang="en-US" sz="1900">
                <a:solidFill>
                  <a:schemeClr val="lt1"/>
                </a:solidFill>
                <a:latin typeface="Sorts Mill Goudy"/>
                <a:ea typeface="Sorts Mill Goudy"/>
                <a:cs typeface="Sorts Mill Goudy"/>
                <a:sym typeface="Sorts Mill Goudy"/>
              </a:rPr>
              <a:t>Connect with your Regional Liaison Team for 1:1 support all year round!</a:t>
            </a:r>
            <a:r>
              <a:rPr lang="en-US" sz="1900" b="1">
                <a:solidFill>
                  <a:schemeClr val="lt1"/>
                </a:solidFill>
              </a:rPr>
              <a:t> </a:t>
            </a:r>
            <a:endParaRPr sz="1500">
              <a:latin typeface="Sorts Mill Goudy"/>
              <a:ea typeface="Sorts Mill Goudy"/>
              <a:cs typeface="Sorts Mill Goudy"/>
              <a:sym typeface="Sorts Mill Goudy"/>
            </a:endParaRPr>
          </a:p>
        </p:txBody>
      </p:sp>
      <p:sp>
        <p:nvSpPr>
          <p:cNvPr id="618" name="Google Shape;618;p115"/>
          <p:cNvSpPr txBox="1">
            <a:spLocks noGrp="1"/>
          </p:cNvSpPr>
          <p:nvPr>
            <p:ph type="title"/>
          </p:nvPr>
        </p:nvSpPr>
        <p:spPr>
          <a:xfrm>
            <a:off x="0" y="-123575"/>
            <a:ext cx="12192000" cy="1170600"/>
          </a:xfrm>
          <a:prstGeom prst="rect">
            <a:avLst/>
          </a:prstGeom>
          <a:solidFill>
            <a:srgbClr val="1E4273"/>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Font typeface="Arial"/>
              <a:buNone/>
            </a:pPr>
            <a:r>
              <a:rPr lang="en-US" sz="4000">
                <a:solidFill>
                  <a:schemeClr val="lt1"/>
                </a:solidFill>
                <a:latin typeface="Sorts Mill Goudy"/>
                <a:ea typeface="Sorts Mill Goudy"/>
                <a:cs typeface="Sorts Mill Goudy"/>
                <a:sym typeface="Sorts Mill Goudy"/>
              </a:rPr>
              <a:t>Getting Started as a Sponsorship Group</a:t>
            </a:r>
            <a:endParaRPr sz="4100">
              <a:solidFill>
                <a:srgbClr val="FFFFFF"/>
              </a:solidFill>
              <a:latin typeface="Sorts Mill Goudy"/>
              <a:ea typeface="Sorts Mill Goudy"/>
              <a:cs typeface="Sorts Mill Goudy"/>
              <a:sym typeface="Sorts Mill Goudy"/>
            </a:endParaRPr>
          </a:p>
        </p:txBody>
      </p:sp>
      <p:pic>
        <p:nvPicPr>
          <p:cNvPr id="619" name="Google Shape;619;p115"/>
          <p:cNvPicPr preferRelativeResize="0">
            <a:picLocks noGrp="1"/>
          </p:cNvPicPr>
          <p:nvPr>
            <p:ph type="pic" idx="2"/>
          </p:nvPr>
        </p:nvPicPr>
        <p:blipFill rotWithShape="1">
          <a:blip r:embed="rId4">
            <a:alphaModFix/>
          </a:blip>
          <a:srcRect l="8081" r="8089"/>
          <a:stretch/>
        </p:blipFill>
        <p:spPr>
          <a:xfrm>
            <a:off x="6207201" y="1047067"/>
            <a:ext cx="5486465" cy="54864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16"/>
          <p:cNvSpPr/>
          <p:nvPr/>
        </p:nvSpPr>
        <p:spPr>
          <a:xfrm>
            <a:off x="0" y="1047075"/>
            <a:ext cx="121920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625" name="Google Shape;625;p116"/>
          <p:cNvSpPr txBox="1">
            <a:spLocks noGrp="1"/>
          </p:cNvSpPr>
          <p:nvPr>
            <p:ph type="title"/>
          </p:nvPr>
        </p:nvSpPr>
        <p:spPr>
          <a:xfrm>
            <a:off x="0" y="-19175"/>
            <a:ext cx="12192000" cy="1170600"/>
          </a:xfrm>
          <a:prstGeom prst="rect">
            <a:avLst/>
          </a:prstGeom>
          <a:solidFill>
            <a:srgbClr val="1E42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a:solidFill>
                  <a:srgbClr val="FFFFFF"/>
                </a:solidFill>
                <a:latin typeface="Sorts Mill Goudy"/>
                <a:ea typeface="Sorts Mill Goudy"/>
                <a:cs typeface="Sorts Mill Goudy"/>
                <a:sym typeface="Sorts Mill Goudy"/>
              </a:rPr>
              <a:t>Ways to Customize Your WAA Group Page</a:t>
            </a:r>
            <a:endParaRPr sz="4000">
              <a:solidFill>
                <a:srgbClr val="FFFFFF"/>
              </a:solidFill>
              <a:latin typeface="Sorts Mill Goudy"/>
              <a:ea typeface="Sorts Mill Goudy"/>
              <a:cs typeface="Sorts Mill Goudy"/>
              <a:sym typeface="Sorts Mill Goudy"/>
            </a:endParaRPr>
          </a:p>
        </p:txBody>
      </p:sp>
      <p:sp>
        <p:nvSpPr>
          <p:cNvPr id="627" name="Google Shape;627;p116"/>
          <p:cNvSpPr txBox="1"/>
          <p:nvPr/>
        </p:nvSpPr>
        <p:spPr>
          <a:xfrm>
            <a:off x="7058875" y="1341675"/>
            <a:ext cx="4917900" cy="48972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None/>
            </a:pPr>
            <a:r>
              <a:rPr lang="en-US" sz="1650" dirty="0">
                <a:solidFill>
                  <a:schemeClr val="dk1"/>
                </a:solidFill>
                <a:latin typeface="Sorts Mill Goudy"/>
                <a:ea typeface="Sorts Mill Goudy"/>
                <a:cs typeface="Sorts Mill Goudy"/>
                <a:sym typeface="Sorts Mill Goudy"/>
              </a:rPr>
              <a:t>Every registered Sponsorship Group receives a dedicated Wreaths Across America page, which can be customized to highlight your organization's efforts while easily accepting online donations.</a:t>
            </a:r>
            <a:endParaRPr sz="1650" dirty="0">
              <a:solidFill>
                <a:schemeClr val="dk1"/>
              </a:solidFill>
              <a:latin typeface="Sorts Mill Goudy"/>
              <a:ea typeface="Sorts Mill Goudy"/>
              <a:cs typeface="Sorts Mill Goudy"/>
              <a:sym typeface="Sorts Mill Goudy"/>
            </a:endParaRPr>
          </a:p>
          <a:p>
            <a:pPr marL="0" lvl="0" indent="0" algn="l" rtl="0">
              <a:lnSpc>
                <a:spcPct val="115000"/>
              </a:lnSpc>
              <a:spcBef>
                <a:spcPts val="1200"/>
              </a:spcBef>
              <a:spcAft>
                <a:spcPts val="0"/>
              </a:spcAft>
              <a:buNone/>
            </a:pPr>
            <a:r>
              <a:rPr lang="en-US" sz="1650" dirty="0">
                <a:solidFill>
                  <a:schemeClr val="dk1"/>
                </a:solidFill>
                <a:latin typeface="Sorts Mill Goudy"/>
                <a:ea typeface="Sorts Mill Goudy"/>
                <a:cs typeface="Sorts Mill Goudy"/>
                <a:sym typeface="Sorts Mill Goudy"/>
              </a:rPr>
              <a:t>Here are some customization options:</a:t>
            </a:r>
            <a:endParaRPr sz="1650" dirty="0">
              <a:solidFill>
                <a:schemeClr val="dk1"/>
              </a:solidFill>
              <a:latin typeface="Sorts Mill Goudy"/>
              <a:ea typeface="Sorts Mill Goudy"/>
              <a:cs typeface="Sorts Mill Goudy"/>
              <a:sym typeface="Sorts Mill Goudy"/>
            </a:endParaRPr>
          </a:p>
          <a:p>
            <a:pPr marL="457200" lvl="0" indent="-333375" algn="l" rtl="0">
              <a:lnSpc>
                <a:spcPct val="115000"/>
              </a:lnSpc>
              <a:spcBef>
                <a:spcPts val="1200"/>
              </a:spcBef>
              <a:spcAft>
                <a:spcPts val="0"/>
              </a:spcAft>
              <a:buClr>
                <a:schemeClr val="dk1"/>
              </a:buClr>
              <a:buSzPts val="1650"/>
              <a:buChar char="●"/>
            </a:pPr>
            <a:r>
              <a:rPr lang="en-US" sz="1650" b="1" dirty="0">
                <a:solidFill>
                  <a:schemeClr val="dk1"/>
                </a:solidFill>
                <a:latin typeface="Sorts Mill Goudy"/>
                <a:ea typeface="Sorts Mill Goudy"/>
                <a:cs typeface="Sorts Mill Goudy"/>
                <a:sym typeface="Sorts Mill Goudy"/>
              </a:rPr>
              <a:t>Banner Image</a:t>
            </a:r>
            <a:r>
              <a:rPr lang="en-US" sz="1650" dirty="0">
                <a:solidFill>
                  <a:schemeClr val="dk1"/>
                </a:solidFill>
                <a:latin typeface="Sorts Mill Goudy"/>
                <a:ea typeface="Sorts Mill Goudy"/>
                <a:cs typeface="Sorts Mill Goudy"/>
                <a:sym typeface="Sorts Mill Goudy"/>
              </a:rPr>
              <a:t>: Include a photo of your local cemetery or organization placing wreaths there.</a:t>
            </a:r>
            <a:endParaRPr sz="1650" dirty="0">
              <a:solidFill>
                <a:schemeClr val="dk1"/>
              </a:solidFill>
              <a:latin typeface="Sorts Mill Goudy"/>
              <a:ea typeface="Sorts Mill Goudy"/>
              <a:cs typeface="Sorts Mill Goudy"/>
              <a:sym typeface="Sorts Mill Goudy"/>
            </a:endParaRPr>
          </a:p>
          <a:p>
            <a:pPr marL="457200" lvl="0" indent="-333375" algn="l" rtl="0">
              <a:lnSpc>
                <a:spcPct val="115000"/>
              </a:lnSpc>
              <a:spcBef>
                <a:spcPts val="0"/>
              </a:spcBef>
              <a:spcAft>
                <a:spcPts val="0"/>
              </a:spcAft>
              <a:buClr>
                <a:schemeClr val="dk1"/>
              </a:buClr>
              <a:buSzPts val="1650"/>
              <a:buChar char="●"/>
            </a:pPr>
            <a:r>
              <a:rPr lang="en-US" sz="1650" b="1" dirty="0">
                <a:solidFill>
                  <a:schemeClr val="dk1"/>
                </a:solidFill>
                <a:latin typeface="Sorts Mill Goudy"/>
                <a:ea typeface="Sorts Mill Goudy"/>
                <a:cs typeface="Sorts Mill Goudy"/>
                <a:sym typeface="Sorts Mill Goudy"/>
              </a:rPr>
              <a:t>Logo</a:t>
            </a:r>
            <a:r>
              <a:rPr lang="en-US" sz="1650" dirty="0">
                <a:solidFill>
                  <a:schemeClr val="dk1"/>
                </a:solidFill>
                <a:latin typeface="Sorts Mill Goudy"/>
                <a:ea typeface="Sorts Mill Goudy"/>
                <a:cs typeface="Sorts Mill Goudy"/>
                <a:sym typeface="Sorts Mill Goudy"/>
              </a:rPr>
              <a:t>: Upload your logo to showcase your organization.</a:t>
            </a:r>
            <a:endParaRPr sz="1650" dirty="0">
              <a:solidFill>
                <a:schemeClr val="dk1"/>
              </a:solidFill>
              <a:latin typeface="Sorts Mill Goudy"/>
              <a:ea typeface="Sorts Mill Goudy"/>
              <a:cs typeface="Sorts Mill Goudy"/>
              <a:sym typeface="Sorts Mill Goudy"/>
            </a:endParaRPr>
          </a:p>
          <a:p>
            <a:pPr marL="457200" lvl="0" indent="-333375" algn="l" rtl="0">
              <a:lnSpc>
                <a:spcPct val="115000"/>
              </a:lnSpc>
              <a:spcBef>
                <a:spcPts val="0"/>
              </a:spcBef>
              <a:spcAft>
                <a:spcPts val="0"/>
              </a:spcAft>
              <a:buClr>
                <a:schemeClr val="dk1"/>
              </a:buClr>
              <a:buSzPts val="1650"/>
              <a:buChar char="●"/>
            </a:pPr>
            <a:r>
              <a:rPr lang="en-US" sz="1650" b="1" dirty="0">
                <a:solidFill>
                  <a:schemeClr val="dk1"/>
                </a:solidFill>
                <a:latin typeface="Sorts Mill Goudy"/>
                <a:ea typeface="Sorts Mill Goudy"/>
                <a:cs typeface="Sorts Mill Goudy"/>
                <a:sym typeface="Sorts Mill Goudy"/>
              </a:rPr>
              <a:t>Text</a:t>
            </a:r>
            <a:r>
              <a:rPr lang="en-US" sz="1650" dirty="0">
                <a:solidFill>
                  <a:schemeClr val="dk1"/>
                </a:solidFill>
                <a:latin typeface="Sorts Mill Goudy"/>
                <a:ea typeface="Sorts Mill Goudy"/>
                <a:cs typeface="Sorts Mill Goudy"/>
                <a:sym typeface="Sorts Mill Goudy"/>
              </a:rPr>
              <a:t>: Edit all text to share upcoming fundraising events and highlight your organization's achievements.</a:t>
            </a:r>
            <a:endParaRPr sz="1650" dirty="0">
              <a:solidFill>
                <a:schemeClr val="dk1"/>
              </a:solidFill>
              <a:latin typeface="Sorts Mill Goudy"/>
              <a:ea typeface="Sorts Mill Goudy"/>
              <a:cs typeface="Sorts Mill Goudy"/>
              <a:sym typeface="Sorts Mill Goudy"/>
            </a:endParaRPr>
          </a:p>
          <a:p>
            <a:pPr marL="0" lvl="0" indent="0" algn="l" rtl="0">
              <a:lnSpc>
                <a:spcPct val="115000"/>
              </a:lnSpc>
              <a:spcBef>
                <a:spcPts val="1200"/>
              </a:spcBef>
              <a:spcAft>
                <a:spcPts val="1200"/>
              </a:spcAft>
              <a:buNone/>
            </a:pPr>
            <a:r>
              <a:rPr lang="en-US" sz="1650" dirty="0">
                <a:solidFill>
                  <a:schemeClr val="dk1"/>
                </a:solidFill>
                <a:latin typeface="Sorts Mill Goudy"/>
                <a:ea typeface="Sorts Mill Goudy"/>
                <a:cs typeface="Sorts Mill Goudy"/>
                <a:sym typeface="Sorts Mill Goudy"/>
              </a:rPr>
              <a:t>Additionally, the live wreath-o-meter displays up-to-date wreath counts, encouraging supporters to help you reach your goal!</a:t>
            </a:r>
            <a:endParaRPr sz="1650" b="1" dirty="0">
              <a:solidFill>
                <a:srgbClr val="C00000"/>
              </a:solidFill>
              <a:latin typeface="Sorts Mill Goudy"/>
              <a:ea typeface="Sorts Mill Goudy"/>
              <a:cs typeface="Sorts Mill Goudy"/>
              <a:sym typeface="Sorts Mill Goudy"/>
            </a:endParaRPr>
          </a:p>
        </p:txBody>
      </p:sp>
      <p:pic>
        <p:nvPicPr>
          <p:cNvPr id="628" name="Google Shape;628;p116"/>
          <p:cNvPicPr preferRelativeResize="0"/>
          <p:nvPr/>
        </p:nvPicPr>
        <p:blipFill rotWithShape="1">
          <a:blip r:embed="rId3">
            <a:alphaModFix/>
          </a:blip>
          <a:srcRect l="13040" r="13033"/>
          <a:stretch/>
        </p:blipFill>
        <p:spPr>
          <a:xfrm>
            <a:off x="130524" y="3839730"/>
            <a:ext cx="6800927" cy="2587450"/>
          </a:xfrm>
          <a:prstGeom prst="rect">
            <a:avLst/>
          </a:prstGeom>
          <a:noFill/>
          <a:ln>
            <a:noFill/>
          </a:ln>
        </p:spPr>
      </p:pic>
      <p:pic>
        <p:nvPicPr>
          <p:cNvPr id="629" name="Google Shape;629;p116"/>
          <p:cNvPicPr preferRelativeResize="0"/>
          <p:nvPr/>
        </p:nvPicPr>
        <p:blipFill rotWithShape="1">
          <a:blip r:embed="rId4">
            <a:alphaModFix/>
          </a:blip>
          <a:srcRect l="11803" r="11796"/>
          <a:stretch/>
        </p:blipFill>
        <p:spPr>
          <a:xfrm>
            <a:off x="130525" y="1151425"/>
            <a:ext cx="6800927" cy="2668848"/>
          </a:xfrm>
          <a:prstGeom prst="rect">
            <a:avLst/>
          </a:prstGeom>
          <a:noFill/>
          <a:ln>
            <a:noFill/>
          </a:ln>
        </p:spPr>
      </p:pic>
      <p:cxnSp>
        <p:nvCxnSpPr>
          <p:cNvPr id="630" name="Google Shape;630;p116"/>
          <p:cNvCxnSpPr/>
          <p:nvPr/>
        </p:nvCxnSpPr>
        <p:spPr>
          <a:xfrm rot="10800000">
            <a:off x="5169175" y="2868700"/>
            <a:ext cx="1899600" cy="515100"/>
          </a:xfrm>
          <a:prstGeom prst="straightConnector1">
            <a:avLst/>
          </a:prstGeom>
          <a:noFill/>
          <a:ln w="38100" cap="flat" cmpd="sng">
            <a:solidFill>
              <a:srgbClr val="C00000"/>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631" name="Google Shape;631;p116"/>
          <p:cNvCxnSpPr/>
          <p:nvPr/>
        </p:nvCxnSpPr>
        <p:spPr>
          <a:xfrm rot="10800000">
            <a:off x="3898375" y="3593050"/>
            <a:ext cx="3160500" cy="552300"/>
          </a:xfrm>
          <a:prstGeom prst="straightConnector1">
            <a:avLst/>
          </a:prstGeom>
          <a:noFill/>
          <a:ln w="38100" cap="flat" cmpd="sng">
            <a:solidFill>
              <a:srgbClr val="C00000"/>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632" name="Google Shape;632;p116"/>
          <p:cNvCxnSpPr/>
          <p:nvPr/>
        </p:nvCxnSpPr>
        <p:spPr>
          <a:xfrm rot="10800000">
            <a:off x="4941800" y="4774400"/>
            <a:ext cx="2132400" cy="0"/>
          </a:xfrm>
          <a:prstGeom prst="straightConnector1">
            <a:avLst/>
          </a:prstGeom>
          <a:noFill/>
          <a:ln w="38100" cap="flat" cmpd="sng">
            <a:solidFill>
              <a:srgbClr val="C00000"/>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633" name="Google Shape;633;p116"/>
          <p:cNvCxnSpPr/>
          <p:nvPr/>
        </p:nvCxnSpPr>
        <p:spPr>
          <a:xfrm rot="10800000">
            <a:off x="2129000" y="4546675"/>
            <a:ext cx="4945200" cy="1303200"/>
          </a:xfrm>
          <a:prstGeom prst="straightConnector1">
            <a:avLst/>
          </a:prstGeom>
          <a:noFill/>
          <a:ln w="38100" cap="flat" cmpd="sng">
            <a:solidFill>
              <a:srgbClr val="C00000"/>
            </a:solidFill>
            <a:prstDash val="solid"/>
            <a:round/>
            <a:headEnd type="none" w="sm" len="sm"/>
            <a:tailEnd type="triangle" w="med" len="med"/>
          </a:ln>
          <a:effectLst>
            <a:outerShdw blurRad="40000" dist="23000" dir="5400000" rotWithShape="0">
              <a:srgbClr val="000000">
                <a:alpha val="34900"/>
              </a:srgbClr>
            </a:outerShdw>
          </a:effec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17"/>
          <p:cNvSpPr/>
          <p:nvPr/>
        </p:nvSpPr>
        <p:spPr>
          <a:xfrm>
            <a:off x="0" y="1047067"/>
            <a:ext cx="121920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639" name="Google Shape;639;p117"/>
          <p:cNvSpPr/>
          <p:nvPr/>
        </p:nvSpPr>
        <p:spPr>
          <a:xfrm>
            <a:off x="5493250" y="1456659"/>
            <a:ext cx="5884200" cy="4642415"/>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640" name="Google Shape;640;p117"/>
          <p:cNvSpPr txBox="1"/>
          <p:nvPr/>
        </p:nvSpPr>
        <p:spPr>
          <a:xfrm>
            <a:off x="5493250" y="1290214"/>
            <a:ext cx="5884200" cy="47277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200"/>
              </a:spcBef>
              <a:spcAft>
                <a:spcPts val="0"/>
              </a:spcAft>
              <a:buNone/>
            </a:pPr>
            <a:r>
              <a:rPr lang="en-US" sz="1700" dirty="0">
                <a:solidFill>
                  <a:schemeClr val="dk1"/>
                </a:solidFill>
                <a:latin typeface="Sorts Mill Goudy"/>
                <a:ea typeface="Sorts Mill Goudy"/>
                <a:cs typeface="Sorts Mill Goudy"/>
                <a:sym typeface="Sorts Mill Goudy"/>
              </a:rPr>
              <a:t>Once registered as a Sponsorship Group, your organization will receive customized resources to assist with fundraising. These resources include:</a:t>
            </a:r>
            <a:endParaRPr sz="1700" dirty="0">
              <a:solidFill>
                <a:schemeClr val="dk1"/>
              </a:solidFill>
              <a:latin typeface="Sorts Mill Goudy"/>
              <a:ea typeface="Sorts Mill Goudy"/>
              <a:cs typeface="Sorts Mill Goudy"/>
              <a:sym typeface="Sorts Mill Goudy"/>
            </a:endParaRPr>
          </a:p>
          <a:p>
            <a:pPr marL="457200" lvl="0" indent="-336550" algn="l" rtl="0">
              <a:lnSpc>
                <a:spcPct val="115000"/>
              </a:lnSpc>
              <a:spcBef>
                <a:spcPts val="1200"/>
              </a:spcBef>
              <a:spcAft>
                <a:spcPts val="0"/>
              </a:spcAft>
              <a:buClr>
                <a:schemeClr val="dk1"/>
              </a:buClr>
              <a:buSzPts val="1700"/>
              <a:buChar char="●"/>
            </a:pPr>
            <a:r>
              <a:rPr lang="en-US" sz="1700" b="1" dirty="0">
                <a:solidFill>
                  <a:schemeClr val="dk1"/>
                </a:solidFill>
                <a:latin typeface="Sorts Mill Goudy"/>
                <a:ea typeface="Sorts Mill Goudy"/>
                <a:cs typeface="Sorts Mill Goudy"/>
                <a:sym typeface="Sorts Mill Goudy"/>
              </a:rPr>
              <a:t>Custom QR Code</a:t>
            </a:r>
            <a:r>
              <a:rPr lang="en-US" sz="1700" dirty="0">
                <a:solidFill>
                  <a:schemeClr val="dk1"/>
                </a:solidFill>
                <a:latin typeface="Sorts Mill Goudy"/>
                <a:ea typeface="Sorts Mill Goudy"/>
                <a:cs typeface="Sorts Mill Goudy"/>
                <a:sym typeface="Sorts Mill Goudy"/>
              </a:rPr>
              <a:t>: Links directly to your WAA group page for easy online sponsorships.</a:t>
            </a:r>
            <a:endParaRPr sz="1700" dirty="0">
              <a:solidFill>
                <a:schemeClr val="dk1"/>
              </a:solidFill>
              <a:latin typeface="Sorts Mill Goudy"/>
              <a:ea typeface="Sorts Mill Goudy"/>
              <a:cs typeface="Sorts Mill Goudy"/>
              <a:sym typeface="Sorts Mill Goudy"/>
            </a:endParaRPr>
          </a:p>
          <a:p>
            <a:pPr marL="457200" lvl="0" indent="-336550" algn="l" rtl="0">
              <a:lnSpc>
                <a:spcPct val="115000"/>
              </a:lnSpc>
              <a:spcBef>
                <a:spcPts val="0"/>
              </a:spcBef>
              <a:spcAft>
                <a:spcPts val="0"/>
              </a:spcAft>
              <a:buClr>
                <a:schemeClr val="dk1"/>
              </a:buClr>
              <a:buSzPts val="1700"/>
              <a:buChar char="●"/>
            </a:pPr>
            <a:r>
              <a:rPr lang="en-US" sz="1700" b="1" dirty="0">
                <a:solidFill>
                  <a:schemeClr val="dk1"/>
                </a:solidFill>
                <a:latin typeface="Sorts Mill Goudy"/>
                <a:ea typeface="Sorts Mill Goudy"/>
                <a:cs typeface="Sorts Mill Goudy"/>
                <a:sym typeface="Sorts Mill Goudy"/>
              </a:rPr>
              <a:t>Order Form</a:t>
            </a:r>
            <a:r>
              <a:rPr lang="en-US" sz="1700" dirty="0">
                <a:solidFill>
                  <a:schemeClr val="dk1"/>
                </a:solidFill>
                <a:latin typeface="Sorts Mill Goudy"/>
                <a:ea typeface="Sorts Mill Goudy"/>
                <a:cs typeface="Sorts Mill Goudy"/>
                <a:sym typeface="Sorts Mill Goudy"/>
              </a:rPr>
              <a:t>: Tailored for your Sponsorship Group.</a:t>
            </a:r>
            <a:endParaRPr sz="1700" dirty="0">
              <a:solidFill>
                <a:schemeClr val="dk1"/>
              </a:solidFill>
              <a:latin typeface="Sorts Mill Goudy"/>
              <a:ea typeface="Sorts Mill Goudy"/>
              <a:cs typeface="Sorts Mill Goudy"/>
              <a:sym typeface="Sorts Mill Goudy"/>
            </a:endParaRPr>
          </a:p>
          <a:p>
            <a:pPr marL="457200" lvl="0" indent="-336550" algn="l" rtl="0">
              <a:lnSpc>
                <a:spcPct val="115000"/>
              </a:lnSpc>
              <a:spcBef>
                <a:spcPts val="0"/>
              </a:spcBef>
              <a:spcAft>
                <a:spcPts val="0"/>
              </a:spcAft>
              <a:buClr>
                <a:schemeClr val="dk1"/>
              </a:buClr>
              <a:buSzPts val="1700"/>
              <a:buChar char="●"/>
            </a:pPr>
            <a:r>
              <a:rPr lang="en-US" sz="1700" b="1" dirty="0">
                <a:solidFill>
                  <a:schemeClr val="dk1"/>
                </a:solidFill>
                <a:latin typeface="Sorts Mill Goudy"/>
                <a:ea typeface="Sorts Mill Goudy"/>
                <a:cs typeface="Sorts Mill Goudy"/>
                <a:sym typeface="Sorts Mill Goudy"/>
              </a:rPr>
              <a:t>Tally Sheet</a:t>
            </a:r>
            <a:r>
              <a:rPr lang="en-US" sz="1700" dirty="0">
                <a:solidFill>
                  <a:schemeClr val="dk1"/>
                </a:solidFill>
                <a:latin typeface="Sorts Mill Goudy"/>
                <a:ea typeface="Sorts Mill Goudy"/>
                <a:cs typeface="Sorts Mill Goudy"/>
                <a:sym typeface="Sorts Mill Goudy"/>
              </a:rPr>
              <a:t>: Designed for submitting multiple sponsorships at a time.</a:t>
            </a:r>
            <a:endParaRPr sz="1700" dirty="0">
              <a:solidFill>
                <a:schemeClr val="dk1"/>
              </a:solidFill>
              <a:latin typeface="Sorts Mill Goudy"/>
              <a:ea typeface="Sorts Mill Goudy"/>
              <a:cs typeface="Sorts Mill Goudy"/>
              <a:sym typeface="Sorts Mill Goudy"/>
            </a:endParaRPr>
          </a:p>
          <a:p>
            <a:pPr marL="457200" lvl="0" indent="-336550" algn="l" rtl="0">
              <a:lnSpc>
                <a:spcPct val="115000"/>
              </a:lnSpc>
              <a:spcBef>
                <a:spcPts val="0"/>
              </a:spcBef>
              <a:spcAft>
                <a:spcPts val="0"/>
              </a:spcAft>
              <a:buClr>
                <a:schemeClr val="dk1"/>
              </a:buClr>
              <a:buSzPts val="1700"/>
              <a:buChar char="●"/>
            </a:pPr>
            <a:r>
              <a:rPr lang="en-US" sz="1700" b="1" dirty="0">
                <a:solidFill>
                  <a:schemeClr val="dk1"/>
                </a:solidFill>
                <a:latin typeface="Sorts Mill Goudy"/>
                <a:ea typeface="Sorts Mill Goudy"/>
                <a:cs typeface="Sorts Mill Goudy"/>
                <a:sym typeface="Sorts Mill Goudy"/>
              </a:rPr>
              <a:t>WAA Day Poster</a:t>
            </a:r>
            <a:r>
              <a:rPr lang="en-US" sz="1700" dirty="0">
                <a:solidFill>
                  <a:schemeClr val="dk1"/>
                </a:solidFill>
                <a:latin typeface="Sorts Mill Goudy"/>
                <a:ea typeface="Sorts Mill Goudy"/>
                <a:cs typeface="Sorts Mill Goudy"/>
                <a:sym typeface="Sorts Mill Goudy"/>
              </a:rPr>
              <a:t>: Customized for your Sponsorship Group and the locations you support.</a:t>
            </a:r>
            <a:endParaRPr sz="1700" dirty="0">
              <a:solidFill>
                <a:schemeClr val="dk1"/>
              </a:solidFill>
              <a:latin typeface="Sorts Mill Goudy"/>
              <a:ea typeface="Sorts Mill Goudy"/>
              <a:cs typeface="Sorts Mill Goudy"/>
              <a:sym typeface="Sorts Mill Goudy"/>
            </a:endParaRPr>
          </a:p>
          <a:p>
            <a:pPr marL="0" lvl="0" indent="0" algn="l" rtl="0">
              <a:lnSpc>
                <a:spcPct val="115000"/>
              </a:lnSpc>
              <a:spcBef>
                <a:spcPts val="1200"/>
              </a:spcBef>
              <a:spcAft>
                <a:spcPts val="1200"/>
              </a:spcAft>
              <a:buNone/>
            </a:pPr>
            <a:r>
              <a:rPr lang="en-US" sz="1700" dirty="0">
                <a:solidFill>
                  <a:schemeClr val="dk1"/>
                </a:solidFill>
                <a:latin typeface="Sorts Mill Goudy"/>
                <a:ea typeface="Sorts Mill Goudy"/>
                <a:cs typeface="Sorts Mill Goudy"/>
                <a:sym typeface="Sorts Mill Goudy"/>
              </a:rPr>
              <a:t>Print the WAA Day Poster as a flyer to distribute at fundraising events. You can add the Order Form to the back of the flyer, making it convenient for supporters to sponsor wreaths either online or by mail.</a:t>
            </a:r>
            <a:endParaRPr sz="2200" b="1" dirty="0">
              <a:solidFill>
                <a:srgbClr val="008E40"/>
              </a:solidFill>
              <a:latin typeface="Sorts Mill Goudy"/>
              <a:ea typeface="Sorts Mill Goudy"/>
              <a:cs typeface="Sorts Mill Goudy"/>
              <a:sym typeface="Sorts Mill Goudy"/>
            </a:endParaRPr>
          </a:p>
        </p:txBody>
      </p:sp>
      <p:pic>
        <p:nvPicPr>
          <p:cNvPr id="641" name="Google Shape;641;p117"/>
          <p:cNvPicPr preferRelativeResize="0"/>
          <p:nvPr/>
        </p:nvPicPr>
        <p:blipFill rotWithShape="1">
          <a:blip r:embed="rId3">
            <a:alphaModFix/>
          </a:blip>
          <a:srcRect/>
          <a:stretch/>
        </p:blipFill>
        <p:spPr>
          <a:xfrm>
            <a:off x="881400" y="1130725"/>
            <a:ext cx="4111051" cy="5319102"/>
          </a:xfrm>
          <a:prstGeom prst="rect">
            <a:avLst/>
          </a:prstGeom>
          <a:noFill/>
          <a:ln>
            <a:noFill/>
          </a:ln>
          <a:effectLst>
            <a:outerShdw blurRad="57150" dist="19050" dir="5400000" algn="bl" rotWithShape="0">
              <a:srgbClr val="000000">
                <a:alpha val="50000"/>
              </a:srgbClr>
            </a:outerShdw>
          </a:effectLst>
        </p:spPr>
      </p:pic>
      <p:sp>
        <p:nvSpPr>
          <p:cNvPr id="642" name="Google Shape;642;p117"/>
          <p:cNvSpPr txBox="1">
            <a:spLocks noGrp="1"/>
          </p:cNvSpPr>
          <p:nvPr>
            <p:ph type="title"/>
          </p:nvPr>
        </p:nvSpPr>
        <p:spPr>
          <a:xfrm>
            <a:off x="0" y="-123575"/>
            <a:ext cx="12192000" cy="1170600"/>
          </a:xfrm>
          <a:prstGeom prst="rect">
            <a:avLst/>
          </a:prstGeom>
          <a:solidFill>
            <a:srgbClr val="1E4273"/>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000">
                <a:solidFill>
                  <a:schemeClr val="lt1"/>
                </a:solidFill>
                <a:latin typeface="Sorts Mill Goudy"/>
                <a:ea typeface="Sorts Mill Goudy"/>
                <a:cs typeface="Sorts Mill Goudy"/>
                <a:sym typeface="Sorts Mill Goudy"/>
              </a:rPr>
              <a:t>Customized WAA Resources</a:t>
            </a:r>
            <a:endParaRPr sz="4100">
              <a:solidFill>
                <a:srgbClr val="FFFFFF"/>
              </a:solidFill>
              <a:latin typeface="Sorts Mill Goudy"/>
              <a:ea typeface="Sorts Mill Goudy"/>
              <a:cs typeface="Sorts Mill Goudy"/>
              <a:sym typeface="Sorts Mill Goud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118"/>
          <p:cNvSpPr/>
          <p:nvPr/>
        </p:nvSpPr>
        <p:spPr>
          <a:xfrm>
            <a:off x="0" y="1047067"/>
            <a:ext cx="64833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pic>
        <p:nvPicPr>
          <p:cNvPr id="648" name="Google Shape;648;p118"/>
          <p:cNvPicPr preferRelativeResize="0">
            <a:picLocks noGrp="1"/>
          </p:cNvPicPr>
          <p:nvPr>
            <p:ph type="pic" idx="2"/>
          </p:nvPr>
        </p:nvPicPr>
        <p:blipFill rotWithShape="1">
          <a:blip r:embed="rId3">
            <a:alphaModFix/>
          </a:blip>
          <a:srcRect/>
          <a:stretch/>
        </p:blipFill>
        <p:spPr>
          <a:xfrm>
            <a:off x="0" y="1047075"/>
            <a:ext cx="6544999" cy="5486401"/>
          </a:xfrm>
          <a:prstGeom prst="rect">
            <a:avLst/>
          </a:prstGeom>
          <a:noFill/>
          <a:ln>
            <a:noFill/>
          </a:ln>
        </p:spPr>
      </p:pic>
      <p:sp>
        <p:nvSpPr>
          <p:cNvPr id="649" name="Google Shape;649;p118"/>
          <p:cNvSpPr/>
          <p:nvPr/>
        </p:nvSpPr>
        <p:spPr>
          <a:xfrm>
            <a:off x="6705601" y="1047066"/>
            <a:ext cx="2743200" cy="2743200"/>
          </a:xfrm>
          <a:prstGeom prst="rect">
            <a:avLst/>
          </a:prstGeom>
          <a:solidFill>
            <a:srgbClr val="A5A5A5"/>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Your community wants to help!</a:t>
            </a:r>
            <a:endParaRPr sz="1700" b="1">
              <a:solidFill>
                <a:schemeClr val="lt1"/>
              </a:solidFill>
              <a:latin typeface="Arial"/>
              <a:ea typeface="Arial"/>
              <a:cs typeface="Arial"/>
              <a:sym typeface="Arial"/>
            </a:endParaRPr>
          </a:p>
        </p:txBody>
      </p:sp>
      <p:sp>
        <p:nvSpPr>
          <p:cNvPr id="650" name="Google Shape;650;p118"/>
          <p:cNvSpPr/>
          <p:nvPr/>
        </p:nvSpPr>
        <p:spPr>
          <a:xfrm>
            <a:off x="9448799" y="1047074"/>
            <a:ext cx="2743200" cy="2743200"/>
          </a:xfrm>
          <a:prstGeom prst="rect">
            <a:avLst/>
          </a:prstGeom>
          <a:solidFill>
            <a:srgbClr val="C0000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Hold fundraising events to gather sponsorships &amp; share the WAA mission with your community.</a:t>
            </a:r>
            <a:endParaRPr sz="1900" b="1">
              <a:solidFill>
                <a:schemeClr val="lt1"/>
              </a:solidFill>
            </a:endParaRPr>
          </a:p>
        </p:txBody>
      </p:sp>
      <p:sp>
        <p:nvSpPr>
          <p:cNvPr id="651" name="Google Shape;651;p118"/>
          <p:cNvSpPr/>
          <p:nvPr/>
        </p:nvSpPr>
        <p:spPr>
          <a:xfrm>
            <a:off x="9448799" y="3790267"/>
            <a:ext cx="2743200" cy="2743200"/>
          </a:xfrm>
          <a:prstGeom prst="rect">
            <a:avLst/>
          </a:prstGeom>
          <a:solidFill>
            <a:srgbClr val="1E42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Use the WAA Fundraising Idea Guide on the </a:t>
            </a:r>
            <a:r>
              <a:rPr lang="en-US" sz="1900" u="sng">
                <a:solidFill>
                  <a:schemeClr val="lt1"/>
                </a:solidFill>
                <a:latin typeface="Sorts Mill Goudy"/>
                <a:ea typeface="Sorts Mill Goudy"/>
                <a:cs typeface="Sorts Mill Goudy"/>
                <a:sym typeface="Sorts Mill Goudy"/>
                <a:hlinkClick r:id="rId4">
                  <a:extLst>
                    <a:ext uri="{A12FA001-AC4F-418D-AE19-62706E023703}">
                      <ahyp:hlinkClr xmlns:ahyp="http://schemas.microsoft.com/office/drawing/2018/hyperlinkcolor" val="tx"/>
                    </a:ext>
                  </a:extLst>
                </a:hlinkClick>
              </a:rPr>
              <a:t>Volunteer Resource Page</a:t>
            </a:r>
            <a:r>
              <a:rPr lang="en-US" sz="1900">
                <a:solidFill>
                  <a:schemeClr val="lt1"/>
                </a:solidFill>
                <a:latin typeface="Sorts Mill Goudy"/>
                <a:ea typeface="Sorts Mill Goudy"/>
                <a:cs typeface="Sorts Mill Goudy"/>
                <a:sym typeface="Sorts Mill Goudy"/>
              </a:rPr>
              <a:t> to help plan events.</a:t>
            </a:r>
            <a:endParaRPr sz="1900">
              <a:solidFill>
                <a:schemeClr val="lt1"/>
              </a:solidFill>
              <a:latin typeface="Sorts Mill Goudy"/>
              <a:ea typeface="Sorts Mill Goudy"/>
              <a:cs typeface="Sorts Mill Goudy"/>
              <a:sym typeface="Sorts Mill Goudy"/>
            </a:endParaRPr>
          </a:p>
        </p:txBody>
      </p:sp>
      <p:sp>
        <p:nvSpPr>
          <p:cNvPr id="652" name="Google Shape;652;p118"/>
          <p:cNvSpPr/>
          <p:nvPr/>
        </p:nvSpPr>
        <p:spPr>
          <a:xfrm>
            <a:off x="6705591" y="3790276"/>
            <a:ext cx="2743200" cy="2743200"/>
          </a:xfrm>
          <a:prstGeom prst="rect">
            <a:avLst/>
          </a:prstGeom>
          <a:solidFill>
            <a:srgbClr val="38761D"/>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Reach out to local businesses for grants to cover wreath sponsorships</a:t>
            </a:r>
            <a:r>
              <a:rPr lang="en-US" sz="1900" b="1">
                <a:solidFill>
                  <a:schemeClr val="lt1"/>
                </a:solidFill>
              </a:rPr>
              <a:t>.</a:t>
            </a:r>
            <a:endParaRPr sz="1500"/>
          </a:p>
          <a:p>
            <a:pPr marL="0" marR="0" lvl="0" indent="0" algn="ctr" rtl="0">
              <a:lnSpc>
                <a:spcPct val="90000"/>
              </a:lnSpc>
              <a:spcBef>
                <a:spcPts val="0"/>
              </a:spcBef>
              <a:spcAft>
                <a:spcPts val="0"/>
              </a:spcAft>
              <a:buNone/>
            </a:pPr>
            <a:endParaRPr sz="1600" b="1">
              <a:solidFill>
                <a:schemeClr val="lt1"/>
              </a:solidFill>
              <a:latin typeface="Arial"/>
              <a:ea typeface="Arial"/>
              <a:cs typeface="Arial"/>
              <a:sym typeface="Arial"/>
            </a:endParaRPr>
          </a:p>
        </p:txBody>
      </p:sp>
      <p:sp>
        <p:nvSpPr>
          <p:cNvPr id="653" name="Google Shape;653;p118"/>
          <p:cNvSpPr txBox="1">
            <a:spLocks noGrp="1"/>
          </p:cNvSpPr>
          <p:nvPr>
            <p:ph type="title"/>
          </p:nvPr>
        </p:nvSpPr>
        <p:spPr>
          <a:xfrm>
            <a:off x="0" y="-123575"/>
            <a:ext cx="12192000" cy="1170600"/>
          </a:xfrm>
          <a:prstGeom prst="rect">
            <a:avLst/>
          </a:prstGeom>
          <a:solidFill>
            <a:srgbClr val="1E4273"/>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000">
                <a:solidFill>
                  <a:schemeClr val="lt1"/>
                </a:solidFill>
                <a:latin typeface="Sorts Mill Goudy"/>
                <a:ea typeface="Sorts Mill Goudy"/>
                <a:cs typeface="Sorts Mill Goudy"/>
                <a:sym typeface="Sorts Mill Goudy"/>
              </a:rPr>
              <a:t>Ask for Local Support</a:t>
            </a:r>
            <a:endParaRPr sz="4100">
              <a:solidFill>
                <a:srgbClr val="FFFFFF"/>
              </a:solidFill>
              <a:latin typeface="Sorts Mill Goudy"/>
              <a:ea typeface="Sorts Mill Goudy"/>
              <a:cs typeface="Sorts Mill Goudy"/>
              <a:sym typeface="Sorts Mill Goud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19"/>
          <p:cNvSpPr txBox="1"/>
          <p:nvPr/>
        </p:nvSpPr>
        <p:spPr>
          <a:xfrm>
            <a:off x="0" y="0"/>
            <a:ext cx="7681500" cy="6541800"/>
          </a:xfrm>
          <a:prstGeom prst="rect">
            <a:avLst/>
          </a:prstGeom>
          <a:solidFill>
            <a:srgbClr val="1E4273"/>
          </a:solidFill>
          <a:ln>
            <a:noFill/>
          </a:ln>
        </p:spPr>
        <p:txBody>
          <a:bodyPr spcFirstLastPara="1" wrap="square" lIns="121900" tIns="121900" rIns="121900" bIns="121900" anchor="ctr" anchorCtr="0">
            <a:spAutoFit/>
          </a:bodyPr>
          <a:lstStyle/>
          <a:p>
            <a:pPr marL="0" marR="0" lvl="0" indent="0" algn="ctr" rtl="0">
              <a:lnSpc>
                <a:spcPct val="90000"/>
              </a:lnSpc>
              <a:spcBef>
                <a:spcPts val="0"/>
              </a:spcBef>
              <a:spcAft>
                <a:spcPts val="0"/>
              </a:spcAft>
              <a:buClr>
                <a:srgbClr val="000000"/>
              </a:buClr>
              <a:buSzPts val="4400"/>
              <a:buFont typeface="Arial"/>
              <a:buNone/>
            </a:pPr>
            <a:r>
              <a:rPr lang="en-US" sz="3400">
                <a:solidFill>
                  <a:schemeClr val="lt1"/>
                </a:solidFill>
                <a:latin typeface="Sorts Mill Goudy"/>
                <a:ea typeface="Sorts Mill Goudy"/>
                <a:cs typeface="Sorts Mill Goudy"/>
                <a:sym typeface="Sorts Mill Goudy"/>
              </a:rPr>
              <a:t>Use Social Media for Quick Fundraising</a:t>
            </a:r>
            <a:endParaRPr sz="3800" b="1">
              <a:solidFill>
                <a:schemeClr val="dk1"/>
              </a:solidFill>
            </a:endParaRPr>
          </a:p>
          <a:p>
            <a:pPr marL="0" lvl="0" indent="0" algn="l" rtl="0">
              <a:lnSpc>
                <a:spcPct val="115000"/>
              </a:lnSpc>
              <a:spcBef>
                <a:spcPts val="0"/>
              </a:spcBef>
              <a:spcAft>
                <a:spcPts val="0"/>
              </a:spcAft>
              <a:buNone/>
            </a:pPr>
            <a:endParaRPr sz="1600">
              <a:solidFill>
                <a:schemeClr val="lt1"/>
              </a:solidFill>
            </a:endParaRPr>
          </a:p>
          <a:p>
            <a:pPr marL="0" lvl="0" indent="0" algn="ctr" rtl="0">
              <a:spcBef>
                <a:spcPts val="0"/>
              </a:spcBef>
              <a:spcAft>
                <a:spcPts val="0"/>
              </a:spcAft>
              <a:buNone/>
            </a:pPr>
            <a:r>
              <a:rPr lang="en-US" sz="1800">
                <a:solidFill>
                  <a:schemeClr val="lt1"/>
                </a:solidFill>
                <a:latin typeface="Sorts Mill Goudy"/>
                <a:ea typeface="Sorts Mill Goudy"/>
                <a:cs typeface="Sorts Mill Goudy"/>
                <a:sym typeface="Sorts Mill Goudy"/>
              </a:rPr>
              <a:t>Create a Facebook Page for your Sponsorship Group and encourage your community to get involved in the Wreaths Across America mission!</a:t>
            </a:r>
            <a:endParaRPr sz="1800">
              <a:solidFill>
                <a:schemeClr val="lt1"/>
              </a:solidFill>
              <a:latin typeface="Sorts Mill Goudy"/>
              <a:ea typeface="Sorts Mill Goudy"/>
              <a:cs typeface="Sorts Mill Goudy"/>
              <a:sym typeface="Sorts Mill Goudy"/>
            </a:endParaRPr>
          </a:p>
          <a:p>
            <a:pPr marL="0" lvl="0" indent="0" algn="ctr" rtl="0">
              <a:spcBef>
                <a:spcPts val="0"/>
              </a:spcBef>
              <a:spcAft>
                <a:spcPts val="0"/>
              </a:spcAft>
              <a:buNone/>
            </a:pPr>
            <a:endParaRPr sz="1700" b="1">
              <a:solidFill>
                <a:schemeClr val="lt1"/>
              </a:solidFill>
              <a:latin typeface="Sorts Mill Goudy"/>
              <a:ea typeface="Sorts Mill Goudy"/>
              <a:cs typeface="Sorts Mill Goudy"/>
              <a:sym typeface="Sorts Mill Goudy"/>
            </a:endParaRPr>
          </a:p>
          <a:p>
            <a:pPr marL="457200" lvl="0" indent="0" algn="l" rtl="0">
              <a:spcBef>
                <a:spcPts val="0"/>
              </a:spcBef>
              <a:spcAft>
                <a:spcPts val="0"/>
              </a:spcAft>
              <a:buClr>
                <a:schemeClr val="dk1"/>
              </a:buClr>
              <a:buSzPts val="1500"/>
              <a:buFont typeface="Arial"/>
              <a:buNone/>
            </a:pPr>
            <a:endParaRPr sz="1500">
              <a:solidFill>
                <a:schemeClr val="lt1"/>
              </a:solidFill>
              <a:latin typeface="Sorts Mill Goudy"/>
              <a:ea typeface="Sorts Mill Goudy"/>
              <a:cs typeface="Sorts Mill Goudy"/>
              <a:sym typeface="Sorts Mill Goudy"/>
            </a:endParaRPr>
          </a:p>
          <a:p>
            <a:pPr marL="609600" lvl="0" indent="-406400" algn="l" rtl="0">
              <a:spcBef>
                <a:spcPts val="0"/>
              </a:spcBef>
              <a:spcAft>
                <a:spcPts val="0"/>
              </a:spcAft>
              <a:buClr>
                <a:schemeClr val="lt1"/>
              </a:buClr>
              <a:buSzPts val="1600"/>
              <a:buFont typeface="Arial"/>
              <a:buChar char="➔"/>
            </a:pPr>
            <a:r>
              <a:rPr lang="en-US" sz="1600" b="1">
                <a:solidFill>
                  <a:srgbClr val="C00000"/>
                </a:solidFill>
                <a:latin typeface="Sorts Mill Goudy"/>
                <a:ea typeface="Sorts Mill Goudy"/>
                <a:cs typeface="Sorts Mill Goudy"/>
                <a:sym typeface="Sorts Mill Goudy"/>
              </a:rPr>
              <a:t>COMPETITION AMONG MEMBERS</a:t>
            </a:r>
            <a:r>
              <a:rPr lang="en-US" sz="1600">
                <a:solidFill>
                  <a:schemeClr val="lt1"/>
                </a:solidFill>
                <a:latin typeface="Sorts Mill Goudy"/>
                <a:ea typeface="Sorts Mill Goudy"/>
                <a:cs typeface="Sorts Mill Goudy"/>
                <a:sym typeface="Sorts Mill Goudy"/>
              </a:rPr>
              <a:t> Have your members share their individual WAA member pages on social media asking friends and family to support their efforts.</a:t>
            </a:r>
            <a:endParaRPr sz="1600">
              <a:solidFill>
                <a:schemeClr val="lt1"/>
              </a:solidFill>
              <a:latin typeface="Sorts Mill Goudy"/>
              <a:ea typeface="Sorts Mill Goudy"/>
              <a:cs typeface="Sorts Mill Goudy"/>
              <a:sym typeface="Sorts Mill Goudy"/>
            </a:endParaRPr>
          </a:p>
          <a:p>
            <a:pPr marL="457200" lvl="0" indent="0" algn="l" rtl="0">
              <a:spcBef>
                <a:spcPts val="0"/>
              </a:spcBef>
              <a:spcAft>
                <a:spcPts val="0"/>
              </a:spcAft>
              <a:buClr>
                <a:schemeClr val="dk1"/>
              </a:buClr>
              <a:buSzPts val="1500"/>
              <a:buFont typeface="Arial"/>
              <a:buNone/>
            </a:pPr>
            <a:endParaRPr sz="1600">
              <a:solidFill>
                <a:schemeClr val="lt1"/>
              </a:solidFill>
              <a:latin typeface="Sorts Mill Goudy"/>
              <a:ea typeface="Sorts Mill Goudy"/>
              <a:cs typeface="Sorts Mill Goudy"/>
              <a:sym typeface="Sorts Mill Goudy"/>
            </a:endParaRPr>
          </a:p>
          <a:p>
            <a:pPr marL="609600" lvl="0" indent="-406400" algn="l" rtl="0">
              <a:spcBef>
                <a:spcPts val="0"/>
              </a:spcBef>
              <a:spcAft>
                <a:spcPts val="0"/>
              </a:spcAft>
              <a:buClr>
                <a:schemeClr val="lt1"/>
              </a:buClr>
              <a:buSzPts val="1600"/>
              <a:buFont typeface="Arial"/>
              <a:buChar char="➔"/>
            </a:pPr>
            <a:r>
              <a:rPr lang="en-US" sz="1600" b="1">
                <a:solidFill>
                  <a:srgbClr val="1C913D"/>
                </a:solidFill>
                <a:latin typeface="Sorts Mill Goudy"/>
                <a:ea typeface="Sorts Mill Goudy"/>
                <a:cs typeface="Sorts Mill Goudy"/>
                <a:sym typeface="Sorts Mill Goudy"/>
              </a:rPr>
              <a:t>WREATH-O- METER</a:t>
            </a:r>
            <a:r>
              <a:rPr lang="en-US" sz="1600">
                <a:solidFill>
                  <a:schemeClr val="lt1"/>
                </a:solidFill>
                <a:latin typeface="Sorts Mill Goudy"/>
                <a:ea typeface="Sorts Mill Goudy"/>
                <a:cs typeface="Sorts Mill Goudy"/>
                <a:sym typeface="Sorts Mill Goudy"/>
              </a:rPr>
              <a:t> Share the progress towards meeting your goal and the direct link to your group page.</a:t>
            </a:r>
            <a:endParaRPr sz="1600">
              <a:solidFill>
                <a:schemeClr val="lt1"/>
              </a:solidFill>
              <a:latin typeface="Sorts Mill Goudy"/>
              <a:ea typeface="Sorts Mill Goudy"/>
              <a:cs typeface="Sorts Mill Goudy"/>
              <a:sym typeface="Sorts Mill Goudy"/>
            </a:endParaRPr>
          </a:p>
          <a:p>
            <a:pPr marL="457200" lvl="0" indent="0" algn="l" rtl="0">
              <a:spcBef>
                <a:spcPts val="0"/>
              </a:spcBef>
              <a:spcAft>
                <a:spcPts val="0"/>
              </a:spcAft>
              <a:buClr>
                <a:schemeClr val="dk1"/>
              </a:buClr>
              <a:buSzPts val="1500"/>
              <a:buFont typeface="Arial"/>
              <a:buNone/>
            </a:pPr>
            <a:endParaRPr sz="1600">
              <a:solidFill>
                <a:schemeClr val="lt1"/>
              </a:solidFill>
              <a:latin typeface="Sorts Mill Goudy"/>
              <a:ea typeface="Sorts Mill Goudy"/>
              <a:cs typeface="Sorts Mill Goudy"/>
              <a:sym typeface="Sorts Mill Goudy"/>
            </a:endParaRPr>
          </a:p>
          <a:p>
            <a:pPr marL="609600" lvl="0" indent="-406400" algn="l" rtl="0">
              <a:spcBef>
                <a:spcPts val="0"/>
              </a:spcBef>
              <a:spcAft>
                <a:spcPts val="0"/>
              </a:spcAft>
              <a:buClr>
                <a:schemeClr val="lt1"/>
              </a:buClr>
              <a:buSzPts val="1600"/>
              <a:buFont typeface="Arial"/>
              <a:buChar char="➔"/>
            </a:pPr>
            <a:r>
              <a:rPr lang="en-US" sz="1600" b="1">
                <a:solidFill>
                  <a:srgbClr val="C00000"/>
                </a:solidFill>
                <a:latin typeface="Sorts Mill Goudy"/>
                <a:ea typeface="Sorts Mill Goudy"/>
                <a:cs typeface="Sorts Mill Goudy"/>
                <a:sym typeface="Sorts Mill Goudy"/>
              </a:rPr>
              <a:t>FACEBOOK FUNDRAISER </a:t>
            </a:r>
            <a:r>
              <a:rPr lang="en-US" sz="1600">
                <a:solidFill>
                  <a:schemeClr val="lt1"/>
                </a:solidFill>
                <a:latin typeface="Sorts Mill Goudy"/>
                <a:ea typeface="Sorts Mill Goudy"/>
                <a:cs typeface="Sorts Mill Goudy"/>
                <a:sym typeface="Sorts Mill Goudy"/>
              </a:rPr>
              <a:t>Hold a Facebook Fundraiser for your birthday or other event. Complete the Facebook Notification Form on the </a:t>
            </a:r>
            <a:r>
              <a:rPr lang="en-US" sz="1600" u="sng">
                <a:solidFill>
                  <a:schemeClr val="lt1"/>
                </a:solidFill>
                <a:latin typeface="Sorts Mill Goudy"/>
                <a:ea typeface="Sorts Mill Goudy"/>
                <a:cs typeface="Sorts Mill Goudy"/>
                <a:sym typeface="Sorts Mill Goudy"/>
                <a:hlinkClick r:id="rId3">
                  <a:extLst>
                    <a:ext uri="{A12FA001-AC4F-418D-AE19-62706E023703}">
                      <ahyp:hlinkClr xmlns:ahyp="http://schemas.microsoft.com/office/drawing/2018/hyperlinkcolor" val="tx"/>
                    </a:ext>
                  </a:extLst>
                </a:hlinkClick>
              </a:rPr>
              <a:t>Volunteer Resource Page</a:t>
            </a:r>
            <a:r>
              <a:rPr lang="en-US" sz="1600">
                <a:solidFill>
                  <a:schemeClr val="lt1"/>
                </a:solidFill>
                <a:latin typeface="Sorts Mill Goudy"/>
                <a:ea typeface="Sorts Mill Goudy"/>
                <a:cs typeface="Sorts Mill Goudy"/>
                <a:sym typeface="Sorts Mill Goudy"/>
              </a:rPr>
              <a:t> so that your Group and Location receive credit! </a:t>
            </a:r>
            <a:endParaRPr sz="1600">
              <a:solidFill>
                <a:schemeClr val="lt1"/>
              </a:solidFill>
              <a:latin typeface="Sorts Mill Goudy"/>
              <a:ea typeface="Sorts Mill Goudy"/>
              <a:cs typeface="Sorts Mill Goudy"/>
              <a:sym typeface="Sorts Mill Goudy"/>
            </a:endParaRPr>
          </a:p>
          <a:p>
            <a:pPr marL="0" lvl="0" indent="0" algn="l" rtl="0">
              <a:spcBef>
                <a:spcPts val="0"/>
              </a:spcBef>
              <a:spcAft>
                <a:spcPts val="0"/>
              </a:spcAft>
              <a:buNone/>
            </a:pPr>
            <a:endParaRPr sz="1500">
              <a:solidFill>
                <a:schemeClr val="lt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500"/>
              <a:buFont typeface="Arial"/>
              <a:buNone/>
            </a:pPr>
            <a:endParaRPr sz="1500">
              <a:solidFill>
                <a:schemeClr val="lt1"/>
              </a:solidFill>
              <a:latin typeface="Sorts Mill Goudy"/>
              <a:ea typeface="Sorts Mill Goudy"/>
              <a:cs typeface="Sorts Mill Goudy"/>
              <a:sym typeface="Sorts Mill Goudy"/>
            </a:endParaRPr>
          </a:p>
          <a:p>
            <a:pPr marL="0" lvl="0" indent="0" algn="ctr" rtl="0">
              <a:spcBef>
                <a:spcPts val="0"/>
              </a:spcBef>
              <a:spcAft>
                <a:spcPts val="0"/>
              </a:spcAft>
              <a:buClr>
                <a:schemeClr val="dk1"/>
              </a:buClr>
              <a:buSzPts val="1500"/>
              <a:buFont typeface="Arial"/>
              <a:buNone/>
            </a:pPr>
            <a:r>
              <a:rPr lang="en-US" sz="1700" i="1">
                <a:solidFill>
                  <a:schemeClr val="lt1"/>
                </a:solidFill>
                <a:latin typeface="Sorts Mill Goudy"/>
                <a:ea typeface="Sorts Mill Goudy"/>
                <a:cs typeface="Sorts Mill Goudy"/>
                <a:sym typeface="Sorts Mill Goudy"/>
              </a:rPr>
              <a:t>Be sure to always share the direct link for your WAA Group Page in your posts.</a:t>
            </a:r>
            <a:endParaRPr sz="1700" i="1">
              <a:solidFill>
                <a:schemeClr val="lt1"/>
              </a:solidFill>
              <a:latin typeface="Sorts Mill Goudy"/>
              <a:ea typeface="Sorts Mill Goudy"/>
              <a:cs typeface="Sorts Mill Goudy"/>
              <a:sym typeface="Sorts Mill Goudy"/>
            </a:endParaRPr>
          </a:p>
          <a:p>
            <a:pPr marL="0" lvl="0" indent="0" algn="ctr" rtl="0">
              <a:spcBef>
                <a:spcPts val="0"/>
              </a:spcBef>
              <a:spcAft>
                <a:spcPts val="0"/>
              </a:spcAft>
              <a:buNone/>
            </a:pPr>
            <a:endParaRPr sz="1700">
              <a:solidFill>
                <a:schemeClr val="lt1"/>
              </a:solidFill>
              <a:latin typeface="Sorts Mill Goudy"/>
              <a:ea typeface="Sorts Mill Goudy"/>
              <a:cs typeface="Sorts Mill Goudy"/>
              <a:sym typeface="Sorts Mill Goudy"/>
            </a:endParaRPr>
          </a:p>
          <a:p>
            <a:pPr marL="0" lvl="0" indent="0" algn="ctr" rtl="0">
              <a:spcBef>
                <a:spcPts val="0"/>
              </a:spcBef>
              <a:spcAft>
                <a:spcPts val="0"/>
              </a:spcAft>
              <a:buNone/>
            </a:pPr>
            <a:r>
              <a:rPr lang="en-US" sz="1700">
                <a:solidFill>
                  <a:schemeClr val="lt1"/>
                </a:solidFill>
                <a:latin typeface="Sorts Mill Goudy"/>
                <a:ea typeface="Sorts Mill Goudy"/>
                <a:cs typeface="Sorts Mill Goudy"/>
                <a:sym typeface="Sorts Mill Goudy"/>
              </a:rPr>
              <a:t>Use the Monthly Messaging Guide to share content with WAA branded graphics!  Find it on the </a:t>
            </a:r>
            <a:r>
              <a:rPr lang="en-US" sz="1700" u="sng">
                <a:solidFill>
                  <a:schemeClr val="lt1"/>
                </a:solidFill>
                <a:latin typeface="Sorts Mill Goudy"/>
                <a:ea typeface="Sorts Mill Goudy"/>
                <a:cs typeface="Sorts Mill Goudy"/>
                <a:sym typeface="Sorts Mill Goudy"/>
                <a:hlinkClick r:id="rId3">
                  <a:extLst>
                    <a:ext uri="{A12FA001-AC4F-418D-AE19-62706E023703}">
                      <ahyp:hlinkClr xmlns:ahyp="http://schemas.microsoft.com/office/drawing/2018/hyperlinkcolor" val="tx"/>
                    </a:ext>
                  </a:extLst>
                </a:hlinkClick>
              </a:rPr>
              <a:t>Volunteer Resource Page</a:t>
            </a:r>
            <a:r>
              <a:rPr lang="en-US" sz="1700">
                <a:solidFill>
                  <a:schemeClr val="lt1"/>
                </a:solidFill>
                <a:latin typeface="Sorts Mill Goudy"/>
                <a:ea typeface="Sorts Mill Goudy"/>
                <a:cs typeface="Sorts Mill Goudy"/>
                <a:sym typeface="Sorts Mill Goudy"/>
              </a:rPr>
              <a:t> under Marketing Materials for Social Media, and on the private Facebook groups. </a:t>
            </a:r>
            <a:endParaRPr sz="1700">
              <a:solidFill>
                <a:schemeClr val="lt1"/>
              </a:solidFill>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lt1"/>
              </a:solidFill>
              <a:latin typeface="Sorts Mill Goudy"/>
              <a:ea typeface="Sorts Mill Goudy"/>
              <a:cs typeface="Sorts Mill Goudy"/>
              <a:sym typeface="Sorts Mill Goudy"/>
            </a:endParaRPr>
          </a:p>
        </p:txBody>
      </p:sp>
      <p:sp>
        <p:nvSpPr>
          <p:cNvPr id="659" name="Google Shape;659;p119"/>
          <p:cNvSpPr/>
          <p:nvPr/>
        </p:nvSpPr>
        <p:spPr>
          <a:xfrm>
            <a:off x="7681600" y="0"/>
            <a:ext cx="4510500" cy="65331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pic>
        <p:nvPicPr>
          <p:cNvPr id="660" name="Google Shape;660;p119"/>
          <p:cNvPicPr preferRelativeResize="0">
            <a:picLocks noGrp="1"/>
          </p:cNvPicPr>
          <p:nvPr>
            <p:ph type="pic" idx="2"/>
          </p:nvPr>
        </p:nvPicPr>
        <p:blipFill rotWithShape="1">
          <a:blip r:embed="rId4">
            <a:alphaModFix/>
          </a:blip>
          <a:srcRect r="10"/>
          <a:stretch/>
        </p:blipFill>
        <p:spPr>
          <a:xfrm>
            <a:off x="7681600" y="1375863"/>
            <a:ext cx="4510501" cy="378137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20"/>
          <p:cNvSpPr/>
          <p:nvPr/>
        </p:nvSpPr>
        <p:spPr>
          <a:xfrm>
            <a:off x="5708833" y="1047067"/>
            <a:ext cx="64833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pic>
        <p:nvPicPr>
          <p:cNvPr id="666" name="Google Shape;666;p120"/>
          <p:cNvPicPr preferRelativeResize="0">
            <a:picLocks noGrp="1"/>
          </p:cNvPicPr>
          <p:nvPr>
            <p:ph type="pic" idx="2"/>
          </p:nvPr>
        </p:nvPicPr>
        <p:blipFill rotWithShape="1">
          <a:blip r:embed="rId3">
            <a:alphaModFix/>
          </a:blip>
          <a:srcRect l="465" r="475"/>
          <a:stretch/>
        </p:blipFill>
        <p:spPr>
          <a:xfrm>
            <a:off x="5708833" y="1047067"/>
            <a:ext cx="6483199" cy="5486401"/>
          </a:xfrm>
          <a:prstGeom prst="rect">
            <a:avLst/>
          </a:prstGeom>
          <a:noFill/>
          <a:ln>
            <a:noFill/>
          </a:ln>
        </p:spPr>
      </p:pic>
      <p:sp>
        <p:nvSpPr>
          <p:cNvPr id="667" name="Google Shape;667;p120"/>
          <p:cNvSpPr txBox="1">
            <a:spLocks noGrp="1"/>
          </p:cNvSpPr>
          <p:nvPr>
            <p:ph type="title"/>
          </p:nvPr>
        </p:nvSpPr>
        <p:spPr>
          <a:xfrm>
            <a:off x="0" y="-123567"/>
            <a:ext cx="12192000" cy="1047300"/>
          </a:xfrm>
          <a:prstGeom prst="rect">
            <a:avLst/>
          </a:prstGeom>
          <a:solidFill>
            <a:srgbClr val="1E4273"/>
          </a:solid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rgbClr val="000000"/>
              </a:buClr>
              <a:buFont typeface="Arial"/>
              <a:buNone/>
            </a:pPr>
            <a:r>
              <a:rPr lang="en-US" sz="4100">
                <a:solidFill>
                  <a:srgbClr val="FFFFFF"/>
                </a:solidFill>
                <a:latin typeface="Sorts Mill Goudy"/>
                <a:ea typeface="Sorts Mill Goudy"/>
                <a:cs typeface="Sorts Mill Goudy"/>
                <a:sym typeface="Sorts Mill Goudy"/>
              </a:rPr>
              <a:t>Expand Your Reach with Year-Round WAA Programs</a:t>
            </a:r>
            <a:endParaRPr sz="4100">
              <a:solidFill>
                <a:srgbClr val="FFFFFF"/>
              </a:solidFill>
              <a:latin typeface="Sorts Mill Goudy"/>
              <a:ea typeface="Sorts Mill Goudy"/>
              <a:cs typeface="Sorts Mill Goudy"/>
              <a:sym typeface="Sorts Mill Goudy"/>
            </a:endParaRPr>
          </a:p>
        </p:txBody>
      </p:sp>
      <p:sp>
        <p:nvSpPr>
          <p:cNvPr id="668" name="Google Shape;668;p120"/>
          <p:cNvSpPr/>
          <p:nvPr/>
        </p:nvSpPr>
        <p:spPr>
          <a:xfrm>
            <a:off x="2743201" y="1047083"/>
            <a:ext cx="2743200" cy="27432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Font typeface="Arial"/>
              <a:buNone/>
            </a:pPr>
            <a:r>
              <a:rPr lang="en-US" sz="1900" b="1" u="sng">
                <a:solidFill>
                  <a:schemeClr val="lt1"/>
                </a:solidFill>
                <a:latin typeface="Sorts Mill Goudy"/>
                <a:ea typeface="Sorts Mill Goudy"/>
                <a:cs typeface="Sorts Mill Goudy"/>
                <a:sym typeface="Sorts Mill Goudy"/>
                <a:hlinkClick r:id="rId4">
                  <a:extLst>
                    <a:ext uri="{A12FA001-AC4F-418D-AE19-62706E023703}">
                      <ahyp:hlinkClr xmlns:ahyp="http://schemas.microsoft.com/office/drawing/2018/hyperlinkcolor" val="tx"/>
                    </a:ext>
                  </a:extLst>
                </a:hlinkClick>
              </a:rPr>
              <a:t>Mobile Education Exhibit (MEE)</a:t>
            </a:r>
            <a:endParaRPr sz="1900" b="1" u="sng">
              <a:solidFill>
                <a:schemeClr val="lt1"/>
              </a:solidFill>
              <a:latin typeface="Sorts Mill Goudy"/>
              <a:ea typeface="Sorts Mill Goudy"/>
              <a:cs typeface="Sorts Mill Goudy"/>
              <a:sym typeface="Sorts Mill Goudy"/>
            </a:endParaRPr>
          </a:p>
          <a:p>
            <a:pPr marL="0" marR="0" lvl="0" indent="0" algn="ctr" rtl="0">
              <a:lnSpc>
                <a:spcPct val="90000"/>
              </a:lnSpc>
              <a:spcBef>
                <a:spcPts val="0"/>
              </a:spcBef>
              <a:spcAft>
                <a:spcPts val="0"/>
              </a:spcAft>
              <a:buClr>
                <a:srgbClr val="000000"/>
              </a:buClr>
              <a:buFont typeface="Arial"/>
              <a:buNone/>
            </a:pPr>
            <a:endParaRPr sz="1900" b="1" u="sng">
              <a:solidFill>
                <a:schemeClr val="lt1"/>
              </a:solidFill>
              <a:latin typeface="Sorts Mill Goudy"/>
              <a:ea typeface="Sorts Mill Goudy"/>
              <a:cs typeface="Sorts Mill Goudy"/>
              <a:sym typeface="Sorts Mill Goudy"/>
            </a:endParaRPr>
          </a:p>
          <a:p>
            <a:pPr marL="0" marR="0" lvl="0" indent="0" algn="ctr" rtl="0">
              <a:lnSpc>
                <a:spcPct val="90000"/>
              </a:lnSpc>
              <a:spcBef>
                <a:spcPts val="0"/>
              </a:spcBef>
              <a:spcAft>
                <a:spcPts val="0"/>
              </a:spcAft>
              <a:buClr>
                <a:srgbClr val="000000"/>
              </a:buClr>
              <a:buFont typeface="Arial"/>
              <a:buNone/>
            </a:pPr>
            <a:r>
              <a:rPr lang="en-US" sz="1900" b="1">
                <a:solidFill>
                  <a:schemeClr val="lt1"/>
                </a:solidFill>
                <a:latin typeface="Sorts Mill Goudy"/>
                <a:ea typeface="Sorts Mill Goudy"/>
                <a:cs typeface="Sorts Mill Goudy"/>
                <a:sym typeface="Sorts Mill Goudy"/>
              </a:rPr>
              <a:t>It travels the country to spread patriotism &amp; love of country.</a:t>
            </a:r>
            <a:endParaRPr sz="1900">
              <a:solidFill>
                <a:schemeClr val="dk1"/>
              </a:solidFill>
            </a:endParaRPr>
          </a:p>
        </p:txBody>
      </p:sp>
      <p:sp>
        <p:nvSpPr>
          <p:cNvPr id="669" name="Google Shape;669;p120"/>
          <p:cNvSpPr/>
          <p:nvPr/>
        </p:nvSpPr>
        <p:spPr>
          <a:xfrm>
            <a:off x="-1" y="1047074"/>
            <a:ext cx="2743200" cy="27432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Font typeface="Arial"/>
              <a:buNone/>
            </a:pPr>
            <a:r>
              <a:rPr lang="en-US" sz="1900" b="1" u="sng">
                <a:solidFill>
                  <a:schemeClr val="lt1"/>
                </a:solidFill>
                <a:latin typeface="Sorts Mill Goudy"/>
                <a:ea typeface="Sorts Mill Goudy"/>
                <a:cs typeface="Sorts Mill Goudy"/>
                <a:sym typeface="Sorts Mill Goudy"/>
                <a:hlinkClick r:id="rId5">
                  <a:extLst>
                    <a:ext uri="{A12FA001-AC4F-418D-AE19-62706E023703}">
                      <ahyp:hlinkClr xmlns:ahyp="http://schemas.microsoft.com/office/drawing/2018/hyperlinkcolor" val="tx"/>
                    </a:ext>
                  </a:extLst>
                </a:hlinkClick>
              </a:rPr>
              <a:t>TEACH Program</a:t>
            </a:r>
            <a:endParaRPr sz="1900" b="1" u="sng">
              <a:solidFill>
                <a:schemeClr val="lt1"/>
              </a:solidFill>
              <a:latin typeface="Sorts Mill Goudy"/>
              <a:ea typeface="Sorts Mill Goudy"/>
              <a:cs typeface="Sorts Mill Goudy"/>
              <a:sym typeface="Sorts Mill Goudy"/>
            </a:endParaRPr>
          </a:p>
          <a:p>
            <a:pPr marL="0" marR="0" lvl="0" indent="0" algn="ctr" rtl="0">
              <a:lnSpc>
                <a:spcPct val="90000"/>
              </a:lnSpc>
              <a:spcBef>
                <a:spcPts val="0"/>
              </a:spcBef>
              <a:spcAft>
                <a:spcPts val="0"/>
              </a:spcAft>
              <a:buClr>
                <a:srgbClr val="000000"/>
              </a:buClr>
              <a:buFont typeface="Arial"/>
              <a:buNone/>
            </a:pPr>
            <a:endParaRPr sz="1900" b="1" u="sng">
              <a:solidFill>
                <a:schemeClr val="lt1"/>
              </a:solidFill>
              <a:latin typeface="Sorts Mill Goudy"/>
              <a:ea typeface="Sorts Mill Goudy"/>
              <a:cs typeface="Sorts Mill Goudy"/>
              <a:sym typeface="Sorts Mill Goudy"/>
            </a:endParaRPr>
          </a:p>
          <a:p>
            <a:pPr marL="0" marR="0" lvl="0" indent="0" algn="ctr" rtl="0">
              <a:lnSpc>
                <a:spcPct val="90000"/>
              </a:lnSpc>
              <a:spcBef>
                <a:spcPts val="0"/>
              </a:spcBef>
              <a:spcAft>
                <a:spcPts val="0"/>
              </a:spcAft>
              <a:buClr>
                <a:srgbClr val="000000"/>
              </a:buClr>
              <a:buFont typeface="Arial"/>
              <a:buNone/>
            </a:pPr>
            <a:r>
              <a:rPr lang="en-US" sz="1900" b="1">
                <a:solidFill>
                  <a:schemeClr val="lt1"/>
                </a:solidFill>
                <a:latin typeface="Sorts Mill Goudy"/>
                <a:ea typeface="Sorts Mill Goudy"/>
                <a:cs typeface="Sorts Mill Goudy"/>
                <a:sym typeface="Sorts Mill Goudy"/>
              </a:rPr>
              <a:t>Use the free K-12 Educational Curriculum.</a:t>
            </a:r>
            <a:endParaRPr sz="2200" b="1">
              <a:solidFill>
                <a:schemeClr val="lt1"/>
              </a:solidFill>
            </a:endParaRPr>
          </a:p>
        </p:txBody>
      </p:sp>
      <p:sp>
        <p:nvSpPr>
          <p:cNvPr id="670" name="Google Shape;670;p120"/>
          <p:cNvSpPr/>
          <p:nvPr/>
        </p:nvSpPr>
        <p:spPr>
          <a:xfrm>
            <a:off x="-1" y="3790267"/>
            <a:ext cx="2743200" cy="2743200"/>
          </a:xfrm>
          <a:prstGeom prst="rect">
            <a:avLst/>
          </a:prstGeom>
          <a:solidFill>
            <a:srgbClr val="213F76"/>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Font typeface="Arial"/>
              <a:buNone/>
            </a:pPr>
            <a:r>
              <a:rPr lang="en-US" sz="1900" b="1" u="sng">
                <a:solidFill>
                  <a:schemeClr val="lt1"/>
                </a:solidFill>
                <a:latin typeface="Sorts Mill Goudy"/>
                <a:ea typeface="Sorts Mill Goudy"/>
                <a:cs typeface="Sorts Mill Goudy"/>
                <a:sym typeface="Sorts Mill Goudy"/>
                <a:hlinkClick r:id="rId6">
                  <a:extLst>
                    <a:ext uri="{A12FA001-AC4F-418D-AE19-62706E023703}">
                      <ahyp:hlinkClr xmlns:ahyp="http://schemas.microsoft.com/office/drawing/2018/hyperlinkcolor" val="tx"/>
                    </a:ext>
                  </a:extLst>
                </a:hlinkClick>
              </a:rPr>
              <a:t>Remembrance Tree Program</a:t>
            </a:r>
            <a:endParaRPr sz="1900" b="1" u="sng">
              <a:solidFill>
                <a:schemeClr val="lt1"/>
              </a:solidFill>
              <a:latin typeface="Sorts Mill Goudy"/>
              <a:ea typeface="Sorts Mill Goudy"/>
              <a:cs typeface="Sorts Mill Goudy"/>
              <a:sym typeface="Sorts Mill Goudy"/>
            </a:endParaRPr>
          </a:p>
          <a:p>
            <a:pPr marL="0" marR="0" lvl="0" indent="0" algn="ctr" rtl="0">
              <a:lnSpc>
                <a:spcPct val="90000"/>
              </a:lnSpc>
              <a:spcBef>
                <a:spcPts val="0"/>
              </a:spcBef>
              <a:spcAft>
                <a:spcPts val="0"/>
              </a:spcAft>
              <a:buClr>
                <a:srgbClr val="000000"/>
              </a:buClr>
              <a:buFont typeface="Arial"/>
              <a:buNone/>
            </a:pPr>
            <a:endParaRPr sz="1900" b="1" u="sng">
              <a:solidFill>
                <a:schemeClr val="lt1"/>
              </a:solidFill>
              <a:latin typeface="Sorts Mill Goudy"/>
              <a:ea typeface="Sorts Mill Goudy"/>
              <a:cs typeface="Sorts Mill Goudy"/>
              <a:sym typeface="Sorts Mill Goudy"/>
            </a:endParaRPr>
          </a:p>
          <a:p>
            <a:pPr marL="0" marR="0" lvl="0" indent="0" algn="ctr" rtl="0">
              <a:lnSpc>
                <a:spcPct val="90000"/>
              </a:lnSpc>
              <a:spcBef>
                <a:spcPts val="0"/>
              </a:spcBef>
              <a:spcAft>
                <a:spcPts val="0"/>
              </a:spcAft>
              <a:buClr>
                <a:srgbClr val="000000"/>
              </a:buClr>
              <a:buFont typeface="Arial"/>
              <a:buNone/>
            </a:pPr>
            <a:r>
              <a:rPr lang="en-US" sz="1900" b="1">
                <a:solidFill>
                  <a:schemeClr val="lt1"/>
                </a:solidFill>
                <a:latin typeface="Sorts Mill Goudy"/>
                <a:ea typeface="Sorts Mill Goudy"/>
                <a:cs typeface="Sorts Mill Goudy"/>
                <a:sym typeface="Sorts Mill Goudy"/>
              </a:rPr>
              <a:t>Place a Dog Tag for your veteran loved ones.</a:t>
            </a:r>
            <a:endParaRPr sz="1900" b="1">
              <a:solidFill>
                <a:schemeClr val="lt1"/>
              </a:solidFill>
              <a:latin typeface="Sorts Mill Goudy"/>
              <a:ea typeface="Sorts Mill Goudy"/>
              <a:cs typeface="Sorts Mill Goudy"/>
              <a:sym typeface="Sorts Mill Goudy"/>
            </a:endParaRPr>
          </a:p>
        </p:txBody>
      </p:sp>
      <p:sp>
        <p:nvSpPr>
          <p:cNvPr id="671" name="Google Shape;671;p120"/>
          <p:cNvSpPr/>
          <p:nvPr/>
        </p:nvSpPr>
        <p:spPr>
          <a:xfrm>
            <a:off x="2743191" y="3790276"/>
            <a:ext cx="2743200" cy="27432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Arial"/>
              <a:buNone/>
            </a:pPr>
            <a:r>
              <a:rPr lang="en-US" sz="1900" b="1" u="sng">
                <a:solidFill>
                  <a:schemeClr val="lt1"/>
                </a:solidFill>
                <a:latin typeface="Sorts Mill Goudy"/>
                <a:ea typeface="Sorts Mill Goudy"/>
                <a:cs typeface="Sorts Mill Goudy"/>
                <a:sym typeface="Sorts Mill Goudy"/>
                <a:hlinkClick r:id="rId7">
                  <a:extLst>
                    <a:ext uri="{A12FA001-AC4F-418D-AE19-62706E023703}">
                      <ahyp:hlinkClr xmlns:ahyp="http://schemas.microsoft.com/office/drawing/2018/hyperlinkcolor" val="tx"/>
                    </a:ext>
                  </a:extLst>
                </a:hlinkClick>
              </a:rPr>
              <a:t>WAA Radio &amp; Resources for Veterans</a:t>
            </a:r>
            <a:endParaRPr sz="1900" b="1">
              <a:solidFill>
                <a:schemeClr val="lt1"/>
              </a:solidFill>
              <a:latin typeface="Sorts Mill Goudy"/>
              <a:ea typeface="Sorts Mill Goudy"/>
              <a:cs typeface="Sorts Mill Goudy"/>
              <a:sym typeface="Sorts Mill Goudy"/>
            </a:endParaRPr>
          </a:p>
          <a:p>
            <a:pPr marL="0" marR="0" lvl="0" indent="0" algn="ctr" rtl="0">
              <a:lnSpc>
                <a:spcPct val="90000"/>
              </a:lnSpc>
              <a:spcBef>
                <a:spcPts val="0"/>
              </a:spcBef>
              <a:spcAft>
                <a:spcPts val="0"/>
              </a:spcAft>
              <a:buClr>
                <a:schemeClr val="dk1"/>
              </a:buClr>
              <a:buFont typeface="Arial"/>
              <a:buNone/>
            </a:pPr>
            <a:endParaRPr sz="1900" b="1">
              <a:solidFill>
                <a:schemeClr val="lt1"/>
              </a:solidFill>
              <a:latin typeface="Sorts Mill Goudy"/>
              <a:ea typeface="Sorts Mill Goudy"/>
              <a:cs typeface="Sorts Mill Goudy"/>
              <a:sym typeface="Sorts Mill Goudy"/>
            </a:endParaRPr>
          </a:p>
          <a:p>
            <a:pPr marL="0" marR="0" lvl="0" indent="0" algn="ctr" rtl="0">
              <a:lnSpc>
                <a:spcPct val="90000"/>
              </a:lnSpc>
              <a:spcBef>
                <a:spcPts val="0"/>
              </a:spcBef>
              <a:spcAft>
                <a:spcPts val="0"/>
              </a:spcAft>
              <a:buClr>
                <a:schemeClr val="dk1"/>
              </a:buClr>
              <a:buFont typeface="Arial"/>
              <a:buNone/>
            </a:pPr>
            <a:r>
              <a:rPr lang="en-US" sz="1900" b="1">
                <a:solidFill>
                  <a:schemeClr val="lt1"/>
                </a:solidFill>
                <a:latin typeface="Sorts Mill Goudy"/>
                <a:ea typeface="Sorts Mill Goudy"/>
                <a:cs typeface="Sorts Mill Goudy"/>
                <a:sym typeface="Sorts Mill Goudy"/>
              </a:rPr>
              <a:t>Share these with your community!</a:t>
            </a:r>
            <a:endParaRPr sz="1900" b="1">
              <a:solidFill>
                <a:schemeClr val="lt1"/>
              </a:solidFill>
              <a:latin typeface="Sorts Mill Goudy"/>
              <a:ea typeface="Sorts Mill Goudy"/>
              <a:cs typeface="Sorts Mill Goudy"/>
              <a:sym typeface="Sorts Mill Goud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21"/>
          <p:cNvSpPr/>
          <p:nvPr/>
        </p:nvSpPr>
        <p:spPr>
          <a:xfrm>
            <a:off x="118" y="1047075"/>
            <a:ext cx="121920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677" name="Google Shape;677;p121"/>
          <p:cNvSpPr txBox="1">
            <a:spLocks noGrp="1"/>
          </p:cNvSpPr>
          <p:nvPr>
            <p:ph type="title"/>
          </p:nvPr>
        </p:nvSpPr>
        <p:spPr>
          <a:xfrm>
            <a:off x="0" y="-123575"/>
            <a:ext cx="12192000" cy="1170600"/>
          </a:xfrm>
          <a:prstGeom prst="rect">
            <a:avLst/>
          </a:prstGeom>
          <a:solidFill>
            <a:srgbClr val="1E4273"/>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300">
                <a:solidFill>
                  <a:schemeClr val="lt1"/>
                </a:solidFill>
                <a:latin typeface="Sorts Mill Goudy"/>
                <a:ea typeface="Sorts Mill Goudy"/>
                <a:cs typeface="Sorts Mill Goudy"/>
                <a:sym typeface="Sorts Mill Goudy"/>
              </a:rPr>
              <a:t>Listen to Wreaths Across America Radio!</a:t>
            </a:r>
            <a:endParaRPr sz="3400">
              <a:solidFill>
                <a:srgbClr val="FFFFFF"/>
              </a:solidFill>
              <a:latin typeface="Sorts Mill Goudy"/>
              <a:ea typeface="Sorts Mill Goudy"/>
              <a:cs typeface="Sorts Mill Goudy"/>
              <a:sym typeface="Sorts Mill Goudy"/>
            </a:endParaRPr>
          </a:p>
        </p:txBody>
      </p:sp>
      <p:pic>
        <p:nvPicPr>
          <p:cNvPr id="678" name="Google Shape;678;p121"/>
          <p:cNvPicPr preferRelativeResize="0"/>
          <p:nvPr/>
        </p:nvPicPr>
        <p:blipFill rotWithShape="1">
          <a:blip r:embed="rId3">
            <a:alphaModFix/>
          </a:blip>
          <a:srcRect t="4296" b="4296"/>
          <a:stretch/>
        </p:blipFill>
        <p:spPr>
          <a:xfrm>
            <a:off x="125" y="1047025"/>
            <a:ext cx="6018899" cy="5501550"/>
          </a:xfrm>
          <a:prstGeom prst="rect">
            <a:avLst/>
          </a:prstGeom>
          <a:noFill/>
          <a:ln>
            <a:noFill/>
          </a:ln>
          <a:effectLst>
            <a:outerShdw blurRad="57150" dist="19050" dir="5400000" algn="bl" rotWithShape="0">
              <a:srgbClr val="000000">
                <a:alpha val="50000"/>
              </a:srgbClr>
            </a:outerShdw>
          </a:effectLst>
        </p:spPr>
      </p:pic>
      <p:sp>
        <p:nvSpPr>
          <p:cNvPr id="679" name="Google Shape;679;p121"/>
          <p:cNvSpPr/>
          <p:nvPr/>
        </p:nvSpPr>
        <p:spPr>
          <a:xfrm>
            <a:off x="6163750" y="1331250"/>
            <a:ext cx="6018900" cy="49167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b="1">
              <a:solidFill>
                <a:srgbClr val="000000"/>
              </a:solidFill>
            </a:endParaRPr>
          </a:p>
        </p:txBody>
      </p:sp>
      <p:sp>
        <p:nvSpPr>
          <p:cNvPr id="680" name="Google Shape;680;p121"/>
          <p:cNvSpPr txBox="1"/>
          <p:nvPr/>
        </p:nvSpPr>
        <p:spPr>
          <a:xfrm>
            <a:off x="6439299" y="1480249"/>
            <a:ext cx="5469165" cy="4772805"/>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Clr>
                <a:schemeClr val="dk1"/>
              </a:buClr>
              <a:buSzPts val="1100"/>
              <a:buFont typeface="Arial"/>
              <a:buNone/>
            </a:pPr>
            <a:r>
              <a:rPr lang="en-US" sz="1700" b="1" dirty="0">
                <a:solidFill>
                  <a:schemeClr val="dk1"/>
                </a:solidFill>
                <a:latin typeface="Sorts Mill Goudy"/>
                <a:ea typeface="Sorts Mill Goudy"/>
                <a:cs typeface="Sorts Mill Goudy"/>
                <a:sym typeface="Sorts Mill Goudy"/>
              </a:rPr>
              <a:t>Wreaths Across America Radio is a 24/7 internet stream</a:t>
            </a:r>
            <a:r>
              <a:rPr lang="en-US" sz="1700" dirty="0">
                <a:solidFill>
                  <a:schemeClr val="dk1"/>
                </a:solidFill>
                <a:latin typeface="Sorts Mill Goudy"/>
                <a:ea typeface="Sorts Mill Goudy"/>
                <a:cs typeface="Sorts Mill Goudy"/>
                <a:sym typeface="Sorts Mill Goudy"/>
              </a:rPr>
              <a:t>, perfect for sharing your stories of service within your community and your support of the mission of Wreaths Across America.</a:t>
            </a:r>
            <a:endParaRPr sz="1700" dirty="0">
              <a:solidFill>
                <a:schemeClr val="dk1"/>
              </a:solidFill>
              <a:latin typeface="Sorts Mill Goudy"/>
              <a:ea typeface="Sorts Mill Goudy"/>
              <a:cs typeface="Sorts Mill Goudy"/>
              <a:sym typeface="Sorts Mill Goudy"/>
            </a:endParaRPr>
          </a:p>
          <a:p>
            <a:pPr marL="0" lvl="0" indent="0" algn="l" rtl="0">
              <a:lnSpc>
                <a:spcPct val="115000"/>
              </a:lnSpc>
              <a:spcBef>
                <a:spcPts val="1200"/>
              </a:spcBef>
              <a:spcAft>
                <a:spcPts val="0"/>
              </a:spcAft>
              <a:buClr>
                <a:schemeClr val="dk1"/>
              </a:buClr>
              <a:buSzPts val="1100"/>
              <a:buFont typeface="Arial"/>
              <a:buNone/>
            </a:pPr>
            <a:r>
              <a:rPr lang="en-US" sz="1700" b="1" dirty="0">
                <a:solidFill>
                  <a:schemeClr val="dk1"/>
                </a:solidFill>
                <a:latin typeface="Sorts Mill Goudy"/>
                <a:ea typeface="Sorts Mill Goudy"/>
                <a:cs typeface="Sorts Mill Goudy"/>
                <a:sym typeface="Sorts Mill Goudy"/>
              </a:rPr>
              <a:t>Tune in</a:t>
            </a:r>
            <a:r>
              <a:rPr lang="en-US" sz="1700" dirty="0">
                <a:solidFill>
                  <a:schemeClr val="dk1"/>
                </a:solidFill>
                <a:latin typeface="Sorts Mill Goudy"/>
                <a:ea typeface="Sorts Mill Goudy"/>
                <a:cs typeface="Sorts Mill Goudy"/>
                <a:sym typeface="Sorts Mill Goudy"/>
              </a:rPr>
              <a:t> for the live morning show every weekday from 6am to 10am ET for various programs produced by and/or relating to veterans, and so much more!</a:t>
            </a:r>
            <a:endParaRPr sz="1700" dirty="0">
              <a:solidFill>
                <a:schemeClr val="dk1"/>
              </a:solidFill>
              <a:latin typeface="Sorts Mill Goudy"/>
              <a:ea typeface="Sorts Mill Goudy"/>
              <a:cs typeface="Sorts Mill Goudy"/>
              <a:sym typeface="Sorts Mill Goudy"/>
            </a:endParaRPr>
          </a:p>
          <a:p>
            <a:pPr marL="0" lvl="0" indent="0" algn="l" rtl="0">
              <a:lnSpc>
                <a:spcPct val="115000"/>
              </a:lnSpc>
              <a:spcBef>
                <a:spcPts val="1200"/>
              </a:spcBef>
              <a:spcAft>
                <a:spcPts val="0"/>
              </a:spcAft>
              <a:buClr>
                <a:schemeClr val="dk1"/>
              </a:buClr>
              <a:buSzPts val="1100"/>
              <a:buFont typeface="Arial"/>
              <a:buNone/>
            </a:pPr>
            <a:r>
              <a:rPr lang="en-US" sz="1700" dirty="0">
                <a:solidFill>
                  <a:schemeClr val="dk1"/>
                </a:solidFill>
                <a:latin typeface="Sorts Mill Goudy"/>
                <a:ea typeface="Sorts Mill Goudy"/>
                <a:cs typeface="Sorts Mill Goudy"/>
                <a:sym typeface="Sorts Mill Goudy"/>
              </a:rPr>
              <a:t>To schedule a time to </a:t>
            </a:r>
            <a:r>
              <a:rPr lang="en-US" sz="1700" b="1" dirty="0">
                <a:solidFill>
                  <a:schemeClr val="dk1"/>
                </a:solidFill>
                <a:latin typeface="Sorts Mill Goudy"/>
                <a:ea typeface="Sorts Mill Goudy"/>
                <a:cs typeface="Sorts Mill Goudy"/>
                <a:sym typeface="Sorts Mill Goudy"/>
              </a:rPr>
              <a:t>share your story</a:t>
            </a:r>
            <a:r>
              <a:rPr lang="en-US" sz="1700" dirty="0">
                <a:solidFill>
                  <a:schemeClr val="dk1"/>
                </a:solidFill>
                <a:latin typeface="Sorts Mill Goudy"/>
                <a:ea typeface="Sorts Mill Goudy"/>
                <a:cs typeface="Sorts Mill Goudy"/>
                <a:sym typeface="Sorts Mill Goudy"/>
              </a:rPr>
              <a:t>, contact Jeff Pierce at </a:t>
            </a:r>
            <a:r>
              <a:rPr lang="en-US" sz="1700" dirty="0" err="1">
                <a:solidFill>
                  <a:schemeClr val="dk1"/>
                </a:solidFill>
                <a:latin typeface="Sorts Mill Goudy"/>
                <a:ea typeface="Sorts Mill Goudy"/>
                <a:cs typeface="Sorts Mill Goudy"/>
                <a:sym typeface="Sorts Mill Goudy"/>
              </a:rPr>
              <a:t>jpierce@wreathsacrossamerica.org</a:t>
            </a:r>
            <a:r>
              <a:rPr lang="en-US" sz="1700" dirty="0">
                <a:solidFill>
                  <a:schemeClr val="dk1"/>
                </a:solidFill>
                <a:latin typeface="Sorts Mill Goudy"/>
                <a:ea typeface="Sorts Mill Goudy"/>
                <a:cs typeface="Sorts Mill Goudy"/>
                <a:sym typeface="Sorts Mill Goudy"/>
              </a:rPr>
              <a:t>.</a:t>
            </a:r>
            <a:endParaRPr sz="1700" dirty="0">
              <a:solidFill>
                <a:schemeClr val="dk1"/>
              </a:solidFill>
              <a:latin typeface="Sorts Mill Goudy"/>
              <a:ea typeface="Sorts Mill Goudy"/>
              <a:cs typeface="Sorts Mill Goudy"/>
              <a:sym typeface="Sorts Mill Goudy"/>
            </a:endParaRPr>
          </a:p>
          <a:p>
            <a:pPr marL="0" lvl="0" indent="0" algn="l" rtl="0">
              <a:lnSpc>
                <a:spcPct val="115000"/>
              </a:lnSpc>
              <a:spcBef>
                <a:spcPts val="1200"/>
              </a:spcBef>
              <a:spcAft>
                <a:spcPts val="1200"/>
              </a:spcAft>
              <a:buClr>
                <a:schemeClr val="dk1"/>
              </a:buClr>
              <a:buSzPts val="1100"/>
              <a:buFont typeface="Arial"/>
              <a:buNone/>
            </a:pPr>
            <a:r>
              <a:rPr lang="en-US" sz="1700" b="1" dirty="0">
                <a:solidFill>
                  <a:schemeClr val="dk1"/>
                </a:solidFill>
                <a:latin typeface="Sorts Mill Goudy"/>
                <a:ea typeface="Sorts Mill Goudy"/>
                <a:cs typeface="Sorts Mill Goudy"/>
                <a:sym typeface="Sorts Mill Goudy"/>
              </a:rPr>
              <a:t>Listen anywhere</a:t>
            </a:r>
            <a:r>
              <a:rPr lang="en-US" sz="1700" dirty="0">
                <a:solidFill>
                  <a:schemeClr val="dk1"/>
                </a:solidFill>
                <a:latin typeface="Sorts Mill Goudy"/>
                <a:ea typeface="Sorts Mill Goudy"/>
                <a:cs typeface="Sorts Mill Goudy"/>
                <a:sym typeface="Sorts Mill Goudy"/>
              </a:rPr>
              <a:t> at</a:t>
            </a:r>
            <a:r>
              <a:rPr lang="en-US" sz="1700" dirty="0">
                <a:solidFill>
                  <a:schemeClr val="dk1"/>
                </a:solidFill>
                <a:uFill>
                  <a:noFill/>
                </a:uFill>
                <a:latin typeface="Sorts Mill Goudy"/>
                <a:ea typeface="Sorts Mill Goudy"/>
                <a:cs typeface="Sorts Mill Goudy"/>
                <a:sym typeface="Sorts Mill Goudy"/>
                <a:hlinkClick r:id="rId4">
                  <a:extLst>
                    <a:ext uri="{A12FA001-AC4F-418D-AE19-62706E023703}">
                      <ahyp:hlinkClr xmlns:ahyp="http://schemas.microsoft.com/office/drawing/2018/hyperlinkcolor" val="tx"/>
                    </a:ext>
                  </a:extLst>
                </a:hlinkClick>
              </a:rPr>
              <a:t> </a:t>
            </a:r>
            <a:r>
              <a:rPr lang="en-US" sz="1700" u="sng" dirty="0">
                <a:solidFill>
                  <a:schemeClr val="hlink"/>
                </a:solidFill>
                <a:latin typeface="Sorts Mill Goudy"/>
                <a:ea typeface="Sorts Mill Goudy"/>
                <a:cs typeface="Sorts Mill Goudy"/>
                <a:sym typeface="Sorts Mill Goudy"/>
                <a:hlinkClick r:id="rId4"/>
              </a:rPr>
              <a:t>www.wreathsacrossamerica.org/radio</a:t>
            </a:r>
            <a:r>
              <a:rPr lang="en-US" sz="1700" dirty="0">
                <a:solidFill>
                  <a:schemeClr val="dk1"/>
                </a:solidFill>
                <a:latin typeface="Sorts Mill Goudy"/>
                <a:ea typeface="Sorts Mill Goudy"/>
                <a:cs typeface="Sorts Mill Goudy"/>
                <a:sym typeface="Sorts Mill Goudy"/>
              </a:rPr>
              <a:t> or via the iHeart Radio app, TuneIn, Simple Radio apps, or download it from the App Store or Google Play.</a:t>
            </a:r>
            <a:endParaRPr sz="17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22"/>
          <p:cNvSpPr/>
          <p:nvPr/>
        </p:nvSpPr>
        <p:spPr>
          <a:xfrm>
            <a:off x="7422900" y="0"/>
            <a:ext cx="4769100" cy="65331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pic>
        <p:nvPicPr>
          <p:cNvPr id="686" name="Google Shape;686;p122"/>
          <p:cNvPicPr preferRelativeResize="0">
            <a:picLocks noGrp="1"/>
          </p:cNvPicPr>
          <p:nvPr>
            <p:ph type="pic" idx="2"/>
          </p:nvPr>
        </p:nvPicPr>
        <p:blipFill rotWithShape="1">
          <a:blip r:embed="rId3">
            <a:alphaModFix/>
          </a:blip>
          <a:srcRect/>
          <a:stretch/>
        </p:blipFill>
        <p:spPr>
          <a:xfrm>
            <a:off x="7422900" y="1267534"/>
            <a:ext cx="4769099" cy="3998040"/>
          </a:xfrm>
          <a:prstGeom prst="rect">
            <a:avLst/>
          </a:prstGeom>
          <a:noFill/>
          <a:ln>
            <a:noFill/>
          </a:ln>
          <a:effectLst>
            <a:outerShdw blurRad="57150" dist="19050" dir="5400000" algn="bl" rotWithShape="0">
              <a:srgbClr val="000000">
                <a:alpha val="50000"/>
              </a:srgbClr>
            </a:outerShdw>
          </a:effectLst>
        </p:spPr>
      </p:pic>
      <p:sp>
        <p:nvSpPr>
          <p:cNvPr id="687" name="Google Shape;687;p122"/>
          <p:cNvSpPr txBox="1"/>
          <p:nvPr/>
        </p:nvSpPr>
        <p:spPr>
          <a:xfrm>
            <a:off x="0" y="0"/>
            <a:ext cx="7422900" cy="6544869"/>
          </a:xfrm>
          <a:prstGeom prst="rect">
            <a:avLst/>
          </a:prstGeom>
          <a:solidFill>
            <a:srgbClr val="1E4273"/>
          </a:solidFill>
          <a:ln>
            <a:noFill/>
          </a:ln>
        </p:spPr>
        <p:txBody>
          <a:bodyPr spcFirstLastPara="1" wrap="square" lIns="121900" tIns="0" rIns="121900" bIns="0" anchor="t" anchorCtr="0">
            <a:spAutoFit/>
          </a:bodyPr>
          <a:lstStyle/>
          <a:p>
            <a:pPr marL="0" marR="0" lvl="0" indent="0" algn="ctr" rtl="0">
              <a:lnSpc>
                <a:spcPct val="90000"/>
              </a:lnSpc>
              <a:spcBef>
                <a:spcPts val="0"/>
              </a:spcBef>
              <a:spcAft>
                <a:spcPts val="0"/>
              </a:spcAft>
              <a:buClr>
                <a:srgbClr val="000000"/>
              </a:buClr>
              <a:buSzPts val="4400"/>
              <a:buFont typeface="Arial"/>
              <a:buNone/>
            </a:pPr>
            <a:endParaRPr sz="500" b="1" dirty="0">
              <a:solidFill>
                <a:srgbClr val="F9F9F9"/>
              </a:solidFill>
            </a:endParaRPr>
          </a:p>
          <a:p>
            <a:pPr marL="0" marR="0" lvl="0" indent="0" algn="ctr" rtl="0">
              <a:lnSpc>
                <a:spcPct val="100000"/>
              </a:lnSpc>
              <a:spcBef>
                <a:spcPts val="0"/>
              </a:spcBef>
              <a:spcAft>
                <a:spcPts val="0"/>
              </a:spcAft>
              <a:buClr>
                <a:srgbClr val="000000"/>
              </a:buClr>
              <a:buFont typeface="Arial"/>
              <a:buNone/>
            </a:pPr>
            <a:r>
              <a:rPr lang="en-US" sz="4000" dirty="0">
                <a:solidFill>
                  <a:srgbClr val="FFFFFF"/>
                </a:solidFill>
                <a:latin typeface="Sorts Mill Goudy"/>
                <a:ea typeface="Sorts Mill Goudy"/>
                <a:cs typeface="Sorts Mill Goudy"/>
                <a:sym typeface="Sorts Mill Goudy"/>
              </a:rPr>
              <a:t>Contact Us!</a:t>
            </a:r>
            <a:endParaRPr sz="4000" b="1" dirty="0">
              <a:solidFill>
                <a:schemeClr val="dk1"/>
              </a:solidFill>
            </a:endParaRPr>
          </a:p>
          <a:p>
            <a:pPr marL="0" lvl="0" indent="0" algn="l" rtl="0">
              <a:spcBef>
                <a:spcPts val="0"/>
              </a:spcBef>
              <a:spcAft>
                <a:spcPts val="0"/>
              </a:spcAft>
              <a:buNone/>
            </a:pPr>
            <a:endParaRPr sz="1600" b="1" dirty="0">
              <a:solidFill>
                <a:srgbClr val="1C913D"/>
              </a:solidFill>
            </a:endParaRPr>
          </a:p>
          <a:p>
            <a:pPr marL="0" lvl="0" indent="0" algn="ctr" rtl="0">
              <a:spcBef>
                <a:spcPts val="0"/>
              </a:spcBef>
              <a:spcAft>
                <a:spcPts val="0"/>
              </a:spcAft>
              <a:buNone/>
            </a:pPr>
            <a:r>
              <a:rPr lang="en-US" sz="2000" dirty="0">
                <a:solidFill>
                  <a:schemeClr val="lt1"/>
                </a:solidFill>
                <a:latin typeface="Sorts Mill Goudy"/>
                <a:ea typeface="Sorts Mill Goudy"/>
                <a:cs typeface="Sorts Mill Goudy"/>
                <a:sym typeface="Sorts Mill Goudy"/>
              </a:rPr>
              <a:t>Got questions? We’re here to help! A team member is standing by and will connect you with your Regional Liaison Team.</a:t>
            </a:r>
            <a:endParaRPr sz="1200" dirty="0">
              <a:solidFill>
                <a:schemeClr val="lt1"/>
              </a:solidFill>
            </a:endParaRPr>
          </a:p>
          <a:p>
            <a:pPr marL="457200" lvl="0" indent="0" algn="l" rtl="0">
              <a:spcBef>
                <a:spcPts val="0"/>
              </a:spcBef>
              <a:spcAft>
                <a:spcPts val="0"/>
              </a:spcAft>
              <a:buClr>
                <a:schemeClr val="dk1"/>
              </a:buClr>
              <a:buSzPts val="1500"/>
              <a:buFont typeface="Arial"/>
              <a:buNone/>
            </a:pPr>
            <a:endParaRPr sz="1600" dirty="0">
              <a:solidFill>
                <a:schemeClr val="lt1"/>
              </a:solidFill>
            </a:endParaRPr>
          </a:p>
          <a:p>
            <a:pPr marL="914400" lvl="0" indent="-330200" algn="l" rtl="0">
              <a:spcBef>
                <a:spcPts val="0"/>
              </a:spcBef>
              <a:spcAft>
                <a:spcPts val="0"/>
              </a:spcAft>
              <a:buClr>
                <a:schemeClr val="lt1"/>
              </a:buClr>
              <a:buSzPts val="1600"/>
              <a:buFont typeface="Sorts Mill Goudy"/>
              <a:buChar char="❖"/>
            </a:pPr>
            <a:r>
              <a:rPr lang="en-US" sz="1600" b="1" dirty="0">
                <a:solidFill>
                  <a:srgbClr val="1C913D"/>
                </a:solidFill>
                <a:latin typeface="Sorts Mill Goudy"/>
                <a:ea typeface="Sorts Mill Goudy"/>
                <a:cs typeface="Sorts Mill Goudy"/>
                <a:sym typeface="Sorts Mill Goudy"/>
              </a:rPr>
              <a:t>Wreaths Across America Address</a:t>
            </a:r>
            <a:endParaRPr sz="1600" b="1" dirty="0">
              <a:solidFill>
                <a:schemeClr val="lt1"/>
              </a:solidFill>
              <a:latin typeface="Sorts Mill Goudy"/>
              <a:ea typeface="Sorts Mill Goudy"/>
              <a:cs typeface="Sorts Mill Goudy"/>
              <a:sym typeface="Sorts Mill Goudy"/>
            </a:endParaRPr>
          </a:p>
          <a:p>
            <a:pPr marL="457200" lvl="0" indent="457200" algn="l" rtl="0">
              <a:spcBef>
                <a:spcPts val="0"/>
              </a:spcBef>
              <a:spcAft>
                <a:spcPts val="0"/>
              </a:spcAft>
              <a:buNone/>
            </a:pPr>
            <a:r>
              <a:rPr lang="en-US" sz="1600" dirty="0">
                <a:solidFill>
                  <a:schemeClr val="lt1"/>
                </a:solidFill>
                <a:latin typeface="Sorts Mill Goudy"/>
                <a:ea typeface="Sorts Mill Goudy"/>
                <a:cs typeface="Sorts Mill Goudy"/>
                <a:sym typeface="Sorts Mill Goudy"/>
              </a:rPr>
              <a:t>Headquarters: 4 Point Street Columbia Falls, ME 04623</a:t>
            </a:r>
            <a:endParaRPr sz="1600" dirty="0">
              <a:solidFill>
                <a:schemeClr val="lt1"/>
              </a:solidFill>
              <a:latin typeface="Sorts Mill Goudy"/>
              <a:ea typeface="Sorts Mill Goudy"/>
              <a:cs typeface="Sorts Mill Goudy"/>
              <a:sym typeface="Sorts Mill Goudy"/>
            </a:endParaRPr>
          </a:p>
          <a:p>
            <a:pPr marL="457200" lvl="0" indent="457200" algn="l" rtl="0">
              <a:spcBef>
                <a:spcPts val="0"/>
              </a:spcBef>
              <a:spcAft>
                <a:spcPts val="0"/>
              </a:spcAft>
              <a:buNone/>
            </a:pPr>
            <a:r>
              <a:rPr lang="en-US" sz="1600" dirty="0">
                <a:solidFill>
                  <a:schemeClr val="lt1"/>
                </a:solidFill>
                <a:latin typeface="Sorts Mill Goudy"/>
                <a:ea typeface="Sorts Mill Goudy"/>
                <a:cs typeface="Sorts Mill Goudy"/>
                <a:sym typeface="Sorts Mill Goudy"/>
              </a:rPr>
              <a:t>Mailing: PO BOX 249 Columbia Falls, ME 04623</a:t>
            </a:r>
            <a:endParaRPr sz="1600" dirty="0">
              <a:solidFill>
                <a:schemeClr val="lt1"/>
              </a:solidFill>
              <a:latin typeface="Sorts Mill Goudy"/>
              <a:ea typeface="Sorts Mill Goudy"/>
              <a:cs typeface="Sorts Mill Goudy"/>
              <a:sym typeface="Sorts Mill Goudy"/>
            </a:endParaRPr>
          </a:p>
          <a:p>
            <a:pPr marL="457200" lvl="0" indent="0" algn="l" rtl="0">
              <a:spcBef>
                <a:spcPts val="0"/>
              </a:spcBef>
              <a:spcAft>
                <a:spcPts val="0"/>
              </a:spcAft>
              <a:buNone/>
            </a:pPr>
            <a:endParaRPr sz="1600" b="1" dirty="0">
              <a:solidFill>
                <a:srgbClr val="1C913D"/>
              </a:solidFill>
              <a:latin typeface="Sorts Mill Goudy"/>
              <a:ea typeface="Sorts Mill Goudy"/>
              <a:cs typeface="Sorts Mill Goudy"/>
              <a:sym typeface="Sorts Mill Goudy"/>
            </a:endParaRPr>
          </a:p>
          <a:p>
            <a:pPr marL="914400" lvl="0" indent="-330200" algn="l" rtl="0">
              <a:spcBef>
                <a:spcPts val="0"/>
              </a:spcBef>
              <a:spcAft>
                <a:spcPts val="0"/>
              </a:spcAft>
              <a:buClr>
                <a:schemeClr val="lt1"/>
              </a:buClr>
              <a:buSzPts val="1600"/>
              <a:buFont typeface="Sorts Mill Goudy"/>
              <a:buChar char="❖"/>
            </a:pPr>
            <a:r>
              <a:rPr lang="en-US" sz="1600" b="1" dirty="0">
                <a:solidFill>
                  <a:srgbClr val="1C913D"/>
                </a:solidFill>
                <a:latin typeface="Sorts Mill Goudy"/>
                <a:ea typeface="Sorts Mill Goudy"/>
                <a:cs typeface="Sorts Mill Goudy"/>
                <a:sym typeface="Sorts Mill Goudy"/>
              </a:rPr>
              <a:t>Phone &amp; Email</a:t>
            </a:r>
            <a:endParaRPr sz="1600" b="1" dirty="0">
              <a:solidFill>
                <a:srgbClr val="1C913D"/>
              </a:solidFill>
              <a:latin typeface="Sorts Mill Goudy"/>
              <a:ea typeface="Sorts Mill Goudy"/>
              <a:cs typeface="Sorts Mill Goudy"/>
              <a:sym typeface="Sorts Mill Goudy"/>
            </a:endParaRPr>
          </a:p>
          <a:p>
            <a:pPr marL="457200" lvl="0" indent="457200" algn="l" rtl="0">
              <a:spcBef>
                <a:spcPts val="0"/>
              </a:spcBef>
              <a:spcAft>
                <a:spcPts val="0"/>
              </a:spcAft>
              <a:buNone/>
            </a:pPr>
            <a:r>
              <a:rPr lang="en-US" sz="1600" dirty="0">
                <a:solidFill>
                  <a:schemeClr val="lt1"/>
                </a:solidFill>
                <a:latin typeface="Sorts Mill Goudy"/>
                <a:ea typeface="Sorts Mill Goudy"/>
                <a:cs typeface="Sorts Mill Goudy"/>
                <a:sym typeface="Sorts Mill Goudy"/>
              </a:rPr>
              <a:t>Customer Service: (877) 385-9504 </a:t>
            </a:r>
            <a:endParaRPr sz="1600" dirty="0">
              <a:solidFill>
                <a:schemeClr val="lt1"/>
              </a:solidFill>
              <a:latin typeface="Sorts Mill Goudy"/>
              <a:ea typeface="Sorts Mill Goudy"/>
              <a:cs typeface="Sorts Mill Goudy"/>
              <a:sym typeface="Sorts Mill Goudy"/>
            </a:endParaRPr>
          </a:p>
          <a:p>
            <a:pPr marL="457200" lvl="0" indent="457200" algn="l" rtl="0">
              <a:spcBef>
                <a:spcPts val="0"/>
              </a:spcBef>
              <a:spcAft>
                <a:spcPts val="0"/>
              </a:spcAft>
              <a:buNone/>
            </a:pPr>
            <a:r>
              <a:rPr lang="en-US" sz="1600" dirty="0">
                <a:solidFill>
                  <a:schemeClr val="lt1"/>
                </a:solidFill>
                <a:latin typeface="Sorts Mill Goudy"/>
                <a:ea typeface="Sorts Mill Goudy"/>
                <a:cs typeface="Sorts Mill Goudy"/>
                <a:sym typeface="Sorts Mill Goudy"/>
              </a:rPr>
              <a:t>Email: </a:t>
            </a:r>
            <a:r>
              <a:rPr lang="en-US" sz="1600" dirty="0" err="1">
                <a:solidFill>
                  <a:schemeClr val="lt1"/>
                </a:solidFill>
                <a:latin typeface="Sorts Mill Goudy"/>
                <a:ea typeface="Sorts Mill Goudy"/>
                <a:cs typeface="Sorts Mill Goudy"/>
                <a:sym typeface="Sorts Mill Goudy"/>
              </a:rPr>
              <a:t>info@wreathsacrossamerica.org</a:t>
            </a:r>
            <a:endParaRPr sz="1600" dirty="0">
              <a:solidFill>
                <a:schemeClr val="lt1"/>
              </a:solidFill>
              <a:latin typeface="Sorts Mill Goudy"/>
              <a:ea typeface="Sorts Mill Goudy"/>
              <a:cs typeface="Sorts Mill Goudy"/>
              <a:sym typeface="Sorts Mill Goudy"/>
            </a:endParaRPr>
          </a:p>
          <a:p>
            <a:pPr marL="457200" lvl="0" indent="0" algn="l" rtl="0">
              <a:spcBef>
                <a:spcPts val="0"/>
              </a:spcBef>
              <a:spcAft>
                <a:spcPts val="0"/>
              </a:spcAft>
              <a:buNone/>
            </a:pPr>
            <a:endParaRPr sz="1600" dirty="0">
              <a:solidFill>
                <a:schemeClr val="lt1"/>
              </a:solidFill>
              <a:latin typeface="Sorts Mill Goudy"/>
              <a:ea typeface="Sorts Mill Goudy"/>
              <a:cs typeface="Sorts Mill Goudy"/>
              <a:sym typeface="Sorts Mill Goudy"/>
            </a:endParaRPr>
          </a:p>
          <a:p>
            <a:pPr marL="914400" lvl="0" indent="-330200" algn="l" rtl="0">
              <a:spcBef>
                <a:spcPts val="0"/>
              </a:spcBef>
              <a:spcAft>
                <a:spcPts val="0"/>
              </a:spcAft>
              <a:buClr>
                <a:schemeClr val="lt1"/>
              </a:buClr>
              <a:buSzPts val="1600"/>
              <a:buFont typeface="Sorts Mill Goudy"/>
              <a:buChar char="❖"/>
            </a:pPr>
            <a:r>
              <a:rPr lang="en-US" sz="1600" b="1" dirty="0">
                <a:solidFill>
                  <a:srgbClr val="1C913D"/>
                </a:solidFill>
                <a:latin typeface="Sorts Mill Goudy"/>
                <a:ea typeface="Sorts Mill Goudy"/>
                <a:cs typeface="Sorts Mill Goudy"/>
                <a:sym typeface="Sorts Mill Goudy"/>
              </a:rPr>
              <a:t>Social Media</a:t>
            </a:r>
            <a:endParaRPr sz="1600" dirty="0">
              <a:solidFill>
                <a:schemeClr val="lt1"/>
              </a:solidFill>
              <a:latin typeface="Sorts Mill Goudy"/>
              <a:ea typeface="Sorts Mill Goudy"/>
              <a:cs typeface="Sorts Mill Goudy"/>
              <a:sym typeface="Sorts Mill Goudy"/>
            </a:endParaRPr>
          </a:p>
          <a:p>
            <a:pPr marL="914400" lvl="0" indent="0" algn="l" rtl="0">
              <a:lnSpc>
                <a:spcPct val="90000"/>
              </a:lnSpc>
              <a:spcBef>
                <a:spcPts val="0"/>
              </a:spcBef>
              <a:spcAft>
                <a:spcPts val="0"/>
              </a:spcAft>
              <a:buNone/>
            </a:pPr>
            <a:r>
              <a:rPr lang="en-US" sz="1600" dirty="0">
                <a:solidFill>
                  <a:schemeClr val="lt1"/>
                </a:solidFill>
                <a:latin typeface="Sorts Mill Goudy"/>
                <a:ea typeface="Sorts Mill Goudy"/>
                <a:cs typeface="Sorts Mill Goudy"/>
                <a:sym typeface="Sorts Mill Goudy"/>
              </a:rPr>
              <a:t>Facebook: </a:t>
            </a:r>
            <a:r>
              <a:rPr lang="en-US" sz="1600" u="sng" dirty="0">
                <a:solidFill>
                  <a:schemeClr val="lt1"/>
                </a:solidFill>
                <a:latin typeface="Sorts Mill Goudy"/>
                <a:ea typeface="Sorts Mill Goudy"/>
                <a:cs typeface="Sorts Mill Goudy"/>
                <a:sym typeface="Sorts Mill Goudy"/>
                <a:hlinkClick r:id="rId4">
                  <a:extLst>
                    <a:ext uri="{A12FA001-AC4F-418D-AE19-62706E023703}">
                      <ahyp:hlinkClr xmlns:ahyp="http://schemas.microsoft.com/office/drawing/2018/hyperlinkcolor" val="tx"/>
                    </a:ext>
                  </a:extLst>
                </a:hlinkClick>
              </a:rPr>
              <a:t>https://www.facebook.com/WAAHQ</a:t>
            </a:r>
            <a:endParaRPr sz="1600" dirty="0">
              <a:solidFill>
                <a:schemeClr val="lt1"/>
              </a:solidFill>
              <a:latin typeface="Sorts Mill Goudy"/>
              <a:ea typeface="Sorts Mill Goudy"/>
              <a:cs typeface="Sorts Mill Goudy"/>
              <a:sym typeface="Sorts Mill Goudy"/>
            </a:endParaRPr>
          </a:p>
          <a:p>
            <a:pPr marL="914400" lvl="0" indent="0" algn="l" rtl="0">
              <a:lnSpc>
                <a:spcPct val="90000"/>
              </a:lnSpc>
              <a:spcBef>
                <a:spcPts val="0"/>
              </a:spcBef>
              <a:spcAft>
                <a:spcPts val="0"/>
              </a:spcAft>
              <a:buNone/>
            </a:pPr>
            <a:r>
              <a:rPr lang="en-US" sz="1600" dirty="0">
                <a:solidFill>
                  <a:schemeClr val="lt1"/>
                </a:solidFill>
                <a:latin typeface="Sorts Mill Goudy"/>
                <a:ea typeface="Sorts Mill Goudy"/>
                <a:cs typeface="Sorts Mill Goudy"/>
                <a:sym typeface="Sorts Mill Goudy"/>
              </a:rPr>
              <a:t>Instagram: </a:t>
            </a:r>
            <a:r>
              <a:rPr lang="en-US" sz="1600" u="sng" dirty="0">
                <a:solidFill>
                  <a:schemeClr val="lt1"/>
                </a:solidFill>
                <a:latin typeface="Sorts Mill Goudy"/>
                <a:ea typeface="Sorts Mill Goudy"/>
                <a:cs typeface="Sorts Mill Goudy"/>
                <a:sym typeface="Sorts Mill Goudy"/>
                <a:hlinkClick r:id="rId5">
                  <a:extLst>
                    <a:ext uri="{A12FA001-AC4F-418D-AE19-62706E023703}">
                      <ahyp:hlinkClr xmlns:ahyp="http://schemas.microsoft.com/office/drawing/2018/hyperlinkcolor" val="tx"/>
                    </a:ext>
                  </a:extLst>
                </a:hlinkClick>
              </a:rPr>
              <a:t>https://www.instagram.com/wreathsacross/</a:t>
            </a:r>
            <a:endParaRPr sz="1600" dirty="0">
              <a:solidFill>
                <a:schemeClr val="lt1"/>
              </a:solidFill>
              <a:latin typeface="Sorts Mill Goudy"/>
              <a:ea typeface="Sorts Mill Goudy"/>
              <a:cs typeface="Sorts Mill Goudy"/>
              <a:sym typeface="Sorts Mill Goudy"/>
            </a:endParaRPr>
          </a:p>
          <a:p>
            <a:pPr marL="914400" lvl="0" indent="0" algn="l" rtl="0">
              <a:lnSpc>
                <a:spcPct val="90000"/>
              </a:lnSpc>
              <a:spcBef>
                <a:spcPts val="0"/>
              </a:spcBef>
              <a:spcAft>
                <a:spcPts val="0"/>
              </a:spcAft>
              <a:buNone/>
            </a:pPr>
            <a:r>
              <a:rPr lang="en-US" sz="1600" dirty="0">
                <a:solidFill>
                  <a:schemeClr val="lt1"/>
                </a:solidFill>
                <a:latin typeface="Sorts Mill Goudy"/>
                <a:ea typeface="Sorts Mill Goudy"/>
                <a:cs typeface="Sorts Mill Goudy"/>
                <a:sym typeface="Sorts Mill Goudy"/>
              </a:rPr>
              <a:t>Twitter: </a:t>
            </a:r>
            <a:r>
              <a:rPr lang="en-US" sz="1600" u="sng" dirty="0">
                <a:solidFill>
                  <a:schemeClr val="lt1"/>
                </a:solidFill>
                <a:latin typeface="Sorts Mill Goudy"/>
                <a:ea typeface="Sorts Mill Goudy"/>
                <a:cs typeface="Sorts Mill Goudy"/>
                <a:sym typeface="Sorts Mill Goudy"/>
                <a:hlinkClick r:id="rId6">
                  <a:extLst>
                    <a:ext uri="{A12FA001-AC4F-418D-AE19-62706E023703}">
                      <ahyp:hlinkClr xmlns:ahyp="http://schemas.microsoft.com/office/drawing/2018/hyperlinkcolor" val="tx"/>
                    </a:ext>
                  </a:extLst>
                </a:hlinkClick>
              </a:rPr>
              <a:t>https://twitter.com/WreathsAcross</a:t>
            </a:r>
            <a:endParaRPr sz="1600" dirty="0">
              <a:solidFill>
                <a:schemeClr val="lt1"/>
              </a:solidFill>
              <a:latin typeface="Sorts Mill Goudy"/>
              <a:ea typeface="Sorts Mill Goudy"/>
              <a:cs typeface="Sorts Mill Goudy"/>
              <a:sym typeface="Sorts Mill Goudy"/>
            </a:endParaRPr>
          </a:p>
          <a:p>
            <a:pPr marL="914400" lvl="0" indent="0" algn="l" rtl="0">
              <a:lnSpc>
                <a:spcPct val="90000"/>
              </a:lnSpc>
              <a:spcBef>
                <a:spcPts val="0"/>
              </a:spcBef>
              <a:spcAft>
                <a:spcPts val="0"/>
              </a:spcAft>
              <a:buNone/>
            </a:pPr>
            <a:r>
              <a:rPr lang="en-US" sz="1600" dirty="0">
                <a:solidFill>
                  <a:schemeClr val="lt1"/>
                </a:solidFill>
                <a:latin typeface="Sorts Mill Goudy"/>
                <a:ea typeface="Sorts Mill Goudy"/>
                <a:cs typeface="Sorts Mill Goudy"/>
                <a:sym typeface="Sorts Mill Goudy"/>
              </a:rPr>
              <a:t>TikTok: </a:t>
            </a:r>
            <a:r>
              <a:rPr lang="en-US" sz="1600" u="sng" dirty="0">
                <a:solidFill>
                  <a:schemeClr val="lt1"/>
                </a:solidFill>
                <a:latin typeface="Sorts Mill Goudy"/>
                <a:ea typeface="Sorts Mill Goudy"/>
                <a:cs typeface="Sorts Mill Goudy"/>
                <a:sym typeface="Sorts Mill Goudy"/>
                <a:hlinkClick r:id="rId7">
                  <a:extLst>
                    <a:ext uri="{A12FA001-AC4F-418D-AE19-62706E023703}">
                      <ahyp:hlinkClr xmlns:ahyp="http://schemas.microsoft.com/office/drawing/2018/hyperlinkcolor" val="tx"/>
                    </a:ext>
                  </a:extLst>
                </a:hlinkClick>
              </a:rPr>
              <a:t>https://www.tiktok.com/@wreathsacross</a:t>
            </a:r>
            <a:endParaRPr sz="1600" dirty="0">
              <a:solidFill>
                <a:schemeClr val="lt1"/>
              </a:solidFill>
              <a:latin typeface="Sorts Mill Goudy"/>
              <a:ea typeface="Sorts Mill Goudy"/>
              <a:cs typeface="Sorts Mill Goudy"/>
              <a:sym typeface="Sorts Mill Goudy"/>
            </a:endParaRPr>
          </a:p>
          <a:p>
            <a:pPr marL="914400" lvl="0" indent="0" algn="l" rtl="0">
              <a:lnSpc>
                <a:spcPct val="90000"/>
              </a:lnSpc>
              <a:spcBef>
                <a:spcPts val="0"/>
              </a:spcBef>
              <a:spcAft>
                <a:spcPts val="0"/>
              </a:spcAft>
              <a:buNone/>
            </a:pPr>
            <a:r>
              <a:rPr lang="en-US" sz="1600" dirty="0">
                <a:solidFill>
                  <a:schemeClr val="lt1"/>
                </a:solidFill>
                <a:latin typeface="Sorts Mill Goudy"/>
                <a:ea typeface="Sorts Mill Goudy"/>
                <a:cs typeface="Sorts Mill Goudy"/>
                <a:sym typeface="Sorts Mill Goudy"/>
              </a:rPr>
              <a:t>LinkedIn: </a:t>
            </a:r>
            <a:r>
              <a:rPr lang="en-US" sz="1600" u="sng" dirty="0">
                <a:solidFill>
                  <a:schemeClr val="lt1"/>
                </a:solidFill>
                <a:latin typeface="Sorts Mill Goudy"/>
                <a:ea typeface="Sorts Mill Goudy"/>
                <a:cs typeface="Sorts Mill Goudy"/>
                <a:sym typeface="Sorts Mill Goudy"/>
                <a:hlinkClick r:id="rId8">
                  <a:extLst>
                    <a:ext uri="{A12FA001-AC4F-418D-AE19-62706E023703}">
                      <ahyp:hlinkClr xmlns:ahyp="http://schemas.microsoft.com/office/drawing/2018/hyperlinkcolor" val="tx"/>
                    </a:ext>
                  </a:extLst>
                </a:hlinkClick>
              </a:rPr>
              <a:t>https://www.linkedin.com/company/wreaths-across-america/</a:t>
            </a:r>
            <a:endParaRPr sz="1600" dirty="0">
              <a:solidFill>
                <a:schemeClr val="lt1"/>
              </a:solidFill>
              <a:latin typeface="Sorts Mill Goudy"/>
              <a:ea typeface="Sorts Mill Goudy"/>
              <a:cs typeface="Sorts Mill Goudy"/>
              <a:sym typeface="Sorts Mill Goudy"/>
            </a:endParaRPr>
          </a:p>
          <a:p>
            <a:pPr marL="914400" lvl="0" indent="0" algn="l" rtl="0">
              <a:lnSpc>
                <a:spcPct val="90000"/>
              </a:lnSpc>
              <a:spcBef>
                <a:spcPts val="0"/>
              </a:spcBef>
              <a:spcAft>
                <a:spcPts val="0"/>
              </a:spcAft>
              <a:buNone/>
            </a:pPr>
            <a:r>
              <a:rPr lang="en-US" sz="1600" dirty="0">
                <a:solidFill>
                  <a:schemeClr val="lt1"/>
                </a:solidFill>
                <a:latin typeface="Sorts Mill Goudy"/>
                <a:ea typeface="Sorts Mill Goudy"/>
                <a:cs typeface="Sorts Mill Goudy"/>
                <a:sym typeface="Sorts Mill Goudy"/>
              </a:rPr>
              <a:t>YouTube: </a:t>
            </a:r>
            <a:r>
              <a:rPr lang="en-US" sz="1600" u="sng" dirty="0">
                <a:solidFill>
                  <a:schemeClr val="lt1"/>
                </a:solidFill>
                <a:latin typeface="Sorts Mill Goudy"/>
                <a:ea typeface="Sorts Mill Goudy"/>
                <a:cs typeface="Sorts Mill Goudy"/>
                <a:sym typeface="Sorts Mill Goudy"/>
                <a:hlinkClick r:id="rId9">
                  <a:extLst>
                    <a:ext uri="{A12FA001-AC4F-418D-AE19-62706E023703}">
                      <ahyp:hlinkClr xmlns:ahyp="http://schemas.microsoft.com/office/drawing/2018/hyperlinkcolor" val="tx"/>
                    </a:ext>
                  </a:extLst>
                </a:hlinkClick>
              </a:rPr>
              <a:t>https://www.youtube.com/WreathsAcrossAmerica</a:t>
            </a:r>
            <a:endParaRPr sz="1600" dirty="0">
              <a:solidFill>
                <a:schemeClr val="lt1"/>
              </a:solidFill>
              <a:latin typeface="Sorts Mill Goudy"/>
              <a:ea typeface="Sorts Mill Goudy"/>
              <a:cs typeface="Sorts Mill Goudy"/>
              <a:sym typeface="Sorts Mill Goudy"/>
            </a:endParaRPr>
          </a:p>
          <a:p>
            <a:pPr marL="457200" lvl="0" indent="0" algn="l" rtl="0">
              <a:spcBef>
                <a:spcPts val="0"/>
              </a:spcBef>
              <a:spcAft>
                <a:spcPts val="0"/>
              </a:spcAft>
              <a:buNone/>
            </a:pPr>
            <a:endParaRPr sz="1600" dirty="0">
              <a:solidFill>
                <a:schemeClr val="lt1"/>
              </a:solidFill>
              <a:latin typeface="Sorts Mill Goudy"/>
              <a:ea typeface="Sorts Mill Goudy"/>
              <a:cs typeface="Sorts Mill Goudy"/>
              <a:sym typeface="Sorts Mill Goudy"/>
            </a:endParaRPr>
          </a:p>
          <a:p>
            <a:pPr marL="914400" lvl="0" indent="-330200" algn="l" rtl="0">
              <a:spcBef>
                <a:spcPts val="0"/>
              </a:spcBef>
              <a:spcAft>
                <a:spcPts val="0"/>
              </a:spcAft>
              <a:buClr>
                <a:schemeClr val="lt1"/>
              </a:buClr>
              <a:buSzPts val="1600"/>
              <a:buFont typeface="Sorts Mill Goudy"/>
              <a:buChar char="❖"/>
            </a:pPr>
            <a:r>
              <a:rPr lang="en-US" sz="1600" b="1" dirty="0">
                <a:solidFill>
                  <a:srgbClr val="1C913D"/>
                </a:solidFill>
                <a:latin typeface="Sorts Mill Goudy"/>
                <a:ea typeface="Sorts Mill Goudy"/>
                <a:cs typeface="Sorts Mill Goudy"/>
                <a:sym typeface="Sorts Mill Goudy"/>
              </a:rPr>
              <a:t>Videos to Learn More</a:t>
            </a:r>
            <a:endParaRPr sz="1600" dirty="0">
              <a:solidFill>
                <a:schemeClr val="lt1"/>
              </a:solidFill>
              <a:latin typeface="Sorts Mill Goudy"/>
              <a:ea typeface="Sorts Mill Goudy"/>
              <a:cs typeface="Sorts Mill Goudy"/>
              <a:sym typeface="Sorts Mill Goudy"/>
            </a:endParaRPr>
          </a:p>
          <a:p>
            <a:pPr marL="457200" lvl="0" indent="457200" algn="l" rtl="0">
              <a:spcBef>
                <a:spcPts val="0"/>
              </a:spcBef>
              <a:spcAft>
                <a:spcPts val="0"/>
              </a:spcAft>
              <a:buNone/>
            </a:pPr>
            <a:r>
              <a:rPr lang="en-US" sz="1600" u="sng" dirty="0">
                <a:solidFill>
                  <a:schemeClr val="lt1"/>
                </a:solidFill>
                <a:latin typeface="Sorts Mill Goudy"/>
                <a:ea typeface="Sorts Mill Goudy"/>
                <a:cs typeface="Sorts Mill Goudy"/>
                <a:sym typeface="Sorts Mill Goudy"/>
                <a:hlinkClick r:id="rId10">
                  <a:extLst>
                    <a:ext uri="{A12FA001-AC4F-418D-AE19-62706E023703}">
                      <ahyp:hlinkClr xmlns:ahyp="http://schemas.microsoft.com/office/drawing/2018/hyperlinkcolor" val="tx"/>
                    </a:ext>
                  </a:extLst>
                </a:hlinkClick>
              </a:rPr>
              <a:t>Wreaths Across America: Our History, Tradition and Mission</a:t>
            </a:r>
            <a:endParaRPr sz="1600" u="sng" dirty="0">
              <a:solidFill>
                <a:schemeClr val="lt1"/>
              </a:solidFill>
              <a:latin typeface="Sorts Mill Goudy"/>
              <a:ea typeface="Sorts Mill Goudy"/>
              <a:cs typeface="Sorts Mill Goudy"/>
              <a:sym typeface="Sorts Mill Goudy"/>
            </a:endParaRPr>
          </a:p>
          <a:p>
            <a:pPr marL="457200" lvl="0" indent="457200" algn="l" rtl="0">
              <a:spcBef>
                <a:spcPts val="0"/>
              </a:spcBef>
              <a:spcAft>
                <a:spcPts val="0"/>
              </a:spcAft>
              <a:buNone/>
            </a:pPr>
            <a:r>
              <a:rPr lang="en-US" sz="1600" u="sng" dirty="0">
                <a:solidFill>
                  <a:schemeClr val="lt1"/>
                </a:solidFill>
                <a:latin typeface="Sorts Mill Goudy"/>
                <a:ea typeface="Sorts Mill Goudy"/>
                <a:cs typeface="Sorts Mill Goudy"/>
                <a:sym typeface="Sorts Mill Goudy"/>
                <a:hlinkClick r:id="rId11">
                  <a:extLst>
                    <a:ext uri="{A12FA001-AC4F-418D-AE19-62706E023703}">
                      <ahyp:hlinkClr xmlns:ahyp="http://schemas.microsoft.com/office/drawing/2018/hyperlinkcolor" val="tx"/>
                    </a:ext>
                  </a:extLst>
                </a:hlinkClick>
              </a:rPr>
              <a:t>What is a Veterans' Wreath?</a:t>
            </a:r>
            <a:endParaRPr lang="en-US" sz="1600" dirty="0">
              <a:solidFill>
                <a:schemeClr val="lt1"/>
              </a:solidFill>
              <a:latin typeface="Sorts Mill Goudy"/>
              <a:ea typeface="Sorts Mill Goudy"/>
              <a:cs typeface="Sorts Mill Goudy"/>
              <a:sym typeface="Sorts Mill Goud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23"/>
          <p:cNvSpPr/>
          <p:nvPr/>
        </p:nvSpPr>
        <p:spPr>
          <a:xfrm>
            <a:off x="-64840" y="-27779"/>
            <a:ext cx="12313200" cy="70020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grpSp>
        <p:nvGrpSpPr>
          <p:cNvPr id="694" name="Google Shape;694;p123"/>
          <p:cNvGrpSpPr/>
          <p:nvPr/>
        </p:nvGrpSpPr>
        <p:grpSpPr>
          <a:xfrm>
            <a:off x="3629927" y="746648"/>
            <a:ext cx="8494278" cy="5698691"/>
            <a:chOff x="5157992" y="1665628"/>
            <a:chExt cx="2936453" cy="1919268"/>
          </a:xfrm>
        </p:grpSpPr>
        <p:sp>
          <p:nvSpPr>
            <p:cNvPr id="695" name="Google Shape;695;p123"/>
            <p:cNvSpPr/>
            <p:nvPr/>
          </p:nvSpPr>
          <p:spPr>
            <a:xfrm>
              <a:off x="5379187" y="1665628"/>
              <a:ext cx="366000" cy="271500"/>
            </a:xfrm>
            <a:custGeom>
              <a:avLst/>
              <a:gdLst/>
              <a:ahLst/>
              <a:cxnLst/>
              <a:rect l="l" t="t" r="r" b="b"/>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696" name="Google Shape;696;p123"/>
            <p:cNvSpPr/>
            <p:nvPr/>
          </p:nvSpPr>
          <p:spPr>
            <a:xfrm>
              <a:off x="5925594" y="2621841"/>
              <a:ext cx="384600" cy="394500"/>
            </a:xfrm>
            <a:custGeom>
              <a:avLst/>
              <a:gdLst/>
              <a:ahLst/>
              <a:cxnLst/>
              <a:rect l="l" t="t" r="r" b="b"/>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697" name="Google Shape;697;p123"/>
            <p:cNvSpPr/>
            <p:nvPr/>
          </p:nvSpPr>
          <p:spPr>
            <a:xfrm>
              <a:off x="6068941" y="2696044"/>
              <a:ext cx="762300" cy="752100"/>
            </a:xfrm>
            <a:custGeom>
              <a:avLst/>
              <a:gdLst/>
              <a:ahLst/>
              <a:cxnLst/>
              <a:rect l="l" t="t" r="r" b="b"/>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Calibri"/>
                <a:ea typeface="Calibri"/>
                <a:cs typeface="Calibri"/>
                <a:sym typeface="Calibri"/>
              </a:endParaRPr>
            </a:p>
          </p:txBody>
        </p:sp>
        <p:sp>
          <p:nvSpPr>
            <p:cNvPr id="698" name="Google Shape;698;p123"/>
            <p:cNvSpPr/>
            <p:nvPr/>
          </p:nvSpPr>
          <p:spPr>
            <a:xfrm>
              <a:off x="5613601" y="2574619"/>
              <a:ext cx="369300" cy="435000"/>
            </a:xfrm>
            <a:custGeom>
              <a:avLst/>
              <a:gdLst/>
              <a:ahLst/>
              <a:cxnLst/>
              <a:rect l="l" t="t" r="r" b="b"/>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699" name="Google Shape;699;p123"/>
            <p:cNvSpPr/>
            <p:nvPr/>
          </p:nvSpPr>
          <p:spPr>
            <a:xfrm>
              <a:off x="5239212" y="2105790"/>
              <a:ext cx="433500" cy="750600"/>
            </a:xfrm>
            <a:custGeom>
              <a:avLst/>
              <a:gdLst/>
              <a:ahLst/>
              <a:cxnLst/>
              <a:rect l="l" t="t" r="r" b="b"/>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00" name="Google Shape;700;p123"/>
            <p:cNvSpPr/>
            <p:nvPr/>
          </p:nvSpPr>
          <p:spPr>
            <a:xfrm>
              <a:off x="6303357" y="2660630"/>
              <a:ext cx="474000" cy="254700"/>
            </a:xfrm>
            <a:custGeom>
              <a:avLst/>
              <a:gdLst/>
              <a:ahLst/>
              <a:cxnLst/>
              <a:rect l="l" t="t" r="r" b="b"/>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01" name="Google Shape;701;p123"/>
            <p:cNvSpPr/>
            <p:nvPr/>
          </p:nvSpPr>
          <p:spPr>
            <a:xfrm>
              <a:off x="6364069" y="2454883"/>
              <a:ext cx="401400" cy="222600"/>
            </a:xfrm>
            <a:custGeom>
              <a:avLst/>
              <a:gdLst/>
              <a:ahLst/>
              <a:cxnLst/>
              <a:rect l="l" t="t" r="r" b="b"/>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02" name="Google Shape;702;p123"/>
            <p:cNvSpPr/>
            <p:nvPr/>
          </p:nvSpPr>
          <p:spPr>
            <a:xfrm>
              <a:off x="6279748" y="2242391"/>
              <a:ext cx="447000" cy="225900"/>
            </a:xfrm>
            <a:custGeom>
              <a:avLst/>
              <a:gdLst/>
              <a:ahLst/>
              <a:cxnLst/>
              <a:rect l="l" t="t" r="r" b="b"/>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03" name="Google Shape;703;p123"/>
            <p:cNvSpPr/>
            <p:nvPr/>
          </p:nvSpPr>
          <p:spPr>
            <a:xfrm>
              <a:off x="6293239" y="2040018"/>
              <a:ext cx="384600" cy="256200"/>
            </a:xfrm>
            <a:custGeom>
              <a:avLst/>
              <a:gdLst/>
              <a:ahLst/>
              <a:cxnLst/>
              <a:rect l="l" t="t" r="r" b="b"/>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04" name="Google Shape;704;p123"/>
            <p:cNvSpPr/>
            <p:nvPr/>
          </p:nvSpPr>
          <p:spPr>
            <a:xfrm>
              <a:off x="5922221" y="2058568"/>
              <a:ext cx="386100" cy="318600"/>
            </a:xfrm>
            <a:custGeom>
              <a:avLst/>
              <a:gdLst/>
              <a:ahLst/>
              <a:cxnLst/>
              <a:rect l="l" t="t" r="r" b="b"/>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05" name="Google Shape;705;p123"/>
            <p:cNvSpPr/>
            <p:nvPr/>
          </p:nvSpPr>
          <p:spPr>
            <a:xfrm>
              <a:off x="6313476" y="1829213"/>
              <a:ext cx="359100" cy="231000"/>
            </a:xfrm>
            <a:custGeom>
              <a:avLst/>
              <a:gdLst/>
              <a:ahLst/>
              <a:cxnLst/>
              <a:rect l="l" t="t" r="r" b="b"/>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06" name="Google Shape;706;p123"/>
            <p:cNvSpPr/>
            <p:nvPr/>
          </p:nvSpPr>
          <p:spPr>
            <a:xfrm>
              <a:off x="5982933" y="2348638"/>
              <a:ext cx="401400" cy="315300"/>
            </a:xfrm>
            <a:custGeom>
              <a:avLst/>
              <a:gdLst/>
              <a:ahLst/>
              <a:cxnLst/>
              <a:rect l="l" t="t" r="r" b="b"/>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07" name="Google Shape;707;p123"/>
            <p:cNvSpPr/>
            <p:nvPr/>
          </p:nvSpPr>
          <p:spPr>
            <a:xfrm>
              <a:off x="5716476" y="2235646"/>
              <a:ext cx="308700" cy="386100"/>
            </a:xfrm>
            <a:custGeom>
              <a:avLst/>
              <a:gdLst/>
              <a:ahLst/>
              <a:cxnLst/>
              <a:rect l="l" t="t" r="r" b="b"/>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08" name="Google Shape;708;p123"/>
            <p:cNvSpPr/>
            <p:nvPr/>
          </p:nvSpPr>
          <p:spPr>
            <a:xfrm>
              <a:off x="5428094" y="2164816"/>
              <a:ext cx="354300" cy="536400"/>
            </a:xfrm>
            <a:custGeom>
              <a:avLst/>
              <a:gdLst/>
              <a:ahLst/>
              <a:cxnLst/>
              <a:rect l="l" t="t" r="r" b="b"/>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09" name="Google Shape;709;p123"/>
            <p:cNvSpPr/>
            <p:nvPr/>
          </p:nvSpPr>
          <p:spPr>
            <a:xfrm>
              <a:off x="5278001" y="1830900"/>
              <a:ext cx="440100" cy="372600"/>
            </a:xfrm>
            <a:custGeom>
              <a:avLst/>
              <a:gdLst/>
              <a:ahLst/>
              <a:cxnLst/>
              <a:rect l="l" t="t" r="r" b="b"/>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10" name="Google Shape;710;p123"/>
            <p:cNvSpPr/>
            <p:nvPr/>
          </p:nvSpPr>
          <p:spPr>
            <a:xfrm>
              <a:off x="5637212" y="1731400"/>
              <a:ext cx="325500" cy="532800"/>
            </a:xfrm>
            <a:custGeom>
              <a:avLst/>
              <a:gdLst/>
              <a:ahLst/>
              <a:cxnLst/>
              <a:rect l="l" t="t" r="r" b="b"/>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11" name="Google Shape;711;p123"/>
            <p:cNvSpPr/>
            <p:nvPr/>
          </p:nvSpPr>
          <p:spPr>
            <a:xfrm>
              <a:off x="5775501" y="1743205"/>
              <a:ext cx="558300" cy="360900"/>
            </a:xfrm>
            <a:custGeom>
              <a:avLst/>
              <a:gdLst/>
              <a:ahLst/>
              <a:cxnLst/>
              <a:rect l="l" t="t" r="r" b="b"/>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Calibri"/>
                <a:ea typeface="Calibri"/>
                <a:cs typeface="Calibri"/>
                <a:sym typeface="Calibri"/>
              </a:endParaRPr>
            </a:p>
          </p:txBody>
        </p:sp>
        <p:sp>
          <p:nvSpPr>
            <p:cNvPr id="712" name="Google Shape;712;p123"/>
            <p:cNvSpPr/>
            <p:nvPr/>
          </p:nvSpPr>
          <p:spPr>
            <a:xfrm>
              <a:off x="7897045" y="1787052"/>
              <a:ext cx="197400" cy="315300"/>
            </a:xfrm>
            <a:custGeom>
              <a:avLst/>
              <a:gdLst/>
              <a:ahLst/>
              <a:cxnLst/>
              <a:rect l="l" t="t" r="r" b="b"/>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548135"/>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13" name="Google Shape;713;p123"/>
            <p:cNvSpPr/>
            <p:nvPr/>
          </p:nvSpPr>
          <p:spPr>
            <a:xfrm>
              <a:off x="7517596" y="2002917"/>
              <a:ext cx="408000" cy="300300"/>
            </a:xfrm>
            <a:custGeom>
              <a:avLst/>
              <a:gdLst/>
              <a:ahLst/>
              <a:cxnLst/>
              <a:rect l="l" t="t" r="r" b="b"/>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548135"/>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14" name="Google Shape;714;p123"/>
            <p:cNvSpPr/>
            <p:nvPr/>
          </p:nvSpPr>
          <p:spPr>
            <a:xfrm>
              <a:off x="7792485" y="1982680"/>
              <a:ext cx="94500" cy="170400"/>
            </a:xfrm>
            <a:custGeom>
              <a:avLst/>
              <a:gdLst/>
              <a:ahLst/>
              <a:cxnLst/>
              <a:rect l="l" t="t" r="r" b="b"/>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548135"/>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15" name="Google Shape;715;p123"/>
            <p:cNvSpPr/>
            <p:nvPr/>
          </p:nvSpPr>
          <p:spPr>
            <a:xfrm>
              <a:off x="7866689" y="1960756"/>
              <a:ext cx="84300" cy="187200"/>
            </a:xfrm>
            <a:custGeom>
              <a:avLst/>
              <a:gdLst/>
              <a:ahLst/>
              <a:cxnLst/>
              <a:rect l="l" t="t" r="r" b="b"/>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548135"/>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16" name="Google Shape;716;p123"/>
            <p:cNvSpPr/>
            <p:nvPr/>
          </p:nvSpPr>
          <p:spPr>
            <a:xfrm>
              <a:off x="7834647" y="2188425"/>
              <a:ext cx="94500" cy="86100"/>
            </a:xfrm>
            <a:custGeom>
              <a:avLst/>
              <a:gdLst/>
              <a:ahLst/>
              <a:cxnLst/>
              <a:rect l="l" t="t" r="r" b="b"/>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548135"/>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17" name="Google Shape;717;p123"/>
            <p:cNvSpPr/>
            <p:nvPr/>
          </p:nvSpPr>
          <p:spPr>
            <a:xfrm>
              <a:off x="7918970" y="2179992"/>
              <a:ext cx="40500" cy="52200"/>
            </a:xfrm>
            <a:custGeom>
              <a:avLst/>
              <a:gdLst/>
              <a:ahLst/>
              <a:cxnLst/>
              <a:rect l="l" t="t" r="r" b="b"/>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548135"/>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18" name="Google Shape;718;p123"/>
            <p:cNvSpPr/>
            <p:nvPr/>
          </p:nvSpPr>
          <p:spPr>
            <a:xfrm>
              <a:off x="7834647" y="2119281"/>
              <a:ext cx="183900" cy="92700"/>
            </a:xfrm>
            <a:custGeom>
              <a:avLst/>
              <a:gdLst/>
              <a:ahLst/>
              <a:cxnLst/>
              <a:rect l="l" t="t" r="r" b="b"/>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548135"/>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19" name="Google Shape;719;p123"/>
            <p:cNvSpPr/>
            <p:nvPr/>
          </p:nvSpPr>
          <p:spPr>
            <a:xfrm>
              <a:off x="7976309" y="2205290"/>
              <a:ext cx="16800" cy="11700"/>
            </a:xfrm>
            <a:custGeom>
              <a:avLst/>
              <a:gdLst/>
              <a:ahLst/>
              <a:cxnLst/>
              <a:rect l="l" t="t" r="r" b="b"/>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D8D8D8"/>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20" name="Google Shape;720;p123"/>
            <p:cNvSpPr/>
            <p:nvPr/>
          </p:nvSpPr>
          <p:spPr>
            <a:xfrm>
              <a:off x="7763817" y="2269375"/>
              <a:ext cx="70800" cy="158400"/>
            </a:xfrm>
            <a:custGeom>
              <a:avLst/>
              <a:gdLst/>
              <a:ahLst/>
              <a:cxnLst/>
              <a:rect l="l" t="t" r="r" b="b"/>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548135"/>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21" name="Google Shape;721;p123"/>
            <p:cNvSpPr/>
            <p:nvPr/>
          </p:nvSpPr>
          <p:spPr>
            <a:xfrm>
              <a:off x="7750325" y="2378993"/>
              <a:ext cx="55800" cy="91200"/>
            </a:xfrm>
            <a:custGeom>
              <a:avLst/>
              <a:gdLst/>
              <a:ahLst/>
              <a:cxnLst/>
              <a:rect l="l" t="t" r="r" b="b"/>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548135"/>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22" name="Google Shape;722;p123"/>
            <p:cNvSpPr/>
            <p:nvPr/>
          </p:nvSpPr>
          <p:spPr>
            <a:xfrm>
              <a:off x="7480495" y="2227213"/>
              <a:ext cx="317100" cy="205800"/>
            </a:xfrm>
            <a:custGeom>
              <a:avLst/>
              <a:gdLst/>
              <a:ahLst/>
              <a:cxnLst/>
              <a:rect l="l" t="t" r="r" b="b"/>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548135"/>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23" name="Google Shape;723;p123"/>
            <p:cNvSpPr/>
            <p:nvPr/>
          </p:nvSpPr>
          <p:spPr>
            <a:xfrm>
              <a:off x="7183681" y="3051884"/>
              <a:ext cx="490800" cy="384600"/>
            </a:xfrm>
            <a:custGeom>
              <a:avLst/>
              <a:gdLst/>
              <a:ahLst/>
              <a:cxnLst/>
              <a:rect l="l" t="t" r="r" b="b"/>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rgbClr val="A53A16"/>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24" name="Google Shape;724;p123"/>
            <p:cNvSpPr/>
            <p:nvPr/>
          </p:nvSpPr>
          <p:spPr>
            <a:xfrm>
              <a:off x="6802545" y="2950697"/>
              <a:ext cx="306900" cy="271500"/>
            </a:xfrm>
            <a:custGeom>
              <a:avLst/>
              <a:gdLst/>
              <a:ahLst/>
              <a:cxnLst/>
              <a:rect l="l" t="t" r="r" b="b"/>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25" name="Google Shape;725;p123"/>
            <p:cNvSpPr/>
            <p:nvPr/>
          </p:nvSpPr>
          <p:spPr>
            <a:xfrm>
              <a:off x="6765442" y="2707850"/>
              <a:ext cx="274800" cy="247800"/>
            </a:xfrm>
            <a:custGeom>
              <a:avLst/>
              <a:gdLst/>
              <a:ahLst/>
              <a:cxnLst/>
              <a:rect l="l" t="t" r="r" b="b"/>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26" name="Google Shape;726;p123"/>
            <p:cNvSpPr/>
            <p:nvPr/>
          </p:nvSpPr>
          <p:spPr>
            <a:xfrm>
              <a:off x="7011664" y="2657257"/>
              <a:ext cx="465600" cy="151800"/>
            </a:xfrm>
            <a:custGeom>
              <a:avLst/>
              <a:gdLst/>
              <a:ahLst/>
              <a:cxnLst/>
              <a:rect l="l" t="t" r="r" b="b"/>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29AFA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27" name="Google Shape;727;p123"/>
            <p:cNvSpPr/>
            <p:nvPr/>
          </p:nvSpPr>
          <p:spPr>
            <a:xfrm>
              <a:off x="7342207" y="2606663"/>
              <a:ext cx="465600" cy="205800"/>
            </a:xfrm>
            <a:custGeom>
              <a:avLst/>
              <a:gdLst/>
              <a:ahLst/>
              <a:cxnLst/>
              <a:rect l="l" t="t" r="r" b="b"/>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A53A16"/>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Calibri"/>
                <a:ea typeface="Calibri"/>
                <a:cs typeface="Calibri"/>
                <a:sym typeface="Calibri"/>
              </a:endParaRPr>
            </a:p>
          </p:txBody>
        </p:sp>
        <p:sp>
          <p:nvSpPr>
            <p:cNvPr id="728" name="Google Shape;728;p123"/>
            <p:cNvSpPr/>
            <p:nvPr/>
          </p:nvSpPr>
          <p:spPr>
            <a:xfrm>
              <a:off x="7274749" y="2775308"/>
              <a:ext cx="286800" cy="308700"/>
            </a:xfrm>
            <a:custGeom>
              <a:avLst/>
              <a:gdLst/>
              <a:ahLst/>
              <a:cxnLst/>
              <a:rect l="l" t="t" r="r" b="b"/>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A53A16"/>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9F9EA2"/>
                </a:solidFill>
                <a:latin typeface="Arial"/>
                <a:ea typeface="Arial"/>
                <a:cs typeface="Arial"/>
                <a:sym typeface="Arial"/>
              </a:endParaRPr>
            </a:p>
          </p:txBody>
        </p:sp>
        <p:sp>
          <p:nvSpPr>
            <p:cNvPr id="729" name="Google Shape;729;p123"/>
            <p:cNvSpPr/>
            <p:nvPr/>
          </p:nvSpPr>
          <p:spPr>
            <a:xfrm>
              <a:off x="7369189" y="2432959"/>
              <a:ext cx="418200" cy="234300"/>
            </a:xfrm>
            <a:custGeom>
              <a:avLst/>
              <a:gdLst/>
              <a:ahLst/>
              <a:cxnLst/>
              <a:rect l="l" t="t" r="r" b="b"/>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29AFA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30" name="Google Shape;730;p123"/>
            <p:cNvSpPr/>
            <p:nvPr/>
          </p:nvSpPr>
          <p:spPr>
            <a:xfrm>
              <a:off x="7406290" y="2750010"/>
              <a:ext cx="269700" cy="209100"/>
            </a:xfrm>
            <a:custGeom>
              <a:avLst/>
              <a:gdLst/>
              <a:ahLst/>
              <a:cxnLst/>
              <a:rect l="l" t="t" r="r" b="b"/>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A53A16"/>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31" name="Google Shape;731;p123"/>
            <p:cNvSpPr/>
            <p:nvPr/>
          </p:nvSpPr>
          <p:spPr>
            <a:xfrm>
              <a:off x="7128028" y="2788799"/>
              <a:ext cx="212400" cy="340800"/>
            </a:xfrm>
            <a:custGeom>
              <a:avLst/>
              <a:gdLst/>
              <a:ahLst/>
              <a:cxnLst/>
              <a:rect l="l" t="t" r="r" b="b"/>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A53A16"/>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32" name="Google Shape;732;p123"/>
            <p:cNvSpPr/>
            <p:nvPr/>
          </p:nvSpPr>
          <p:spPr>
            <a:xfrm>
              <a:off x="6942518" y="2800603"/>
              <a:ext cx="195600" cy="342300"/>
            </a:xfrm>
            <a:custGeom>
              <a:avLst/>
              <a:gdLst/>
              <a:ahLst/>
              <a:cxnLst/>
              <a:rect l="l" t="t" r="r" b="b"/>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A53A16"/>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33" name="Google Shape;733;p123"/>
            <p:cNvSpPr/>
            <p:nvPr/>
          </p:nvSpPr>
          <p:spPr>
            <a:xfrm>
              <a:off x="7559757" y="2387425"/>
              <a:ext cx="242700" cy="177000"/>
            </a:xfrm>
            <a:custGeom>
              <a:avLst/>
              <a:gdLst/>
              <a:ahLst/>
              <a:cxnLst/>
              <a:rect l="l" t="t" r="r" b="b"/>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548135"/>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34" name="Google Shape;734;p123"/>
            <p:cNvSpPr/>
            <p:nvPr/>
          </p:nvSpPr>
          <p:spPr>
            <a:xfrm>
              <a:off x="7411350" y="2367189"/>
              <a:ext cx="249600" cy="246300"/>
            </a:xfrm>
            <a:custGeom>
              <a:avLst/>
              <a:gdLst/>
              <a:ahLst/>
              <a:cxnLst/>
              <a:rect l="l" t="t" r="r" b="b"/>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29AFA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35" name="Google Shape;735;p123"/>
            <p:cNvSpPr/>
            <p:nvPr/>
          </p:nvSpPr>
          <p:spPr>
            <a:xfrm>
              <a:off x="7045392" y="2498731"/>
              <a:ext cx="398100" cy="205800"/>
            </a:xfrm>
            <a:custGeom>
              <a:avLst/>
              <a:gdLst/>
              <a:ahLst/>
              <a:cxnLst/>
              <a:rect l="l" t="t" r="r" b="b"/>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29AFA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36" name="Google Shape;736;p123"/>
            <p:cNvSpPr/>
            <p:nvPr/>
          </p:nvSpPr>
          <p:spPr>
            <a:xfrm>
              <a:off x="6706417" y="2426214"/>
              <a:ext cx="362700" cy="315300"/>
            </a:xfrm>
            <a:custGeom>
              <a:avLst/>
              <a:gdLst/>
              <a:ahLst/>
              <a:cxnLst/>
              <a:rect l="l" t="t" r="r" b="b"/>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37" name="Google Shape;737;p123"/>
            <p:cNvSpPr/>
            <p:nvPr/>
          </p:nvSpPr>
          <p:spPr>
            <a:xfrm>
              <a:off x="6642332" y="1820781"/>
              <a:ext cx="350700" cy="408000"/>
            </a:xfrm>
            <a:custGeom>
              <a:avLst/>
              <a:gdLst/>
              <a:ahLst/>
              <a:cxnLst/>
              <a:rect l="l" t="t" r="r" b="b"/>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cxnSp>
          <p:nvCxnSpPr>
            <p:cNvPr id="738" name="Google Shape;738;p123"/>
            <p:cNvCxnSpPr/>
            <p:nvPr/>
          </p:nvCxnSpPr>
          <p:spPr>
            <a:xfrm>
              <a:off x="6881807" y="2014722"/>
              <a:ext cx="0" cy="0"/>
            </a:xfrm>
            <a:prstGeom prst="straightConnector1">
              <a:avLst/>
            </a:prstGeom>
            <a:noFill/>
            <a:ln w="9525" cap="flat" cmpd="sng">
              <a:solidFill>
                <a:srgbClr val="000000"/>
              </a:solidFill>
              <a:prstDash val="solid"/>
              <a:round/>
              <a:headEnd type="none" w="sm" len="sm"/>
              <a:tailEnd type="none" w="sm" len="sm"/>
            </a:ln>
          </p:spPr>
        </p:cxnSp>
        <p:cxnSp>
          <p:nvCxnSpPr>
            <p:cNvPr id="739" name="Google Shape;739;p123"/>
            <p:cNvCxnSpPr/>
            <p:nvPr/>
          </p:nvCxnSpPr>
          <p:spPr>
            <a:xfrm>
              <a:off x="6881807" y="2014722"/>
              <a:ext cx="0" cy="0"/>
            </a:xfrm>
            <a:prstGeom prst="straightConnector1">
              <a:avLst/>
            </a:prstGeom>
            <a:noFill/>
            <a:ln w="9525" cap="flat" cmpd="sng">
              <a:solidFill>
                <a:srgbClr val="FFFFFF"/>
              </a:solidFill>
              <a:prstDash val="solid"/>
              <a:miter lim="8000"/>
              <a:headEnd type="none" w="sm" len="sm"/>
              <a:tailEnd type="none" w="sm" len="sm"/>
            </a:ln>
          </p:spPr>
        </p:cxnSp>
        <p:sp>
          <p:nvSpPr>
            <p:cNvPr id="740" name="Google Shape;740;p123"/>
            <p:cNvSpPr/>
            <p:nvPr/>
          </p:nvSpPr>
          <p:spPr>
            <a:xfrm>
              <a:off x="6964443" y="1940518"/>
              <a:ext cx="409800" cy="386100"/>
            </a:xfrm>
            <a:custGeom>
              <a:avLst/>
              <a:gdLst/>
              <a:ahLst/>
              <a:cxnLst/>
              <a:rect l="l" t="t" r="r" b="b"/>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29AFA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41" name="Google Shape;741;p123"/>
            <p:cNvSpPr/>
            <p:nvPr/>
          </p:nvSpPr>
          <p:spPr>
            <a:xfrm>
              <a:off x="6848078" y="1986052"/>
              <a:ext cx="286800" cy="305100"/>
            </a:xfrm>
            <a:custGeom>
              <a:avLst/>
              <a:gdLst/>
              <a:ahLst/>
              <a:cxnLst/>
              <a:rect l="l" t="t" r="r" b="b"/>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42" name="Google Shape;742;p123"/>
            <p:cNvSpPr/>
            <p:nvPr/>
          </p:nvSpPr>
          <p:spPr>
            <a:xfrm>
              <a:off x="7262943" y="2278740"/>
              <a:ext cx="229500" cy="263100"/>
            </a:xfrm>
            <a:custGeom>
              <a:avLst/>
              <a:gdLst/>
              <a:ahLst/>
              <a:cxnLst/>
              <a:rect l="l" t="t" r="r" b="b"/>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29AFA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Calibri"/>
                <a:ea typeface="Calibri"/>
                <a:cs typeface="Calibri"/>
                <a:sym typeface="Calibri"/>
              </a:endParaRPr>
            </a:p>
          </p:txBody>
        </p:sp>
        <p:sp>
          <p:nvSpPr>
            <p:cNvPr id="743" name="Google Shape;743;p123"/>
            <p:cNvSpPr/>
            <p:nvPr/>
          </p:nvSpPr>
          <p:spPr>
            <a:xfrm>
              <a:off x="7119596" y="2319968"/>
              <a:ext cx="168600" cy="290100"/>
            </a:xfrm>
            <a:custGeom>
              <a:avLst/>
              <a:gdLst/>
              <a:ahLst/>
              <a:cxnLst/>
              <a:rect l="l" t="t" r="r" b="b"/>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29AFA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44" name="Google Shape;744;p123"/>
            <p:cNvSpPr/>
            <p:nvPr/>
          </p:nvSpPr>
          <p:spPr>
            <a:xfrm>
              <a:off x="6929028" y="2282866"/>
              <a:ext cx="217500" cy="381000"/>
            </a:xfrm>
            <a:custGeom>
              <a:avLst/>
              <a:gdLst/>
              <a:ahLst/>
              <a:cxnLst/>
              <a:rect l="l" t="t" r="r" b="b"/>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45" name="Google Shape;745;p123"/>
            <p:cNvSpPr/>
            <p:nvPr/>
          </p:nvSpPr>
          <p:spPr>
            <a:xfrm>
              <a:off x="6662570" y="2198543"/>
              <a:ext cx="330600" cy="242700"/>
            </a:xfrm>
            <a:custGeom>
              <a:avLst/>
              <a:gdLst/>
              <a:ahLst/>
              <a:cxnLst/>
              <a:rect l="l" t="t" r="r" b="b"/>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1E4E79"/>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Calibri"/>
                <a:ea typeface="Calibri"/>
                <a:cs typeface="Calibri"/>
                <a:sym typeface="Calibri"/>
              </a:endParaRPr>
            </a:p>
          </p:txBody>
        </p:sp>
        <p:sp>
          <p:nvSpPr>
            <p:cNvPr id="746" name="Google Shape;746;p123"/>
            <p:cNvSpPr/>
            <p:nvPr/>
          </p:nvSpPr>
          <p:spPr>
            <a:xfrm>
              <a:off x="5157992" y="3013096"/>
              <a:ext cx="735600" cy="571800"/>
            </a:xfrm>
            <a:custGeom>
              <a:avLst/>
              <a:gdLst/>
              <a:ahLst/>
              <a:cxnLst/>
              <a:rect l="l" t="t" r="r" b="b"/>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sp>
          <p:nvSpPr>
            <p:cNvPr id="747" name="Google Shape;747;p123"/>
            <p:cNvSpPr/>
            <p:nvPr/>
          </p:nvSpPr>
          <p:spPr>
            <a:xfrm>
              <a:off x="5957637" y="3282926"/>
              <a:ext cx="448500" cy="285000"/>
            </a:xfrm>
            <a:custGeom>
              <a:avLst/>
              <a:gdLst/>
              <a:ahLst/>
              <a:cxnLst/>
              <a:rect l="l" t="t" r="r" b="b"/>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FBA110"/>
            </a:solidFill>
            <a:ln w="9525"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txBody>
            <a:bodyPr spcFirstLastPara="1" wrap="square" lIns="45700" tIns="22875" rIns="45700" bIns="22875" anchor="t" anchorCtr="0">
              <a:noAutofit/>
            </a:bodyPr>
            <a:lstStyle/>
            <a:p>
              <a:pPr marL="0" marR="0" lvl="0" indent="0" algn="l" rtl="0">
                <a:spcBef>
                  <a:spcPts val="0"/>
                </a:spcBef>
                <a:spcAft>
                  <a:spcPts val="0"/>
                </a:spcAft>
                <a:buNone/>
              </a:pPr>
              <a:endParaRPr sz="1500" b="0" i="0" u="none" strike="noStrike" cap="none">
                <a:solidFill>
                  <a:srgbClr val="7F7F7F"/>
                </a:solidFill>
                <a:latin typeface="Arial"/>
                <a:ea typeface="Arial"/>
                <a:cs typeface="Arial"/>
                <a:sym typeface="Arial"/>
              </a:endParaRPr>
            </a:p>
          </p:txBody>
        </p:sp>
      </p:grpSp>
      <p:sp>
        <p:nvSpPr>
          <p:cNvPr id="748" name="Google Shape;748;p123"/>
          <p:cNvSpPr txBox="1"/>
          <p:nvPr/>
        </p:nvSpPr>
        <p:spPr>
          <a:xfrm rot="268925">
            <a:off x="5942075" y="2272595"/>
            <a:ext cx="932853" cy="2614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Wyoming</a:t>
            </a:r>
            <a:endParaRPr sz="1100" b="1" i="0" u="none" strike="noStrike" cap="none">
              <a:solidFill>
                <a:schemeClr val="lt1"/>
              </a:solidFill>
              <a:latin typeface="Arial"/>
              <a:ea typeface="Arial"/>
              <a:cs typeface="Arial"/>
              <a:sym typeface="Arial"/>
            </a:endParaRPr>
          </a:p>
        </p:txBody>
      </p:sp>
      <p:sp>
        <p:nvSpPr>
          <p:cNvPr id="749" name="Google Shape;749;p123"/>
          <p:cNvSpPr txBox="1"/>
          <p:nvPr/>
        </p:nvSpPr>
        <p:spPr>
          <a:xfrm rot="268242">
            <a:off x="5138773" y="1975016"/>
            <a:ext cx="604239" cy="2614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Idaho</a:t>
            </a:r>
            <a:endParaRPr sz="1100" b="1" i="0" u="none" strike="noStrike" cap="none">
              <a:solidFill>
                <a:schemeClr val="lt1"/>
              </a:solidFill>
              <a:latin typeface="Arial"/>
              <a:ea typeface="Arial"/>
              <a:cs typeface="Arial"/>
              <a:sym typeface="Arial"/>
            </a:endParaRPr>
          </a:p>
        </p:txBody>
      </p:sp>
      <p:sp>
        <p:nvSpPr>
          <p:cNvPr id="750" name="Google Shape;750;p123"/>
          <p:cNvSpPr txBox="1"/>
          <p:nvPr/>
        </p:nvSpPr>
        <p:spPr>
          <a:xfrm rot="268925">
            <a:off x="4069649" y="1646937"/>
            <a:ext cx="932853" cy="2614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Oregon</a:t>
            </a:r>
            <a:endParaRPr sz="1100" b="1" i="0" u="none" strike="noStrike" cap="none">
              <a:solidFill>
                <a:schemeClr val="lt1"/>
              </a:solidFill>
              <a:latin typeface="Arial"/>
              <a:ea typeface="Arial"/>
              <a:cs typeface="Arial"/>
              <a:sym typeface="Arial"/>
            </a:endParaRPr>
          </a:p>
        </p:txBody>
      </p:sp>
      <p:sp>
        <p:nvSpPr>
          <p:cNvPr id="751" name="Google Shape;751;p123"/>
          <p:cNvSpPr txBox="1"/>
          <p:nvPr/>
        </p:nvSpPr>
        <p:spPr>
          <a:xfrm rot="268925">
            <a:off x="4382113" y="1104115"/>
            <a:ext cx="932853" cy="4309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Washington</a:t>
            </a:r>
            <a:endParaRPr sz="1100" b="1" i="0" u="none" strike="noStrike" cap="none">
              <a:solidFill>
                <a:schemeClr val="lt1"/>
              </a:solidFill>
              <a:latin typeface="Arial"/>
              <a:ea typeface="Arial"/>
              <a:cs typeface="Arial"/>
              <a:sym typeface="Arial"/>
            </a:endParaRPr>
          </a:p>
        </p:txBody>
      </p:sp>
      <p:sp>
        <p:nvSpPr>
          <p:cNvPr id="752" name="Google Shape;752;p123"/>
          <p:cNvSpPr txBox="1"/>
          <p:nvPr/>
        </p:nvSpPr>
        <p:spPr>
          <a:xfrm rot="268925">
            <a:off x="5678309" y="1343471"/>
            <a:ext cx="932853" cy="2614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Montana</a:t>
            </a:r>
            <a:endParaRPr sz="1100" b="1" i="0" u="none" strike="noStrike" cap="none">
              <a:solidFill>
                <a:schemeClr val="lt1"/>
              </a:solidFill>
              <a:latin typeface="Arial"/>
              <a:ea typeface="Arial"/>
              <a:cs typeface="Arial"/>
              <a:sym typeface="Arial"/>
            </a:endParaRPr>
          </a:p>
        </p:txBody>
      </p:sp>
      <p:sp>
        <p:nvSpPr>
          <p:cNvPr id="753" name="Google Shape;753;p123"/>
          <p:cNvSpPr txBox="1"/>
          <p:nvPr/>
        </p:nvSpPr>
        <p:spPr>
          <a:xfrm rot="268925">
            <a:off x="4423156" y="2700412"/>
            <a:ext cx="932853" cy="2614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Nevada</a:t>
            </a:r>
            <a:endParaRPr sz="1100" b="1" i="0" u="none" strike="noStrike" cap="none">
              <a:solidFill>
                <a:schemeClr val="lt1"/>
              </a:solidFill>
              <a:latin typeface="Arial"/>
              <a:ea typeface="Arial"/>
              <a:cs typeface="Arial"/>
              <a:sym typeface="Arial"/>
            </a:endParaRPr>
          </a:p>
        </p:txBody>
      </p:sp>
      <p:sp>
        <p:nvSpPr>
          <p:cNvPr id="754" name="Google Shape;754;p123"/>
          <p:cNvSpPr txBox="1"/>
          <p:nvPr/>
        </p:nvSpPr>
        <p:spPr>
          <a:xfrm rot="268925">
            <a:off x="5240030" y="2898057"/>
            <a:ext cx="932853" cy="2614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Utah</a:t>
            </a:r>
            <a:endParaRPr sz="1100" b="1" i="0" u="none" strike="noStrike" cap="none">
              <a:solidFill>
                <a:schemeClr val="lt1"/>
              </a:solidFill>
              <a:latin typeface="Arial"/>
              <a:ea typeface="Arial"/>
              <a:cs typeface="Arial"/>
              <a:sym typeface="Arial"/>
            </a:endParaRPr>
          </a:p>
        </p:txBody>
      </p:sp>
      <p:sp>
        <p:nvSpPr>
          <p:cNvPr id="755" name="Google Shape;755;p123"/>
          <p:cNvSpPr txBox="1"/>
          <p:nvPr/>
        </p:nvSpPr>
        <p:spPr>
          <a:xfrm>
            <a:off x="7099171" y="4749719"/>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Texas</a:t>
            </a:r>
            <a:endParaRPr sz="1100" b="1" i="0" u="none" strike="noStrike" cap="none">
              <a:solidFill>
                <a:schemeClr val="lt1"/>
              </a:solidFill>
              <a:latin typeface="Arial"/>
              <a:ea typeface="Arial"/>
              <a:cs typeface="Arial"/>
              <a:sym typeface="Arial"/>
            </a:endParaRPr>
          </a:p>
        </p:txBody>
      </p:sp>
      <p:sp>
        <p:nvSpPr>
          <p:cNvPr id="756" name="Google Shape;756;p123"/>
          <p:cNvSpPr txBox="1"/>
          <p:nvPr/>
        </p:nvSpPr>
        <p:spPr>
          <a:xfrm rot="268925">
            <a:off x="5976476" y="4094722"/>
            <a:ext cx="932853" cy="4309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New Mexico</a:t>
            </a:r>
            <a:endParaRPr sz="1100" b="1" i="0" u="none" strike="noStrike" cap="none">
              <a:solidFill>
                <a:schemeClr val="lt1"/>
              </a:solidFill>
              <a:latin typeface="Arial"/>
              <a:ea typeface="Arial"/>
              <a:cs typeface="Arial"/>
              <a:sym typeface="Arial"/>
            </a:endParaRPr>
          </a:p>
        </p:txBody>
      </p:sp>
      <p:sp>
        <p:nvSpPr>
          <p:cNvPr id="757" name="Google Shape;757;p123"/>
          <p:cNvSpPr txBox="1"/>
          <p:nvPr/>
        </p:nvSpPr>
        <p:spPr>
          <a:xfrm rot="268925">
            <a:off x="5050835" y="3966527"/>
            <a:ext cx="932853" cy="2614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Arizona</a:t>
            </a:r>
            <a:endParaRPr sz="1100" b="1" i="0" u="none" strike="noStrike" cap="none">
              <a:solidFill>
                <a:schemeClr val="lt1"/>
              </a:solidFill>
              <a:latin typeface="Arial"/>
              <a:ea typeface="Arial"/>
              <a:cs typeface="Arial"/>
              <a:sym typeface="Arial"/>
            </a:endParaRPr>
          </a:p>
        </p:txBody>
      </p:sp>
      <p:sp>
        <p:nvSpPr>
          <p:cNvPr id="758" name="Google Shape;758;p123"/>
          <p:cNvSpPr txBox="1"/>
          <p:nvPr/>
        </p:nvSpPr>
        <p:spPr>
          <a:xfrm rot="2874824">
            <a:off x="3772240" y="2713374"/>
            <a:ext cx="993213" cy="2614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California</a:t>
            </a:r>
            <a:endParaRPr sz="1100" b="1" i="0" u="none" strike="noStrike" cap="none">
              <a:solidFill>
                <a:schemeClr val="lt1"/>
              </a:solidFill>
              <a:latin typeface="Arial"/>
              <a:ea typeface="Arial"/>
              <a:cs typeface="Arial"/>
              <a:sym typeface="Arial"/>
            </a:endParaRPr>
          </a:p>
        </p:txBody>
      </p:sp>
      <p:sp>
        <p:nvSpPr>
          <p:cNvPr id="759" name="Google Shape;759;p123"/>
          <p:cNvSpPr txBox="1"/>
          <p:nvPr/>
        </p:nvSpPr>
        <p:spPr>
          <a:xfrm>
            <a:off x="4113098" y="5480429"/>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Alaska</a:t>
            </a:r>
            <a:endParaRPr sz="1100" b="1" i="0" u="none" strike="noStrike" cap="none">
              <a:solidFill>
                <a:schemeClr val="lt1"/>
              </a:solidFill>
              <a:latin typeface="Arial"/>
              <a:ea typeface="Arial"/>
              <a:cs typeface="Arial"/>
              <a:sym typeface="Arial"/>
            </a:endParaRPr>
          </a:p>
        </p:txBody>
      </p:sp>
      <p:sp>
        <p:nvSpPr>
          <p:cNvPr id="760" name="Google Shape;760;p123"/>
          <p:cNvSpPr txBox="1"/>
          <p:nvPr/>
        </p:nvSpPr>
        <p:spPr>
          <a:xfrm>
            <a:off x="5881882" y="6053092"/>
            <a:ext cx="11361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Arial"/>
                <a:ea typeface="Arial"/>
                <a:cs typeface="Arial"/>
                <a:sym typeface="Arial"/>
              </a:rPr>
              <a:t>Hawaii</a:t>
            </a:r>
            <a:endParaRPr sz="1100" b="0" i="0" u="none" strike="noStrike" cap="none">
              <a:solidFill>
                <a:schemeClr val="dk1"/>
              </a:solidFill>
              <a:latin typeface="Arial"/>
              <a:ea typeface="Arial"/>
              <a:cs typeface="Arial"/>
              <a:sym typeface="Arial"/>
            </a:endParaRPr>
          </a:p>
        </p:txBody>
      </p:sp>
      <p:sp>
        <p:nvSpPr>
          <p:cNvPr id="761" name="Google Shape;761;p123"/>
          <p:cNvSpPr txBox="1"/>
          <p:nvPr/>
        </p:nvSpPr>
        <p:spPr>
          <a:xfrm rot="268925">
            <a:off x="6100826" y="3073463"/>
            <a:ext cx="932853" cy="2614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Colorado</a:t>
            </a:r>
            <a:endParaRPr sz="1100" b="1" i="0" u="none" strike="noStrike" cap="none">
              <a:solidFill>
                <a:schemeClr val="lt1"/>
              </a:solidFill>
              <a:latin typeface="Arial"/>
              <a:ea typeface="Arial"/>
              <a:cs typeface="Arial"/>
              <a:sym typeface="Arial"/>
            </a:endParaRPr>
          </a:p>
        </p:txBody>
      </p:sp>
      <p:sp>
        <p:nvSpPr>
          <p:cNvPr id="762" name="Google Shape;762;p123"/>
          <p:cNvSpPr txBox="1"/>
          <p:nvPr/>
        </p:nvSpPr>
        <p:spPr>
          <a:xfrm>
            <a:off x="7355564" y="3897795"/>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Oklahoma</a:t>
            </a:r>
            <a:endParaRPr sz="1100" b="1" i="0" u="none" strike="noStrike" cap="none">
              <a:solidFill>
                <a:schemeClr val="lt1"/>
              </a:solidFill>
              <a:latin typeface="Arial"/>
              <a:ea typeface="Arial"/>
              <a:cs typeface="Arial"/>
              <a:sym typeface="Arial"/>
            </a:endParaRPr>
          </a:p>
        </p:txBody>
      </p:sp>
      <p:sp>
        <p:nvSpPr>
          <p:cNvPr id="763" name="Google Shape;763;p123"/>
          <p:cNvSpPr txBox="1"/>
          <p:nvPr/>
        </p:nvSpPr>
        <p:spPr>
          <a:xfrm>
            <a:off x="7150720" y="3283655"/>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Kansas</a:t>
            </a:r>
            <a:endParaRPr sz="1100" b="1" i="0" u="none" strike="noStrike" cap="none">
              <a:solidFill>
                <a:schemeClr val="lt1"/>
              </a:solidFill>
              <a:latin typeface="Arial"/>
              <a:ea typeface="Arial"/>
              <a:cs typeface="Arial"/>
              <a:sym typeface="Arial"/>
            </a:endParaRPr>
          </a:p>
        </p:txBody>
      </p:sp>
      <p:sp>
        <p:nvSpPr>
          <p:cNvPr id="764" name="Google Shape;764;p123"/>
          <p:cNvSpPr txBox="1"/>
          <p:nvPr/>
        </p:nvSpPr>
        <p:spPr>
          <a:xfrm>
            <a:off x="7056625" y="2673999"/>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Nebraska</a:t>
            </a:r>
            <a:endParaRPr sz="1100" b="1" i="0" u="none" strike="noStrike" cap="none">
              <a:solidFill>
                <a:schemeClr val="lt1"/>
              </a:solidFill>
              <a:latin typeface="Arial"/>
              <a:ea typeface="Arial"/>
              <a:cs typeface="Arial"/>
              <a:sym typeface="Arial"/>
            </a:endParaRPr>
          </a:p>
        </p:txBody>
      </p:sp>
      <p:sp>
        <p:nvSpPr>
          <p:cNvPr id="765" name="Google Shape;765;p123"/>
          <p:cNvSpPr txBox="1"/>
          <p:nvPr/>
        </p:nvSpPr>
        <p:spPr>
          <a:xfrm>
            <a:off x="6863325" y="2089622"/>
            <a:ext cx="11289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South Dakota</a:t>
            </a:r>
            <a:endParaRPr sz="1100" b="1" i="0" u="none" strike="noStrike" cap="none">
              <a:solidFill>
                <a:schemeClr val="lt1"/>
              </a:solidFill>
              <a:latin typeface="Arial"/>
              <a:ea typeface="Arial"/>
              <a:cs typeface="Arial"/>
              <a:sym typeface="Arial"/>
            </a:endParaRPr>
          </a:p>
        </p:txBody>
      </p:sp>
      <p:sp>
        <p:nvSpPr>
          <p:cNvPr id="766" name="Google Shape;766;p123"/>
          <p:cNvSpPr txBox="1"/>
          <p:nvPr/>
        </p:nvSpPr>
        <p:spPr>
          <a:xfrm>
            <a:off x="6911149" y="1496994"/>
            <a:ext cx="10392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North Dakota</a:t>
            </a:r>
            <a:endParaRPr sz="1100" b="1" i="0" u="none" strike="noStrike" cap="none">
              <a:solidFill>
                <a:schemeClr val="lt1"/>
              </a:solidFill>
              <a:latin typeface="Arial"/>
              <a:ea typeface="Arial"/>
              <a:cs typeface="Arial"/>
              <a:sym typeface="Arial"/>
            </a:endParaRPr>
          </a:p>
        </p:txBody>
      </p:sp>
      <p:sp>
        <p:nvSpPr>
          <p:cNvPr id="767" name="Google Shape;767;p123"/>
          <p:cNvSpPr txBox="1"/>
          <p:nvPr/>
        </p:nvSpPr>
        <p:spPr>
          <a:xfrm rot="-1124275">
            <a:off x="7891474" y="1587123"/>
            <a:ext cx="932948" cy="2617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Minnesota</a:t>
            </a:r>
            <a:endParaRPr sz="1100" b="1" i="0" u="none" strike="noStrike" cap="none">
              <a:solidFill>
                <a:schemeClr val="lt1"/>
              </a:solidFill>
              <a:latin typeface="Arial"/>
              <a:ea typeface="Arial"/>
              <a:cs typeface="Arial"/>
              <a:sym typeface="Arial"/>
            </a:endParaRPr>
          </a:p>
        </p:txBody>
      </p:sp>
      <p:sp>
        <p:nvSpPr>
          <p:cNvPr id="768" name="Google Shape;768;p123"/>
          <p:cNvSpPr txBox="1"/>
          <p:nvPr/>
        </p:nvSpPr>
        <p:spPr>
          <a:xfrm>
            <a:off x="7944423" y="2613792"/>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Iowa</a:t>
            </a:r>
            <a:endParaRPr sz="1100" b="1" i="0" u="none" strike="noStrike" cap="none">
              <a:solidFill>
                <a:schemeClr val="lt1"/>
              </a:solidFill>
              <a:latin typeface="Arial"/>
              <a:ea typeface="Arial"/>
              <a:cs typeface="Arial"/>
              <a:sym typeface="Arial"/>
            </a:endParaRPr>
          </a:p>
        </p:txBody>
      </p:sp>
      <p:sp>
        <p:nvSpPr>
          <p:cNvPr id="769" name="Google Shape;769;p123"/>
          <p:cNvSpPr txBox="1"/>
          <p:nvPr/>
        </p:nvSpPr>
        <p:spPr>
          <a:xfrm>
            <a:off x="8136854" y="3392579"/>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Missouri</a:t>
            </a:r>
            <a:endParaRPr sz="1100" b="1" i="0" u="none" strike="noStrike" cap="none">
              <a:solidFill>
                <a:schemeClr val="lt1"/>
              </a:solidFill>
              <a:latin typeface="Arial"/>
              <a:ea typeface="Arial"/>
              <a:cs typeface="Arial"/>
              <a:sym typeface="Arial"/>
            </a:endParaRPr>
          </a:p>
        </p:txBody>
      </p:sp>
      <p:sp>
        <p:nvSpPr>
          <p:cNvPr id="770" name="Google Shape;770;p123"/>
          <p:cNvSpPr txBox="1"/>
          <p:nvPr/>
        </p:nvSpPr>
        <p:spPr>
          <a:xfrm>
            <a:off x="8202480" y="3983818"/>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Arkansas</a:t>
            </a:r>
            <a:endParaRPr sz="1100" b="1" i="0" u="none" strike="noStrike" cap="none">
              <a:solidFill>
                <a:schemeClr val="lt1"/>
              </a:solidFill>
              <a:latin typeface="Arial"/>
              <a:ea typeface="Arial"/>
              <a:cs typeface="Arial"/>
              <a:sym typeface="Arial"/>
            </a:endParaRPr>
          </a:p>
        </p:txBody>
      </p:sp>
      <p:sp>
        <p:nvSpPr>
          <p:cNvPr id="771" name="Google Shape;771;p123"/>
          <p:cNvSpPr txBox="1"/>
          <p:nvPr/>
        </p:nvSpPr>
        <p:spPr>
          <a:xfrm>
            <a:off x="8394861" y="4967702"/>
            <a:ext cx="7881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Louisiana</a:t>
            </a:r>
            <a:endParaRPr sz="1100" b="1" i="0" u="none" strike="noStrike" cap="none">
              <a:solidFill>
                <a:schemeClr val="lt1"/>
              </a:solidFill>
              <a:latin typeface="Arial"/>
              <a:ea typeface="Arial"/>
              <a:cs typeface="Arial"/>
              <a:sym typeface="Arial"/>
            </a:endParaRPr>
          </a:p>
        </p:txBody>
      </p:sp>
      <p:sp>
        <p:nvSpPr>
          <p:cNvPr id="772" name="Google Shape;772;p123"/>
          <p:cNvSpPr txBox="1"/>
          <p:nvPr/>
        </p:nvSpPr>
        <p:spPr>
          <a:xfrm>
            <a:off x="8450770" y="1979923"/>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Wisconsin</a:t>
            </a:r>
            <a:endParaRPr sz="1100" b="1" i="0" u="none" strike="noStrike" cap="none">
              <a:solidFill>
                <a:schemeClr val="lt1"/>
              </a:solidFill>
              <a:latin typeface="Arial"/>
              <a:ea typeface="Arial"/>
              <a:cs typeface="Arial"/>
              <a:sym typeface="Arial"/>
            </a:endParaRPr>
          </a:p>
        </p:txBody>
      </p:sp>
      <p:sp>
        <p:nvSpPr>
          <p:cNvPr id="773" name="Google Shape;773;p123"/>
          <p:cNvSpPr txBox="1"/>
          <p:nvPr/>
        </p:nvSpPr>
        <p:spPr>
          <a:xfrm>
            <a:off x="8580606" y="2942409"/>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Illinois</a:t>
            </a:r>
            <a:endParaRPr sz="1100" b="1" i="0" u="none" strike="noStrike" cap="none">
              <a:solidFill>
                <a:schemeClr val="lt1"/>
              </a:solidFill>
              <a:latin typeface="Arial"/>
              <a:ea typeface="Arial"/>
              <a:cs typeface="Arial"/>
              <a:sym typeface="Arial"/>
            </a:endParaRPr>
          </a:p>
        </p:txBody>
      </p:sp>
      <p:sp>
        <p:nvSpPr>
          <p:cNvPr id="774" name="Google Shape;774;p123"/>
          <p:cNvSpPr txBox="1"/>
          <p:nvPr/>
        </p:nvSpPr>
        <p:spPr>
          <a:xfrm rot="-2572561">
            <a:off x="9106877" y="3138276"/>
            <a:ext cx="932961" cy="2617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Indiana</a:t>
            </a:r>
            <a:endParaRPr sz="1100" b="1" i="0" u="none" strike="noStrike" cap="none">
              <a:solidFill>
                <a:schemeClr val="lt1"/>
              </a:solidFill>
              <a:latin typeface="Arial"/>
              <a:ea typeface="Arial"/>
              <a:cs typeface="Arial"/>
              <a:sym typeface="Arial"/>
            </a:endParaRPr>
          </a:p>
        </p:txBody>
      </p:sp>
      <p:sp>
        <p:nvSpPr>
          <p:cNvPr id="775" name="Google Shape;775;p123"/>
          <p:cNvSpPr txBox="1"/>
          <p:nvPr/>
        </p:nvSpPr>
        <p:spPr>
          <a:xfrm>
            <a:off x="9588235" y="2829981"/>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Ohio</a:t>
            </a:r>
            <a:endParaRPr sz="1100" b="1" i="0" u="none" strike="noStrike" cap="none">
              <a:solidFill>
                <a:schemeClr val="lt1"/>
              </a:solidFill>
              <a:latin typeface="Arial"/>
              <a:ea typeface="Arial"/>
              <a:cs typeface="Arial"/>
              <a:sym typeface="Arial"/>
            </a:endParaRPr>
          </a:p>
        </p:txBody>
      </p:sp>
      <p:sp>
        <p:nvSpPr>
          <p:cNvPr id="776" name="Google Shape;776;p123"/>
          <p:cNvSpPr txBox="1"/>
          <p:nvPr/>
        </p:nvSpPr>
        <p:spPr>
          <a:xfrm>
            <a:off x="9081611" y="3835652"/>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Tennessee</a:t>
            </a:r>
            <a:endParaRPr sz="1100" b="1" i="0" u="none" strike="noStrike" cap="none">
              <a:solidFill>
                <a:schemeClr val="lt1"/>
              </a:solidFill>
              <a:latin typeface="Arial"/>
              <a:ea typeface="Arial"/>
              <a:cs typeface="Arial"/>
              <a:sym typeface="Arial"/>
            </a:endParaRPr>
          </a:p>
        </p:txBody>
      </p:sp>
      <p:sp>
        <p:nvSpPr>
          <p:cNvPr id="777" name="Google Shape;777;p123"/>
          <p:cNvSpPr txBox="1"/>
          <p:nvPr/>
        </p:nvSpPr>
        <p:spPr>
          <a:xfrm rot="-293253">
            <a:off x="9214127" y="3490715"/>
            <a:ext cx="933093" cy="2616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Kentucky</a:t>
            </a:r>
            <a:endParaRPr sz="1100" b="1" i="0" u="none" strike="noStrike" cap="none">
              <a:solidFill>
                <a:schemeClr val="lt1"/>
              </a:solidFill>
              <a:latin typeface="Arial"/>
              <a:ea typeface="Arial"/>
              <a:cs typeface="Arial"/>
              <a:sym typeface="Arial"/>
            </a:endParaRPr>
          </a:p>
        </p:txBody>
      </p:sp>
      <p:sp>
        <p:nvSpPr>
          <p:cNvPr id="778" name="Google Shape;778;p123"/>
          <p:cNvSpPr txBox="1"/>
          <p:nvPr/>
        </p:nvSpPr>
        <p:spPr>
          <a:xfrm rot="-171468">
            <a:off x="10371413" y="3353190"/>
            <a:ext cx="932660" cy="2616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Virginia</a:t>
            </a:r>
            <a:endParaRPr sz="1100" b="1" i="0" u="none" strike="noStrike" cap="none">
              <a:solidFill>
                <a:schemeClr val="lt1"/>
              </a:solidFill>
              <a:latin typeface="Arial"/>
              <a:ea typeface="Arial"/>
              <a:cs typeface="Arial"/>
              <a:sym typeface="Arial"/>
            </a:endParaRPr>
          </a:p>
        </p:txBody>
      </p:sp>
      <p:sp>
        <p:nvSpPr>
          <p:cNvPr id="779" name="Google Shape;779;p123"/>
          <p:cNvSpPr txBox="1"/>
          <p:nvPr/>
        </p:nvSpPr>
        <p:spPr>
          <a:xfrm rot="2038189">
            <a:off x="9277205" y="2226217"/>
            <a:ext cx="783884" cy="4310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Michigan</a:t>
            </a:r>
            <a:endParaRPr sz="1100" b="1" i="0" u="none" strike="noStrike" cap="none">
              <a:solidFill>
                <a:schemeClr val="lt1"/>
              </a:solidFill>
              <a:latin typeface="Arial"/>
              <a:ea typeface="Arial"/>
              <a:cs typeface="Arial"/>
              <a:sym typeface="Arial"/>
            </a:endParaRPr>
          </a:p>
        </p:txBody>
      </p:sp>
      <p:sp>
        <p:nvSpPr>
          <p:cNvPr id="780" name="Google Shape;780;p123"/>
          <p:cNvSpPr txBox="1"/>
          <p:nvPr/>
        </p:nvSpPr>
        <p:spPr>
          <a:xfrm rot="-2903365">
            <a:off x="9950382" y="3075354"/>
            <a:ext cx="932891" cy="3695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0" u="none" strike="noStrike" cap="none">
                <a:solidFill>
                  <a:schemeClr val="lt1"/>
                </a:solidFill>
                <a:latin typeface="Arial"/>
                <a:ea typeface="Arial"/>
                <a:cs typeface="Arial"/>
                <a:sym typeface="Arial"/>
              </a:rPr>
              <a:t>West           Virginia</a:t>
            </a:r>
            <a:endParaRPr sz="900" b="1" i="0" u="none" strike="noStrike" cap="none">
              <a:solidFill>
                <a:schemeClr val="lt1"/>
              </a:solidFill>
              <a:latin typeface="Arial"/>
              <a:ea typeface="Arial"/>
              <a:cs typeface="Arial"/>
              <a:sym typeface="Arial"/>
            </a:endParaRPr>
          </a:p>
        </p:txBody>
      </p:sp>
      <p:sp>
        <p:nvSpPr>
          <p:cNvPr id="781" name="Google Shape;781;p123"/>
          <p:cNvSpPr txBox="1"/>
          <p:nvPr/>
        </p:nvSpPr>
        <p:spPr>
          <a:xfrm rot="-330229">
            <a:off x="10125944" y="3728550"/>
            <a:ext cx="1116648" cy="2308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0" u="none" strike="noStrike" cap="none">
                <a:solidFill>
                  <a:schemeClr val="lt1"/>
                </a:solidFill>
                <a:latin typeface="Arial"/>
                <a:ea typeface="Arial"/>
                <a:cs typeface="Arial"/>
                <a:sym typeface="Arial"/>
              </a:rPr>
              <a:t>North Carolina</a:t>
            </a:r>
            <a:endParaRPr sz="900" b="1" i="0" u="none" strike="noStrike" cap="none">
              <a:solidFill>
                <a:schemeClr val="lt1"/>
              </a:solidFill>
              <a:latin typeface="Arial"/>
              <a:ea typeface="Arial"/>
              <a:cs typeface="Arial"/>
              <a:sym typeface="Arial"/>
            </a:endParaRPr>
          </a:p>
        </p:txBody>
      </p:sp>
      <p:sp>
        <p:nvSpPr>
          <p:cNvPr id="782" name="Google Shape;782;p123"/>
          <p:cNvSpPr txBox="1"/>
          <p:nvPr/>
        </p:nvSpPr>
        <p:spPr>
          <a:xfrm rot="-170633">
            <a:off x="9952297" y="4006741"/>
            <a:ext cx="1251641" cy="43102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South</a:t>
            </a:r>
            <a:r>
              <a:rPr lang="en-US" sz="800" b="1" i="0" u="none" strike="noStrike" cap="none">
                <a:solidFill>
                  <a:schemeClr val="lt1"/>
                </a:solidFill>
                <a:latin typeface="Arial"/>
                <a:ea typeface="Arial"/>
                <a:cs typeface="Arial"/>
                <a:sym typeface="Arial"/>
              </a:rPr>
              <a:t>  </a:t>
            </a:r>
            <a:endParaRPr sz="1500"/>
          </a:p>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Carolina</a:t>
            </a:r>
            <a:endParaRPr sz="1100" b="1" i="0" u="none" strike="noStrike" cap="none">
              <a:solidFill>
                <a:schemeClr val="lt1"/>
              </a:solidFill>
              <a:latin typeface="Arial"/>
              <a:ea typeface="Arial"/>
              <a:cs typeface="Arial"/>
              <a:sym typeface="Arial"/>
            </a:endParaRPr>
          </a:p>
        </p:txBody>
      </p:sp>
      <p:sp>
        <p:nvSpPr>
          <p:cNvPr id="783" name="Google Shape;783;p123"/>
          <p:cNvSpPr txBox="1"/>
          <p:nvPr/>
        </p:nvSpPr>
        <p:spPr>
          <a:xfrm>
            <a:off x="9621689" y="4277057"/>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Georgia</a:t>
            </a:r>
            <a:endParaRPr sz="1500"/>
          </a:p>
        </p:txBody>
      </p:sp>
      <p:sp>
        <p:nvSpPr>
          <p:cNvPr id="784" name="Google Shape;784;p123"/>
          <p:cNvSpPr txBox="1"/>
          <p:nvPr/>
        </p:nvSpPr>
        <p:spPr>
          <a:xfrm>
            <a:off x="9136922" y="4501799"/>
            <a:ext cx="932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Alabama</a:t>
            </a:r>
            <a:endParaRPr sz="1100" b="1" i="0" u="none" strike="noStrike" cap="none">
              <a:solidFill>
                <a:schemeClr val="lt1"/>
              </a:solidFill>
              <a:latin typeface="Arial"/>
              <a:ea typeface="Arial"/>
              <a:cs typeface="Arial"/>
              <a:sym typeface="Arial"/>
            </a:endParaRPr>
          </a:p>
        </p:txBody>
      </p:sp>
      <p:sp>
        <p:nvSpPr>
          <p:cNvPr id="785" name="Google Shape;785;p123"/>
          <p:cNvSpPr txBox="1"/>
          <p:nvPr/>
        </p:nvSpPr>
        <p:spPr>
          <a:xfrm rot="-3952033">
            <a:off x="8697503" y="4377270"/>
            <a:ext cx="932610" cy="430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Mississippi</a:t>
            </a:r>
            <a:endParaRPr sz="1100" b="1" i="0" u="none" strike="noStrike" cap="none">
              <a:solidFill>
                <a:schemeClr val="lt1"/>
              </a:solidFill>
              <a:latin typeface="Arial"/>
              <a:ea typeface="Arial"/>
              <a:cs typeface="Arial"/>
              <a:sym typeface="Arial"/>
            </a:endParaRPr>
          </a:p>
        </p:txBody>
      </p:sp>
      <p:sp>
        <p:nvSpPr>
          <p:cNvPr id="786" name="Google Shape;786;p123"/>
          <p:cNvSpPr txBox="1"/>
          <p:nvPr/>
        </p:nvSpPr>
        <p:spPr>
          <a:xfrm rot="2314581">
            <a:off x="9967684" y="5091942"/>
            <a:ext cx="932874" cy="2615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Florida</a:t>
            </a:r>
            <a:endParaRPr sz="1500"/>
          </a:p>
        </p:txBody>
      </p:sp>
      <p:sp>
        <p:nvSpPr>
          <p:cNvPr id="787" name="Google Shape;787;p123"/>
          <p:cNvSpPr txBox="1"/>
          <p:nvPr/>
        </p:nvSpPr>
        <p:spPr>
          <a:xfrm>
            <a:off x="114950" y="199750"/>
            <a:ext cx="41319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i="0" u="none" strike="noStrike" cap="none">
                <a:solidFill>
                  <a:srgbClr val="548135"/>
                </a:solidFill>
                <a:latin typeface="Sorts Mill Goudy"/>
                <a:ea typeface="Sorts Mill Goudy"/>
                <a:cs typeface="Sorts Mill Goudy"/>
                <a:sym typeface="Sorts Mill Goudy"/>
              </a:rPr>
              <a:t>Region 1 Liaison Team</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b="1">
                <a:solidFill>
                  <a:schemeClr val="dk1"/>
                </a:solidFill>
                <a:latin typeface="Sorts Mill Goudy"/>
                <a:ea typeface="Sorts Mill Goudy"/>
                <a:cs typeface="Sorts Mill Goudy"/>
                <a:sym typeface="Sorts Mill Goudy"/>
              </a:rPr>
              <a:t>Terra Delong &amp; Emily Carney</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a:solidFill>
                  <a:schemeClr val="dk1"/>
                </a:solidFill>
                <a:latin typeface="Sorts Mill Goudy"/>
                <a:ea typeface="Sorts Mill Goudy"/>
                <a:cs typeface="Sorts Mill Goudy"/>
                <a:sym typeface="Sorts Mill Goudy"/>
              </a:rPr>
              <a:t>207-578-6277</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u="sng">
                <a:solidFill>
                  <a:schemeClr val="dk1"/>
                </a:solidFill>
                <a:latin typeface="Sorts Mill Goudy"/>
                <a:ea typeface="Sorts Mill Goudy"/>
                <a:cs typeface="Sorts Mill Goudy"/>
                <a:sym typeface="Sorts Mill Goudy"/>
                <a:hlinkClick r:id="rId3">
                  <a:extLst>
                    <a:ext uri="{A12FA001-AC4F-418D-AE19-62706E023703}">
                      <ahyp:hlinkClr xmlns:ahyp="http://schemas.microsoft.com/office/drawing/2018/hyperlinkcolor" val="tx"/>
                    </a:ext>
                  </a:extLst>
                </a:hlinkClick>
              </a:rPr>
              <a:t>region1@wreathsacrossamerica.org</a:t>
            </a:r>
            <a:endParaRPr sz="1500">
              <a:solidFill>
                <a:schemeClr val="dk1"/>
              </a:solidFill>
              <a:latin typeface="Sorts Mill Goudy"/>
              <a:ea typeface="Sorts Mill Goudy"/>
              <a:cs typeface="Sorts Mill Goudy"/>
              <a:sym typeface="Sorts Mill Goudy"/>
            </a:endParaRPr>
          </a:p>
        </p:txBody>
      </p:sp>
      <p:sp>
        <p:nvSpPr>
          <p:cNvPr id="788" name="Google Shape;788;p123"/>
          <p:cNvSpPr txBox="1"/>
          <p:nvPr/>
        </p:nvSpPr>
        <p:spPr>
          <a:xfrm>
            <a:off x="114950" y="1532950"/>
            <a:ext cx="4142700" cy="144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a:solidFill>
                  <a:srgbClr val="C00000"/>
                </a:solidFill>
                <a:latin typeface="Sorts Mill Goudy"/>
                <a:ea typeface="Sorts Mill Goudy"/>
                <a:cs typeface="Sorts Mill Goudy"/>
                <a:sym typeface="Sorts Mill Goudy"/>
              </a:rPr>
              <a:t>Region 2 Liaison Team</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b="1">
                <a:solidFill>
                  <a:schemeClr val="dk1"/>
                </a:solidFill>
                <a:latin typeface="Sorts Mill Goudy"/>
                <a:ea typeface="Sorts Mill Goudy"/>
                <a:cs typeface="Sorts Mill Goudy"/>
                <a:sym typeface="Sorts Mill Goudy"/>
              </a:rPr>
              <a:t>Miesa Bland &amp; Janelle Eveld</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a:solidFill>
                  <a:schemeClr val="dk1"/>
                </a:solidFill>
                <a:latin typeface="Sorts Mill Goudy"/>
                <a:ea typeface="Sorts Mill Goudy"/>
                <a:cs typeface="Sorts Mill Goudy"/>
                <a:sym typeface="Sorts Mill Goudy"/>
              </a:rPr>
              <a:t>207-578-6283</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u="sng">
                <a:solidFill>
                  <a:schemeClr val="dk1"/>
                </a:solidFill>
                <a:latin typeface="Sorts Mill Goudy"/>
                <a:ea typeface="Sorts Mill Goudy"/>
                <a:cs typeface="Sorts Mill Goudy"/>
                <a:sym typeface="Sorts Mill Goudy"/>
                <a:hlinkClick r:id="rId4">
                  <a:extLst>
                    <a:ext uri="{A12FA001-AC4F-418D-AE19-62706E023703}">
                      <ahyp:hlinkClr xmlns:ahyp="http://schemas.microsoft.com/office/drawing/2018/hyperlinkcolor" val="tx"/>
                    </a:ext>
                  </a:extLst>
                </a:hlinkClick>
              </a:rPr>
              <a:t>region2@wreathsacrossamerica.org</a:t>
            </a:r>
            <a:endParaRPr sz="1500">
              <a:solidFill>
                <a:schemeClr val="dk1"/>
              </a:solidFill>
              <a:latin typeface="Sorts Mill Goudy"/>
              <a:ea typeface="Sorts Mill Goudy"/>
              <a:cs typeface="Sorts Mill Goudy"/>
              <a:sym typeface="Sorts Mill Goudy"/>
            </a:endParaRPr>
          </a:p>
          <a:p>
            <a:pPr marL="0" marR="0" lvl="0" indent="0" algn="l" rtl="0">
              <a:spcBef>
                <a:spcPts val="0"/>
              </a:spcBef>
              <a:spcAft>
                <a:spcPts val="0"/>
              </a:spcAft>
              <a:buNone/>
            </a:pPr>
            <a:endParaRPr sz="1200">
              <a:solidFill>
                <a:schemeClr val="dk1"/>
              </a:solidFill>
              <a:latin typeface="Sorts Mill Goudy"/>
              <a:ea typeface="Sorts Mill Goudy"/>
              <a:cs typeface="Sorts Mill Goudy"/>
              <a:sym typeface="Sorts Mill Goudy"/>
            </a:endParaRPr>
          </a:p>
          <a:p>
            <a:pPr marL="0" marR="0" lvl="0" indent="0" algn="l" rtl="0">
              <a:spcBef>
                <a:spcPts val="0"/>
              </a:spcBef>
              <a:spcAft>
                <a:spcPts val="0"/>
              </a:spcAft>
              <a:buNone/>
            </a:pPr>
            <a:endParaRPr sz="1200" u="sng">
              <a:solidFill>
                <a:schemeClr val="dk1"/>
              </a:solidFill>
              <a:latin typeface="Calibri"/>
              <a:ea typeface="Calibri"/>
              <a:cs typeface="Calibri"/>
              <a:sym typeface="Calibri"/>
            </a:endParaRPr>
          </a:p>
        </p:txBody>
      </p:sp>
      <p:sp>
        <p:nvSpPr>
          <p:cNvPr id="789" name="Google Shape;789;p123"/>
          <p:cNvSpPr txBox="1"/>
          <p:nvPr/>
        </p:nvSpPr>
        <p:spPr>
          <a:xfrm>
            <a:off x="114950" y="2864800"/>
            <a:ext cx="3795900" cy="144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a:solidFill>
                  <a:srgbClr val="1E4E79"/>
                </a:solidFill>
                <a:latin typeface="Sorts Mill Goudy"/>
                <a:ea typeface="Sorts Mill Goudy"/>
                <a:cs typeface="Sorts Mill Goudy"/>
                <a:sym typeface="Sorts Mill Goudy"/>
              </a:rPr>
              <a:t>Region 3 Liaison Team</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b="1">
                <a:solidFill>
                  <a:schemeClr val="dk1"/>
                </a:solidFill>
                <a:latin typeface="Sorts Mill Goudy"/>
                <a:ea typeface="Sorts Mill Goudy"/>
                <a:cs typeface="Sorts Mill Goudy"/>
                <a:sym typeface="Sorts Mill Goudy"/>
              </a:rPr>
              <a:t>Stephanie Molina &amp; Ana Diaz</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a:solidFill>
                  <a:schemeClr val="dk1"/>
                </a:solidFill>
                <a:latin typeface="Sorts Mill Goudy"/>
                <a:ea typeface="Sorts Mill Goudy"/>
                <a:cs typeface="Sorts Mill Goudy"/>
                <a:sym typeface="Sorts Mill Goudy"/>
              </a:rPr>
              <a:t>207-578-6287</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u="sng">
                <a:solidFill>
                  <a:schemeClr val="dk1"/>
                </a:solidFill>
                <a:latin typeface="Sorts Mill Goudy"/>
                <a:ea typeface="Sorts Mill Goudy"/>
                <a:cs typeface="Sorts Mill Goudy"/>
                <a:sym typeface="Sorts Mill Goudy"/>
                <a:hlinkClick r:id="rId5">
                  <a:extLst>
                    <a:ext uri="{A12FA001-AC4F-418D-AE19-62706E023703}">
                      <ahyp:hlinkClr xmlns:ahyp="http://schemas.microsoft.com/office/drawing/2018/hyperlinkcolor" val="tx"/>
                    </a:ext>
                  </a:extLst>
                </a:hlinkClick>
              </a:rPr>
              <a:t>region3@wreathsacrossamerica.org</a:t>
            </a:r>
            <a:r>
              <a:rPr lang="en-US" sz="1500">
                <a:solidFill>
                  <a:schemeClr val="dk1"/>
                </a:solidFill>
                <a:latin typeface="Sorts Mill Goudy"/>
                <a:ea typeface="Sorts Mill Goudy"/>
                <a:cs typeface="Sorts Mill Goudy"/>
                <a:sym typeface="Sorts Mill Goudy"/>
              </a:rPr>
              <a:t> </a:t>
            </a:r>
            <a:endParaRPr sz="1500">
              <a:solidFill>
                <a:schemeClr val="dk1"/>
              </a:solidFill>
              <a:latin typeface="Sorts Mill Goudy"/>
              <a:ea typeface="Sorts Mill Goudy"/>
              <a:cs typeface="Sorts Mill Goudy"/>
              <a:sym typeface="Sorts Mill Goudy"/>
            </a:endParaRPr>
          </a:p>
          <a:p>
            <a:pPr marL="0" marR="0" lvl="0" indent="0" algn="l" rtl="0">
              <a:spcBef>
                <a:spcPts val="0"/>
              </a:spcBef>
              <a:spcAft>
                <a:spcPts val="0"/>
              </a:spcAft>
              <a:buNone/>
            </a:pPr>
            <a:endParaRPr sz="1200" b="1">
              <a:solidFill>
                <a:schemeClr val="dk1"/>
              </a:solidFill>
              <a:latin typeface="Calibri"/>
              <a:ea typeface="Calibri"/>
              <a:cs typeface="Calibri"/>
              <a:sym typeface="Calibri"/>
            </a:endParaRPr>
          </a:p>
          <a:p>
            <a:pPr marL="0" marR="0" lvl="0" indent="0" algn="l" rtl="0">
              <a:spcBef>
                <a:spcPts val="0"/>
              </a:spcBef>
              <a:spcAft>
                <a:spcPts val="0"/>
              </a:spcAft>
              <a:buNone/>
            </a:pPr>
            <a:endParaRPr sz="1200" u="sng">
              <a:solidFill>
                <a:schemeClr val="dk1"/>
              </a:solidFill>
              <a:latin typeface="Calibri"/>
              <a:ea typeface="Calibri"/>
              <a:cs typeface="Calibri"/>
              <a:sym typeface="Calibri"/>
            </a:endParaRPr>
          </a:p>
        </p:txBody>
      </p:sp>
      <p:sp>
        <p:nvSpPr>
          <p:cNvPr id="790" name="Google Shape;790;p123"/>
          <p:cNvSpPr txBox="1"/>
          <p:nvPr/>
        </p:nvSpPr>
        <p:spPr>
          <a:xfrm>
            <a:off x="94100" y="4248600"/>
            <a:ext cx="42105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a:solidFill>
                  <a:srgbClr val="FBA110"/>
                </a:solidFill>
                <a:latin typeface="Sorts Mill Goudy"/>
                <a:ea typeface="Sorts Mill Goudy"/>
                <a:cs typeface="Sorts Mill Goudy"/>
                <a:sym typeface="Sorts Mill Goudy"/>
              </a:rPr>
              <a:t>Region 4 Liaison Team</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b="1">
                <a:solidFill>
                  <a:schemeClr val="dk1"/>
                </a:solidFill>
                <a:latin typeface="Sorts Mill Goudy"/>
                <a:ea typeface="Sorts Mill Goudy"/>
                <a:cs typeface="Sorts Mill Goudy"/>
                <a:sym typeface="Sorts Mill Goudy"/>
              </a:rPr>
              <a:t>Amber Rocha &amp; David Koskelowski</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a:solidFill>
                  <a:schemeClr val="dk1"/>
                </a:solidFill>
                <a:latin typeface="Sorts Mill Goudy"/>
                <a:ea typeface="Sorts Mill Goudy"/>
                <a:cs typeface="Sorts Mill Goudy"/>
                <a:sym typeface="Sorts Mill Goudy"/>
              </a:rPr>
              <a:t>207-578-6284</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u="sng">
                <a:solidFill>
                  <a:schemeClr val="dk1"/>
                </a:solidFill>
                <a:latin typeface="Sorts Mill Goudy"/>
                <a:ea typeface="Sorts Mill Goudy"/>
                <a:cs typeface="Sorts Mill Goudy"/>
                <a:sym typeface="Sorts Mill Goudy"/>
                <a:hlinkClick r:id="rId6">
                  <a:extLst>
                    <a:ext uri="{A12FA001-AC4F-418D-AE19-62706E023703}">
                      <ahyp:hlinkClr xmlns:ahyp="http://schemas.microsoft.com/office/drawing/2018/hyperlinkcolor" val="tx"/>
                    </a:ext>
                  </a:extLst>
                </a:hlinkClick>
              </a:rPr>
              <a:t>region4@wreathsacrossamerica.org</a:t>
            </a:r>
            <a:r>
              <a:rPr lang="en-US" sz="1500">
                <a:solidFill>
                  <a:schemeClr val="dk1"/>
                </a:solidFill>
                <a:latin typeface="Sorts Mill Goudy"/>
                <a:ea typeface="Sorts Mill Goudy"/>
                <a:cs typeface="Sorts Mill Goudy"/>
                <a:sym typeface="Sorts Mill Goudy"/>
              </a:rPr>
              <a:t> </a:t>
            </a:r>
            <a:endParaRPr sz="1500">
              <a:solidFill>
                <a:schemeClr val="dk1"/>
              </a:solidFill>
              <a:latin typeface="Sorts Mill Goudy"/>
              <a:ea typeface="Sorts Mill Goudy"/>
              <a:cs typeface="Sorts Mill Goudy"/>
              <a:sym typeface="Sorts Mill Goudy"/>
            </a:endParaRPr>
          </a:p>
        </p:txBody>
      </p:sp>
      <p:sp>
        <p:nvSpPr>
          <p:cNvPr id="791" name="Google Shape;791;p123"/>
          <p:cNvSpPr txBox="1"/>
          <p:nvPr/>
        </p:nvSpPr>
        <p:spPr>
          <a:xfrm>
            <a:off x="114950" y="5607925"/>
            <a:ext cx="4210500" cy="1262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a:solidFill>
                  <a:srgbClr val="29AFA9"/>
                </a:solidFill>
                <a:latin typeface="Sorts Mill Goudy"/>
                <a:ea typeface="Sorts Mill Goudy"/>
                <a:cs typeface="Sorts Mill Goudy"/>
                <a:sym typeface="Sorts Mill Goudy"/>
              </a:rPr>
              <a:t>Region 5 Liaison Team</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b="1">
                <a:solidFill>
                  <a:schemeClr val="dk1"/>
                </a:solidFill>
                <a:latin typeface="Sorts Mill Goudy"/>
                <a:ea typeface="Sorts Mill Goudy"/>
                <a:cs typeface="Sorts Mill Goudy"/>
                <a:sym typeface="Sorts Mill Goudy"/>
              </a:rPr>
              <a:t>Tiffany Lynch &amp; Annie Brooks</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a:solidFill>
                  <a:schemeClr val="dk1"/>
                </a:solidFill>
                <a:latin typeface="Sorts Mill Goudy"/>
                <a:ea typeface="Sorts Mill Goudy"/>
                <a:cs typeface="Sorts Mill Goudy"/>
                <a:sym typeface="Sorts Mill Goudy"/>
              </a:rPr>
              <a:t>207-578-6289</a:t>
            </a:r>
            <a:endParaRPr sz="1500">
              <a:latin typeface="Sorts Mill Goudy"/>
              <a:ea typeface="Sorts Mill Goudy"/>
              <a:cs typeface="Sorts Mill Goudy"/>
              <a:sym typeface="Sorts Mill Goudy"/>
            </a:endParaRPr>
          </a:p>
          <a:p>
            <a:pPr marL="0" marR="0" lvl="0" indent="0" algn="l" rtl="0">
              <a:spcBef>
                <a:spcPts val="0"/>
              </a:spcBef>
              <a:spcAft>
                <a:spcPts val="0"/>
              </a:spcAft>
              <a:buNone/>
            </a:pPr>
            <a:r>
              <a:rPr lang="en-US" sz="1500" u="sng">
                <a:solidFill>
                  <a:schemeClr val="dk1"/>
                </a:solidFill>
                <a:latin typeface="Sorts Mill Goudy"/>
                <a:ea typeface="Sorts Mill Goudy"/>
                <a:cs typeface="Sorts Mill Goudy"/>
                <a:sym typeface="Sorts Mill Goudy"/>
                <a:hlinkClick r:id="rId7">
                  <a:extLst>
                    <a:ext uri="{A12FA001-AC4F-418D-AE19-62706E023703}">
                      <ahyp:hlinkClr xmlns:ahyp="http://schemas.microsoft.com/office/drawing/2018/hyperlinkcolor" val="tx"/>
                    </a:ext>
                  </a:extLst>
                </a:hlinkClick>
              </a:rPr>
              <a:t>region5@wreathsacrossamerica.org</a:t>
            </a:r>
            <a:r>
              <a:rPr lang="en-US" sz="1500">
                <a:solidFill>
                  <a:schemeClr val="dk1"/>
                </a:solidFill>
                <a:latin typeface="Sorts Mill Goudy"/>
                <a:ea typeface="Sorts Mill Goudy"/>
                <a:cs typeface="Sorts Mill Goudy"/>
                <a:sym typeface="Sorts Mill Goudy"/>
              </a:rPr>
              <a:t> </a:t>
            </a:r>
            <a:endParaRPr sz="1500">
              <a:solidFill>
                <a:schemeClr val="dk1"/>
              </a:solidFill>
              <a:latin typeface="Sorts Mill Goudy"/>
              <a:ea typeface="Sorts Mill Goudy"/>
              <a:cs typeface="Sorts Mill Goudy"/>
              <a:sym typeface="Sorts Mill Goudy"/>
            </a:endParaRPr>
          </a:p>
          <a:p>
            <a:pPr marL="0" marR="0" lvl="0" indent="0" algn="l" rtl="0">
              <a:spcBef>
                <a:spcPts val="0"/>
              </a:spcBef>
              <a:spcAft>
                <a:spcPts val="0"/>
              </a:spcAft>
              <a:buNone/>
            </a:pPr>
            <a:endParaRPr sz="1200" b="1">
              <a:solidFill>
                <a:schemeClr val="dk1"/>
              </a:solidFill>
              <a:latin typeface="Calibri"/>
              <a:ea typeface="Calibri"/>
              <a:cs typeface="Calibri"/>
              <a:sym typeface="Calibri"/>
            </a:endParaRPr>
          </a:p>
        </p:txBody>
      </p:sp>
      <p:sp>
        <p:nvSpPr>
          <p:cNvPr id="792" name="Google Shape;792;p123"/>
          <p:cNvSpPr txBox="1"/>
          <p:nvPr/>
        </p:nvSpPr>
        <p:spPr>
          <a:xfrm rot="419360">
            <a:off x="10245628" y="2577127"/>
            <a:ext cx="1052723" cy="4310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Pennsylvania</a:t>
            </a:r>
            <a:endParaRPr sz="1100" b="1">
              <a:solidFill>
                <a:schemeClr val="lt1"/>
              </a:solidFill>
              <a:latin typeface="Arial"/>
              <a:ea typeface="Arial"/>
              <a:cs typeface="Arial"/>
              <a:sym typeface="Arial"/>
            </a:endParaRPr>
          </a:p>
        </p:txBody>
      </p:sp>
      <p:sp>
        <p:nvSpPr>
          <p:cNvPr id="793" name="Google Shape;793;p123"/>
          <p:cNvSpPr txBox="1"/>
          <p:nvPr/>
        </p:nvSpPr>
        <p:spPr>
          <a:xfrm rot="-884276">
            <a:off x="10545061" y="2167100"/>
            <a:ext cx="932789" cy="26166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New York</a:t>
            </a:r>
            <a:endParaRPr sz="1100" b="1">
              <a:solidFill>
                <a:schemeClr val="lt1"/>
              </a:solidFill>
              <a:latin typeface="Arial"/>
              <a:ea typeface="Arial"/>
              <a:cs typeface="Arial"/>
              <a:sym typeface="Arial"/>
            </a:endParaRPr>
          </a:p>
        </p:txBody>
      </p:sp>
      <p:sp>
        <p:nvSpPr>
          <p:cNvPr id="794" name="Google Shape;794;p123"/>
          <p:cNvSpPr txBox="1"/>
          <p:nvPr/>
        </p:nvSpPr>
        <p:spPr>
          <a:xfrm>
            <a:off x="11372548" y="1385181"/>
            <a:ext cx="9327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Maine</a:t>
            </a:r>
            <a:endParaRPr sz="1500"/>
          </a:p>
          <a:p>
            <a:pPr marL="0" marR="0" lvl="0" indent="0" algn="ctr" rtl="0">
              <a:spcBef>
                <a:spcPts val="0"/>
              </a:spcBef>
              <a:spcAft>
                <a:spcPts val="0"/>
              </a:spcAft>
              <a:buNone/>
            </a:pPr>
            <a:endParaRPr sz="1100" b="1">
              <a:solidFill>
                <a:schemeClr val="lt1"/>
              </a:solidFill>
              <a:latin typeface="Arial"/>
              <a:ea typeface="Arial"/>
              <a:cs typeface="Arial"/>
              <a:sym typeface="Arial"/>
            </a:endParaRPr>
          </a:p>
        </p:txBody>
      </p:sp>
      <p:sp>
        <p:nvSpPr>
          <p:cNvPr id="795" name="Google Shape;795;p123"/>
          <p:cNvSpPr txBox="1"/>
          <p:nvPr/>
        </p:nvSpPr>
        <p:spPr>
          <a:xfrm>
            <a:off x="10680097" y="1039474"/>
            <a:ext cx="8901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chemeClr val="dk1"/>
                </a:solidFill>
                <a:latin typeface="Calibri"/>
                <a:ea typeface="Calibri"/>
                <a:cs typeface="Calibri"/>
                <a:sym typeface="Calibri"/>
              </a:rPr>
              <a:t>New </a:t>
            </a:r>
            <a:endParaRPr sz="1500"/>
          </a:p>
          <a:p>
            <a:pPr marL="0" marR="0" lvl="0" indent="0" algn="l" rtl="0">
              <a:spcBef>
                <a:spcPts val="0"/>
              </a:spcBef>
              <a:spcAft>
                <a:spcPts val="0"/>
              </a:spcAft>
              <a:buNone/>
            </a:pPr>
            <a:r>
              <a:rPr lang="en-US" sz="1100" b="1">
                <a:solidFill>
                  <a:schemeClr val="dk1"/>
                </a:solidFill>
                <a:latin typeface="Calibri"/>
                <a:ea typeface="Calibri"/>
                <a:cs typeface="Calibri"/>
                <a:sym typeface="Calibri"/>
              </a:rPr>
              <a:t>Hampshire</a:t>
            </a:r>
            <a:endParaRPr sz="1500"/>
          </a:p>
        </p:txBody>
      </p:sp>
      <p:cxnSp>
        <p:nvCxnSpPr>
          <p:cNvPr id="796" name="Google Shape;796;p123"/>
          <p:cNvCxnSpPr/>
          <p:nvPr/>
        </p:nvCxnSpPr>
        <p:spPr>
          <a:xfrm>
            <a:off x="11387686" y="1386441"/>
            <a:ext cx="165900" cy="326400"/>
          </a:xfrm>
          <a:prstGeom prst="straightConnector1">
            <a:avLst/>
          </a:prstGeom>
          <a:noFill/>
          <a:ln w="9525" cap="flat" cmpd="sng">
            <a:solidFill>
              <a:schemeClr val="dk1"/>
            </a:solidFill>
            <a:prstDash val="solid"/>
            <a:miter lim="800000"/>
            <a:headEnd type="none" w="sm" len="sm"/>
            <a:tailEnd type="none" w="sm" len="sm"/>
          </a:ln>
        </p:spPr>
      </p:cxnSp>
      <p:sp>
        <p:nvSpPr>
          <p:cNvPr id="797" name="Google Shape;797;p123"/>
          <p:cNvSpPr txBox="1"/>
          <p:nvPr/>
        </p:nvSpPr>
        <p:spPr>
          <a:xfrm>
            <a:off x="10365392" y="1507335"/>
            <a:ext cx="7539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chemeClr val="dk1"/>
                </a:solidFill>
                <a:latin typeface="Calibri"/>
                <a:ea typeface="Calibri"/>
                <a:cs typeface="Calibri"/>
                <a:sym typeface="Calibri"/>
              </a:rPr>
              <a:t>Vermont</a:t>
            </a:r>
            <a:endParaRPr sz="1500"/>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cxnSp>
        <p:nvCxnSpPr>
          <p:cNvPr id="798" name="Google Shape;798;p123"/>
          <p:cNvCxnSpPr/>
          <p:nvPr/>
        </p:nvCxnSpPr>
        <p:spPr>
          <a:xfrm>
            <a:off x="11043754" y="1640269"/>
            <a:ext cx="323700" cy="157500"/>
          </a:xfrm>
          <a:prstGeom prst="straightConnector1">
            <a:avLst/>
          </a:prstGeom>
          <a:noFill/>
          <a:ln w="9525" cap="flat" cmpd="sng">
            <a:solidFill>
              <a:schemeClr val="dk1"/>
            </a:solidFill>
            <a:prstDash val="solid"/>
            <a:miter lim="800000"/>
            <a:headEnd type="none" w="sm" len="sm"/>
            <a:tailEnd type="none" w="sm" len="sm"/>
          </a:ln>
        </p:spPr>
      </p:cxnSp>
      <p:cxnSp>
        <p:nvCxnSpPr>
          <p:cNvPr id="799" name="Google Shape;799;p123"/>
          <p:cNvCxnSpPr/>
          <p:nvPr/>
        </p:nvCxnSpPr>
        <p:spPr>
          <a:xfrm>
            <a:off x="11232163" y="3225643"/>
            <a:ext cx="155100" cy="102000"/>
          </a:xfrm>
          <a:prstGeom prst="straightConnector1">
            <a:avLst/>
          </a:prstGeom>
          <a:noFill/>
          <a:ln w="9525" cap="flat" cmpd="sng">
            <a:solidFill>
              <a:schemeClr val="dk1"/>
            </a:solidFill>
            <a:prstDash val="solid"/>
            <a:miter lim="800000"/>
            <a:headEnd type="none" w="sm" len="sm"/>
            <a:tailEnd type="none" w="sm" len="sm"/>
          </a:ln>
        </p:spPr>
      </p:cxnSp>
      <p:cxnSp>
        <p:nvCxnSpPr>
          <p:cNvPr id="800" name="Google Shape;800;p123"/>
          <p:cNvCxnSpPr/>
          <p:nvPr/>
        </p:nvCxnSpPr>
        <p:spPr>
          <a:xfrm>
            <a:off x="11240014" y="3089796"/>
            <a:ext cx="287700" cy="35700"/>
          </a:xfrm>
          <a:prstGeom prst="straightConnector1">
            <a:avLst/>
          </a:prstGeom>
          <a:noFill/>
          <a:ln w="9525" cap="flat" cmpd="sng">
            <a:solidFill>
              <a:schemeClr val="dk1"/>
            </a:solidFill>
            <a:prstDash val="solid"/>
            <a:miter lim="800000"/>
            <a:headEnd type="none" w="sm" len="sm"/>
            <a:tailEnd type="none" w="sm" len="sm"/>
          </a:ln>
        </p:spPr>
      </p:cxnSp>
      <p:sp>
        <p:nvSpPr>
          <p:cNvPr id="801" name="Google Shape;801;p123"/>
          <p:cNvSpPr txBox="1"/>
          <p:nvPr/>
        </p:nvSpPr>
        <p:spPr>
          <a:xfrm>
            <a:off x="11302240" y="3232515"/>
            <a:ext cx="814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Maryland</a:t>
            </a:r>
            <a:endParaRPr sz="1500"/>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802" name="Google Shape;802;p123"/>
          <p:cNvSpPr txBox="1"/>
          <p:nvPr/>
        </p:nvSpPr>
        <p:spPr>
          <a:xfrm>
            <a:off x="11391417" y="2674054"/>
            <a:ext cx="856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Connecticut</a:t>
            </a:r>
            <a:endParaRPr sz="1500"/>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803" name="Google Shape;803;p123"/>
          <p:cNvSpPr txBox="1"/>
          <p:nvPr/>
        </p:nvSpPr>
        <p:spPr>
          <a:xfrm>
            <a:off x="11291871" y="2118511"/>
            <a:ext cx="1013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Massachusetts</a:t>
            </a:r>
            <a:endParaRPr sz="1500"/>
          </a:p>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4" name="Google Shape;804;p123"/>
          <p:cNvSpPr txBox="1"/>
          <p:nvPr/>
        </p:nvSpPr>
        <p:spPr>
          <a:xfrm>
            <a:off x="11681419" y="2378406"/>
            <a:ext cx="706500" cy="53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Rhode Island</a:t>
            </a:r>
            <a:endParaRPr sz="1500"/>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805" name="Google Shape;805;p123"/>
          <p:cNvSpPr txBox="1"/>
          <p:nvPr/>
        </p:nvSpPr>
        <p:spPr>
          <a:xfrm>
            <a:off x="11435994" y="3018710"/>
            <a:ext cx="8217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Delaware</a:t>
            </a:r>
            <a:endParaRPr sz="1500"/>
          </a:p>
          <a:p>
            <a:pPr marL="0" marR="0" lvl="0" indent="0" algn="l" rtl="0">
              <a:spcBef>
                <a:spcPts val="0"/>
              </a:spcBef>
              <a:spcAft>
                <a:spcPts val="0"/>
              </a:spcAft>
              <a:buNone/>
            </a:pPr>
            <a:endParaRPr sz="1100" b="1">
              <a:solidFill>
                <a:schemeClr val="dk1"/>
              </a:solidFill>
              <a:latin typeface="Calibri"/>
              <a:ea typeface="Calibri"/>
              <a:cs typeface="Calibri"/>
              <a:sym typeface="Calibri"/>
            </a:endParaRPr>
          </a:p>
        </p:txBody>
      </p:sp>
      <p:sp>
        <p:nvSpPr>
          <p:cNvPr id="806" name="Google Shape;806;p123"/>
          <p:cNvSpPr txBox="1"/>
          <p:nvPr/>
        </p:nvSpPr>
        <p:spPr>
          <a:xfrm>
            <a:off x="11449828" y="2860123"/>
            <a:ext cx="10509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New Jersey</a:t>
            </a:r>
            <a:endParaRPr sz="1500"/>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cxnSp>
        <p:nvCxnSpPr>
          <p:cNvPr id="807" name="Google Shape;807;p123"/>
          <p:cNvCxnSpPr/>
          <p:nvPr/>
        </p:nvCxnSpPr>
        <p:spPr>
          <a:xfrm>
            <a:off x="11309634" y="2880281"/>
            <a:ext cx="213600" cy="76800"/>
          </a:xfrm>
          <a:prstGeom prst="straightConnector1">
            <a:avLst/>
          </a:prstGeom>
          <a:noFill/>
          <a:ln w="9525" cap="flat" cmpd="sng">
            <a:solidFill>
              <a:schemeClr val="dk1"/>
            </a:solidFill>
            <a:prstDash val="solid"/>
            <a:miter lim="800000"/>
            <a:headEnd type="none" w="sm" len="sm"/>
            <a:tailEnd type="none" w="sm" len="sm"/>
          </a:ln>
        </p:spPr>
      </p:cxnSp>
      <p:cxnSp>
        <p:nvCxnSpPr>
          <p:cNvPr id="808" name="Google Shape;808;p123"/>
          <p:cNvCxnSpPr/>
          <p:nvPr/>
        </p:nvCxnSpPr>
        <p:spPr>
          <a:xfrm>
            <a:off x="11452118" y="2416584"/>
            <a:ext cx="90000" cy="342300"/>
          </a:xfrm>
          <a:prstGeom prst="straightConnector1">
            <a:avLst/>
          </a:prstGeom>
          <a:noFill/>
          <a:ln w="9525" cap="flat" cmpd="sng">
            <a:solidFill>
              <a:schemeClr val="dk1"/>
            </a:solidFill>
            <a:prstDash val="solid"/>
            <a:miter lim="800000"/>
            <a:headEnd type="none" w="sm" len="sm"/>
            <a:tailEnd type="none" w="sm" len="sm"/>
          </a:ln>
        </p:spPr>
      </p:cxnSp>
      <p:cxnSp>
        <p:nvCxnSpPr>
          <p:cNvPr id="809" name="Google Shape;809;p123"/>
          <p:cNvCxnSpPr/>
          <p:nvPr/>
        </p:nvCxnSpPr>
        <p:spPr>
          <a:xfrm>
            <a:off x="11671659" y="2368313"/>
            <a:ext cx="96300" cy="88500"/>
          </a:xfrm>
          <a:prstGeom prst="straightConnector1">
            <a:avLst/>
          </a:prstGeom>
          <a:noFill/>
          <a:ln w="9525" cap="flat" cmpd="sng">
            <a:solidFill>
              <a:schemeClr val="dk1"/>
            </a:solidFill>
            <a:prstDash val="solid"/>
            <a:miter lim="800000"/>
            <a:headEnd type="none" w="sm" len="sm"/>
            <a:tailEnd type="none" w="sm" len="sm"/>
          </a:ln>
        </p:spPr>
      </p:cxnSp>
      <p:sp>
        <p:nvSpPr>
          <p:cNvPr id="810" name="Google Shape;810;p123"/>
          <p:cNvSpPr txBox="1"/>
          <p:nvPr/>
        </p:nvSpPr>
        <p:spPr>
          <a:xfrm>
            <a:off x="11258671" y="3498588"/>
            <a:ext cx="961200" cy="6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37AFAA"/>
                </a:solidFill>
                <a:latin typeface="Calibri"/>
                <a:ea typeface="Calibri"/>
                <a:cs typeface="Calibri"/>
                <a:sym typeface="Calibri"/>
              </a:rPr>
              <a:t>** Region 5 Includes DC</a:t>
            </a:r>
            <a:endParaRPr sz="1500"/>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cxnSp>
        <p:nvCxnSpPr>
          <p:cNvPr id="811" name="Google Shape;811;p123"/>
          <p:cNvCxnSpPr/>
          <p:nvPr/>
        </p:nvCxnSpPr>
        <p:spPr>
          <a:xfrm>
            <a:off x="11001007" y="3249483"/>
            <a:ext cx="390300" cy="375900"/>
          </a:xfrm>
          <a:prstGeom prst="straightConnector1">
            <a:avLst/>
          </a:prstGeom>
          <a:noFill/>
          <a:ln w="9525" cap="flat" cmpd="sng">
            <a:solidFill>
              <a:schemeClr val="dk1"/>
            </a:solidFill>
            <a:prstDash val="solid"/>
            <a:miter lim="800000"/>
            <a:headEnd type="none" w="sm" len="sm"/>
            <a:tailEnd type="none" w="sm" len="sm"/>
          </a:ln>
        </p:spPr>
      </p:cxnSp>
      <p:sp>
        <p:nvSpPr>
          <p:cNvPr id="812" name="Google Shape;812;p123"/>
          <p:cNvSpPr txBox="1"/>
          <p:nvPr/>
        </p:nvSpPr>
        <p:spPr>
          <a:xfrm>
            <a:off x="10864669" y="4667861"/>
            <a:ext cx="1119300" cy="939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a:solidFill>
                  <a:srgbClr val="C00000"/>
                </a:solidFill>
                <a:latin typeface="Calibri"/>
                <a:ea typeface="Calibri"/>
                <a:cs typeface="Calibri"/>
                <a:sym typeface="Calibri"/>
              </a:rPr>
              <a:t>** Region 2 includes Puerto Rico, Virgin Islands,  &amp; Cuba</a:t>
            </a:r>
            <a:endParaRPr sz="1500"/>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cxnSp>
        <p:nvCxnSpPr>
          <p:cNvPr id="813" name="Google Shape;813;p123"/>
          <p:cNvCxnSpPr/>
          <p:nvPr/>
        </p:nvCxnSpPr>
        <p:spPr>
          <a:xfrm rot="10800000" flipH="1">
            <a:off x="6644109" y="6004357"/>
            <a:ext cx="219300" cy="140700"/>
          </a:xfrm>
          <a:prstGeom prst="straightConnector1">
            <a:avLst/>
          </a:prstGeom>
          <a:noFill/>
          <a:ln w="9525" cap="flat" cmpd="sng">
            <a:solidFill>
              <a:schemeClr val="dk1"/>
            </a:solidFill>
            <a:prstDash val="solid"/>
            <a:miter lim="800000"/>
            <a:headEnd type="none" w="sm" len="sm"/>
            <a:tailEnd type="none" w="sm" len="sm"/>
          </a:ln>
        </p:spPr>
      </p:cxnSp>
      <p:cxnSp>
        <p:nvCxnSpPr>
          <p:cNvPr id="814" name="Google Shape;814;p123"/>
          <p:cNvCxnSpPr/>
          <p:nvPr/>
        </p:nvCxnSpPr>
        <p:spPr>
          <a:xfrm>
            <a:off x="-86238" y="2728449"/>
            <a:ext cx="3795900" cy="0"/>
          </a:xfrm>
          <a:prstGeom prst="straightConnector1">
            <a:avLst/>
          </a:prstGeom>
          <a:noFill/>
          <a:ln w="19050" cap="flat" cmpd="sng">
            <a:solidFill>
              <a:srgbClr val="1E4E79"/>
            </a:solidFill>
            <a:prstDash val="dot"/>
            <a:miter lim="800000"/>
            <a:headEnd type="none" w="sm" len="sm"/>
            <a:tailEnd type="none" w="sm" len="sm"/>
          </a:ln>
        </p:spPr>
      </p:cxnSp>
      <p:cxnSp>
        <p:nvCxnSpPr>
          <p:cNvPr id="815" name="Google Shape;815;p123"/>
          <p:cNvCxnSpPr/>
          <p:nvPr/>
        </p:nvCxnSpPr>
        <p:spPr>
          <a:xfrm>
            <a:off x="-86237" y="4171742"/>
            <a:ext cx="3795900" cy="0"/>
          </a:xfrm>
          <a:prstGeom prst="straightConnector1">
            <a:avLst/>
          </a:prstGeom>
          <a:noFill/>
          <a:ln w="19050" cap="flat" cmpd="sng">
            <a:solidFill>
              <a:srgbClr val="1E4E79"/>
            </a:solidFill>
            <a:prstDash val="dot"/>
            <a:miter lim="800000"/>
            <a:headEnd type="none" w="sm" len="sm"/>
            <a:tailEnd type="none" w="sm" len="sm"/>
          </a:ln>
        </p:spPr>
      </p:cxnSp>
      <p:cxnSp>
        <p:nvCxnSpPr>
          <p:cNvPr id="816" name="Google Shape;816;p123"/>
          <p:cNvCxnSpPr/>
          <p:nvPr/>
        </p:nvCxnSpPr>
        <p:spPr>
          <a:xfrm>
            <a:off x="-86238" y="1385181"/>
            <a:ext cx="3795900" cy="0"/>
          </a:xfrm>
          <a:prstGeom prst="straightConnector1">
            <a:avLst/>
          </a:prstGeom>
          <a:noFill/>
          <a:ln w="19050" cap="flat" cmpd="sng">
            <a:solidFill>
              <a:srgbClr val="1E4E79"/>
            </a:solidFill>
            <a:prstDash val="dot"/>
            <a:miter lim="800000"/>
            <a:headEnd type="none" w="sm" len="sm"/>
            <a:tailEnd type="none" w="sm" len="sm"/>
          </a:ln>
        </p:spPr>
      </p:cxnSp>
      <p:cxnSp>
        <p:nvCxnSpPr>
          <p:cNvPr id="817" name="Google Shape;817;p123"/>
          <p:cNvCxnSpPr/>
          <p:nvPr/>
        </p:nvCxnSpPr>
        <p:spPr>
          <a:xfrm>
            <a:off x="-86238" y="5548780"/>
            <a:ext cx="3795900" cy="0"/>
          </a:xfrm>
          <a:prstGeom prst="straightConnector1">
            <a:avLst/>
          </a:prstGeom>
          <a:noFill/>
          <a:ln w="19050" cap="flat" cmpd="sng">
            <a:solidFill>
              <a:srgbClr val="1E4E79"/>
            </a:solidFill>
            <a:prstDash val="dot"/>
            <a:miter lim="800000"/>
            <a:headEnd type="none" w="sm" len="sm"/>
            <a:tailEnd type="none" w="sm" len="sm"/>
          </a:ln>
        </p:spPr>
      </p:cxnSp>
      <p:pic>
        <p:nvPicPr>
          <p:cNvPr id="818" name="Google Shape;818;p123"/>
          <p:cNvPicPr preferRelativeResize="0"/>
          <p:nvPr/>
        </p:nvPicPr>
        <p:blipFill rotWithShape="1">
          <a:blip r:embed="rId8">
            <a:alphaModFix/>
          </a:blip>
          <a:srcRect/>
          <a:stretch/>
        </p:blipFill>
        <p:spPr>
          <a:xfrm>
            <a:off x="4270029" y="35743"/>
            <a:ext cx="7921398" cy="642276"/>
          </a:xfrm>
          <a:prstGeom prst="rect">
            <a:avLst/>
          </a:prstGeom>
          <a:noFill/>
          <a:ln>
            <a:noFill/>
          </a:ln>
        </p:spPr>
      </p:pic>
      <p:sp>
        <p:nvSpPr>
          <p:cNvPr id="819" name="Google Shape;819;p123"/>
          <p:cNvSpPr txBox="1"/>
          <p:nvPr/>
        </p:nvSpPr>
        <p:spPr>
          <a:xfrm>
            <a:off x="8207653" y="588734"/>
            <a:ext cx="30915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Sorts Mill Goudy"/>
                <a:ea typeface="Sorts Mill Goudy"/>
                <a:cs typeface="Sorts Mill Goudy"/>
                <a:sym typeface="Sorts Mill Goudy"/>
              </a:rPr>
              <a:t>Regional Map</a:t>
            </a:r>
            <a:endParaRPr sz="1500">
              <a:latin typeface="Sorts Mill Goudy"/>
              <a:ea typeface="Sorts Mill Goudy"/>
              <a:cs typeface="Sorts Mill Goudy"/>
              <a:sym typeface="Sorts Mill Goudy"/>
            </a:endParaRPr>
          </a:p>
        </p:txBody>
      </p:sp>
      <p:sp>
        <p:nvSpPr>
          <p:cNvPr id="820" name="Google Shape;820;p123"/>
          <p:cNvSpPr txBox="1"/>
          <p:nvPr/>
        </p:nvSpPr>
        <p:spPr>
          <a:xfrm>
            <a:off x="4443222" y="6220872"/>
            <a:ext cx="11361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chemeClr val="dk1"/>
                </a:solidFill>
                <a:latin typeface="Calibri"/>
                <a:ea typeface="Calibri"/>
                <a:cs typeface="Calibri"/>
                <a:sym typeface="Calibri"/>
              </a:rPr>
              <a:t>** Region 4 Includes Guam</a:t>
            </a:r>
            <a:endParaRPr sz="15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06"/>
          <p:cNvSpPr/>
          <p:nvPr/>
        </p:nvSpPr>
        <p:spPr>
          <a:xfrm>
            <a:off x="7681600" y="0"/>
            <a:ext cx="4510500" cy="65331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pic>
        <p:nvPicPr>
          <p:cNvPr id="513" name="Google Shape;513;p106"/>
          <p:cNvPicPr preferRelativeResize="0">
            <a:picLocks noGrp="1"/>
          </p:cNvPicPr>
          <p:nvPr>
            <p:ph type="pic" idx="2"/>
          </p:nvPr>
        </p:nvPicPr>
        <p:blipFill rotWithShape="1">
          <a:blip r:embed="rId3">
            <a:alphaModFix/>
          </a:blip>
          <a:srcRect t="1028" b="1018"/>
          <a:stretch/>
        </p:blipFill>
        <p:spPr>
          <a:xfrm>
            <a:off x="7858267" y="937233"/>
            <a:ext cx="4157065" cy="4658703"/>
          </a:xfrm>
          <a:prstGeom prst="rect">
            <a:avLst/>
          </a:prstGeom>
          <a:noFill/>
          <a:ln>
            <a:noFill/>
          </a:ln>
        </p:spPr>
      </p:pic>
      <p:sp>
        <p:nvSpPr>
          <p:cNvPr id="514" name="Google Shape;514;p106"/>
          <p:cNvSpPr txBox="1"/>
          <p:nvPr/>
        </p:nvSpPr>
        <p:spPr>
          <a:xfrm>
            <a:off x="0" y="0"/>
            <a:ext cx="7681500" cy="6534000"/>
          </a:xfrm>
          <a:prstGeom prst="rect">
            <a:avLst/>
          </a:prstGeom>
          <a:solidFill>
            <a:srgbClr val="1E4273"/>
          </a:solidFill>
          <a:ln>
            <a:noFill/>
          </a:ln>
        </p:spPr>
        <p:txBody>
          <a:bodyPr spcFirstLastPara="1" wrap="square" lIns="121900" tIns="121900" rIns="121900" bIns="121900" anchor="ctr" anchorCtr="0">
            <a:spAutoFit/>
          </a:bodyPr>
          <a:lstStyle/>
          <a:p>
            <a:pPr marL="0" marR="0" lvl="0" indent="0" algn="ctr" rtl="0">
              <a:lnSpc>
                <a:spcPct val="90000"/>
              </a:lnSpc>
              <a:spcBef>
                <a:spcPts val="0"/>
              </a:spcBef>
              <a:spcAft>
                <a:spcPts val="0"/>
              </a:spcAft>
              <a:buClr>
                <a:srgbClr val="000000"/>
              </a:buClr>
              <a:buSzPts val="4400"/>
              <a:buFont typeface="Arial"/>
              <a:buNone/>
            </a:pPr>
            <a:endParaRPr sz="500" b="1">
              <a:solidFill>
                <a:srgbClr val="F9F9F9"/>
              </a:solidFill>
            </a:endParaRPr>
          </a:p>
          <a:p>
            <a:pPr marL="0" marR="0" lvl="0" indent="0" algn="ctr" rtl="0">
              <a:lnSpc>
                <a:spcPct val="100000"/>
              </a:lnSpc>
              <a:spcBef>
                <a:spcPts val="0"/>
              </a:spcBef>
              <a:spcAft>
                <a:spcPts val="0"/>
              </a:spcAft>
              <a:buClr>
                <a:srgbClr val="000000"/>
              </a:buClr>
              <a:buFont typeface="Arial"/>
              <a:buNone/>
            </a:pPr>
            <a:r>
              <a:rPr lang="en-US" sz="3800">
                <a:solidFill>
                  <a:srgbClr val="FFFFFF"/>
                </a:solidFill>
                <a:latin typeface="Sorts Mill Goudy"/>
                <a:ea typeface="Sorts Mill Goudy"/>
                <a:cs typeface="Sorts Mill Goudy"/>
                <a:sym typeface="Sorts Mill Goudy"/>
              </a:rPr>
              <a:t>What is Wreaths Across America?</a:t>
            </a:r>
            <a:endParaRPr sz="3800" b="1">
              <a:solidFill>
                <a:schemeClr val="dk1"/>
              </a:solidFill>
            </a:endParaRPr>
          </a:p>
          <a:p>
            <a:pPr marL="0" lvl="0" indent="0" algn="l" rtl="0">
              <a:spcBef>
                <a:spcPts val="0"/>
              </a:spcBef>
              <a:spcAft>
                <a:spcPts val="0"/>
              </a:spcAft>
              <a:buNone/>
            </a:pPr>
            <a:endParaRPr b="1">
              <a:solidFill>
                <a:srgbClr val="1C913D"/>
              </a:solidFill>
            </a:endParaRPr>
          </a:p>
          <a:p>
            <a:pPr marL="609600" lvl="0" indent="-406400" algn="l" rtl="0">
              <a:spcBef>
                <a:spcPts val="0"/>
              </a:spcBef>
              <a:spcAft>
                <a:spcPts val="0"/>
              </a:spcAft>
              <a:buClr>
                <a:schemeClr val="lt1"/>
              </a:buClr>
              <a:buSzPts val="1600"/>
              <a:buFont typeface="Sorts Mill Goudy"/>
              <a:buChar char="➔"/>
            </a:pPr>
            <a:r>
              <a:rPr lang="en-US" sz="1600">
                <a:solidFill>
                  <a:schemeClr val="lt1"/>
                </a:solidFill>
                <a:latin typeface="Sorts Mill Goudy"/>
                <a:ea typeface="Sorts Mill Goudy"/>
                <a:cs typeface="Sorts Mill Goudy"/>
                <a:sym typeface="Sorts Mill Goudy"/>
              </a:rPr>
              <a:t>Wreaths Across America (WAA) is a</a:t>
            </a:r>
            <a:r>
              <a:rPr lang="en-US" sz="1600">
                <a:solidFill>
                  <a:srgbClr val="1C913D"/>
                </a:solidFill>
                <a:latin typeface="Sorts Mill Goudy"/>
                <a:ea typeface="Sorts Mill Goudy"/>
                <a:cs typeface="Sorts Mill Goudy"/>
                <a:sym typeface="Sorts Mill Goudy"/>
              </a:rPr>
              <a:t> </a:t>
            </a:r>
            <a:r>
              <a:rPr lang="en-US" sz="1600" b="1">
                <a:solidFill>
                  <a:srgbClr val="1C913D"/>
                </a:solidFill>
                <a:latin typeface="Sorts Mill Goudy"/>
                <a:ea typeface="Sorts Mill Goudy"/>
                <a:cs typeface="Sorts Mill Goudy"/>
                <a:sym typeface="Sorts Mill Goudy"/>
              </a:rPr>
              <a:t>NATIONAL NON-PROFIT</a:t>
            </a:r>
            <a:r>
              <a:rPr lang="en-US" sz="1600">
                <a:solidFill>
                  <a:schemeClr val="lt1"/>
                </a:solidFill>
                <a:latin typeface="Sorts Mill Goudy"/>
                <a:ea typeface="Sorts Mill Goudy"/>
                <a:cs typeface="Sorts Mill Goudy"/>
                <a:sym typeface="Sorts Mill Goudy"/>
              </a:rPr>
              <a:t> organization, founded in 2007. The annual wreath-laying ceremony at Arlington National Cemetery was started by Maine businessman Morrill Worcester in 1992.</a:t>
            </a:r>
            <a:endParaRPr sz="1600">
              <a:solidFill>
                <a:schemeClr val="lt1"/>
              </a:solidFill>
            </a:endParaRPr>
          </a:p>
          <a:p>
            <a:pPr marL="457200" lvl="0" indent="0" algn="l" rtl="0">
              <a:spcBef>
                <a:spcPts val="0"/>
              </a:spcBef>
              <a:spcAft>
                <a:spcPts val="0"/>
              </a:spcAft>
              <a:buClr>
                <a:schemeClr val="dk1"/>
              </a:buClr>
              <a:buSzPts val="1500"/>
              <a:buFont typeface="Arial"/>
              <a:buNone/>
            </a:pPr>
            <a:endParaRPr sz="1600">
              <a:solidFill>
                <a:schemeClr val="lt1"/>
              </a:solidFill>
            </a:endParaRPr>
          </a:p>
          <a:p>
            <a:pPr marL="609600" lvl="0" indent="-406400" algn="l" rtl="0">
              <a:spcBef>
                <a:spcPts val="0"/>
              </a:spcBef>
              <a:spcAft>
                <a:spcPts val="0"/>
              </a:spcAft>
              <a:buClr>
                <a:schemeClr val="lt1"/>
              </a:buClr>
              <a:buSzPts val="1600"/>
              <a:buFont typeface="Sorts Mill Goudy"/>
              <a:buChar char="➔"/>
            </a:pPr>
            <a:r>
              <a:rPr lang="en-US" sz="1600">
                <a:solidFill>
                  <a:schemeClr val="lt1"/>
                </a:solidFill>
                <a:latin typeface="Sorts Mill Goudy"/>
                <a:ea typeface="Sorts Mill Goudy"/>
                <a:cs typeface="Sorts Mill Goudy"/>
                <a:sym typeface="Sorts Mill Goudy"/>
              </a:rPr>
              <a:t>Wreath Across America’s mission is to</a:t>
            </a:r>
            <a:r>
              <a:rPr lang="en-US" sz="1600">
                <a:solidFill>
                  <a:srgbClr val="1C913D"/>
                </a:solidFill>
                <a:latin typeface="Sorts Mill Goudy"/>
                <a:ea typeface="Sorts Mill Goudy"/>
                <a:cs typeface="Sorts Mill Goudy"/>
                <a:sym typeface="Sorts Mill Goudy"/>
              </a:rPr>
              <a:t> </a:t>
            </a:r>
            <a:r>
              <a:rPr lang="en-US" sz="1600" b="1">
                <a:solidFill>
                  <a:srgbClr val="1C913D"/>
                </a:solidFill>
                <a:latin typeface="Sorts Mill Goudy"/>
                <a:ea typeface="Sorts Mill Goudy"/>
                <a:cs typeface="Sorts Mill Goudy"/>
                <a:sym typeface="Sorts Mill Goudy"/>
              </a:rPr>
              <a:t>REMEMBER </a:t>
            </a:r>
            <a:r>
              <a:rPr lang="en-US" sz="1600">
                <a:solidFill>
                  <a:schemeClr val="lt1"/>
                </a:solidFill>
                <a:latin typeface="Sorts Mill Goudy"/>
                <a:ea typeface="Sorts Mill Goudy"/>
                <a:cs typeface="Sorts Mill Goudy"/>
                <a:sym typeface="Sorts Mill Goudy"/>
              </a:rPr>
              <a:t>our fallen U.S. veterans,</a:t>
            </a:r>
            <a:r>
              <a:rPr lang="en-US" sz="1600">
                <a:solidFill>
                  <a:srgbClr val="1C913D"/>
                </a:solidFill>
                <a:latin typeface="Sorts Mill Goudy"/>
                <a:ea typeface="Sorts Mill Goudy"/>
                <a:cs typeface="Sorts Mill Goudy"/>
                <a:sym typeface="Sorts Mill Goudy"/>
              </a:rPr>
              <a:t> </a:t>
            </a:r>
            <a:r>
              <a:rPr lang="en-US" sz="1600" b="1">
                <a:solidFill>
                  <a:srgbClr val="1C913D"/>
                </a:solidFill>
                <a:latin typeface="Sorts Mill Goudy"/>
                <a:ea typeface="Sorts Mill Goudy"/>
                <a:cs typeface="Sorts Mill Goudy"/>
                <a:sym typeface="Sorts Mill Goudy"/>
              </a:rPr>
              <a:t>HONOR</a:t>
            </a:r>
            <a:r>
              <a:rPr lang="en-US" sz="1600" b="1">
                <a:solidFill>
                  <a:schemeClr val="lt1"/>
                </a:solidFill>
                <a:latin typeface="Sorts Mill Goudy"/>
                <a:ea typeface="Sorts Mill Goudy"/>
                <a:cs typeface="Sorts Mill Goudy"/>
                <a:sym typeface="Sorts Mill Goudy"/>
              </a:rPr>
              <a:t> </a:t>
            </a:r>
            <a:r>
              <a:rPr lang="en-US" sz="1600">
                <a:solidFill>
                  <a:schemeClr val="lt1"/>
                </a:solidFill>
                <a:latin typeface="Sorts Mill Goudy"/>
                <a:ea typeface="Sorts Mill Goudy"/>
                <a:cs typeface="Sorts Mill Goudy"/>
                <a:sym typeface="Sorts Mill Goudy"/>
              </a:rPr>
              <a:t>those who serve, and</a:t>
            </a:r>
            <a:r>
              <a:rPr lang="en-US" sz="1600">
                <a:solidFill>
                  <a:srgbClr val="1C913D"/>
                </a:solidFill>
                <a:latin typeface="Sorts Mill Goudy"/>
                <a:ea typeface="Sorts Mill Goudy"/>
                <a:cs typeface="Sorts Mill Goudy"/>
                <a:sym typeface="Sorts Mill Goudy"/>
              </a:rPr>
              <a:t> </a:t>
            </a:r>
            <a:r>
              <a:rPr lang="en-US" sz="1600" b="1">
                <a:solidFill>
                  <a:srgbClr val="1C913D"/>
                </a:solidFill>
                <a:latin typeface="Sorts Mill Goudy"/>
                <a:ea typeface="Sorts Mill Goudy"/>
                <a:cs typeface="Sorts Mill Goudy"/>
                <a:sym typeface="Sorts Mill Goudy"/>
              </a:rPr>
              <a:t>TEACH</a:t>
            </a:r>
            <a:r>
              <a:rPr lang="en-US" sz="1600" b="1">
                <a:solidFill>
                  <a:schemeClr val="lt1"/>
                </a:solidFill>
                <a:latin typeface="Sorts Mill Goudy"/>
                <a:ea typeface="Sorts Mill Goudy"/>
                <a:cs typeface="Sorts Mill Goudy"/>
                <a:sym typeface="Sorts Mill Goudy"/>
              </a:rPr>
              <a:t> </a:t>
            </a:r>
            <a:r>
              <a:rPr lang="en-US" sz="1600">
                <a:solidFill>
                  <a:schemeClr val="lt1"/>
                </a:solidFill>
                <a:latin typeface="Sorts Mill Goudy"/>
                <a:ea typeface="Sorts Mill Goudy"/>
                <a:cs typeface="Sorts Mill Goudy"/>
                <a:sym typeface="Sorts Mill Goudy"/>
              </a:rPr>
              <a:t>the next generation the value of freedom. </a:t>
            </a:r>
            <a:endParaRPr sz="1600">
              <a:solidFill>
                <a:schemeClr val="lt1"/>
              </a:solidFill>
              <a:latin typeface="Sorts Mill Goudy"/>
              <a:ea typeface="Sorts Mill Goudy"/>
              <a:cs typeface="Sorts Mill Goudy"/>
              <a:sym typeface="Sorts Mill Goudy"/>
            </a:endParaRPr>
          </a:p>
          <a:p>
            <a:pPr marL="609600" lvl="0" indent="0" algn="l" rtl="0">
              <a:spcBef>
                <a:spcPts val="0"/>
              </a:spcBef>
              <a:spcAft>
                <a:spcPts val="0"/>
              </a:spcAft>
              <a:buNone/>
            </a:pPr>
            <a:endParaRPr sz="1600" b="1">
              <a:solidFill>
                <a:srgbClr val="1C913D"/>
              </a:solidFill>
            </a:endParaRPr>
          </a:p>
          <a:p>
            <a:pPr marL="609600" lvl="0" indent="-406400" algn="l" rtl="0">
              <a:spcBef>
                <a:spcPts val="0"/>
              </a:spcBef>
              <a:spcAft>
                <a:spcPts val="0"/>
              </a:spcAft>
              <a:buClr>
                <a:schemeClr val="lt1"/>
              </a:buClr>
              <a:buSzPts val="1600"/>
              <a:buFont typeface="Sorts Mill Goudy"/>
              <a:buChar char="➔"/>
            </a:pPr>
            <a:r>
              <a:rPr lang="en-US" sz="1600">
                <a:solidFill>
                  <a:schemeClr val="lt1"/>
                </a:solidFill>
                <a:latin typeface="Sorts Mill Goudy"/>
                <a:ea typeface="Sorts Mill Goudy"/>
                <a:cs typeface="Sorts Mill Goudy"/>
                <a:sym typeface="Sorts Mill Goudy"/>
              </a:rPr>
              <a:t>Annually, on </a:t>
            </a:r>
            <a:r>
              <a:rPr lang="en-US" sz="1600" b="1">
                <a:solidFill>
                  <a:srgbClr val="1C913D"/>
                </a:solidFill>
                <a:latin typeface="Sorts Mill Goudy"/>
                <a:ea typeface="Sorts Mill Goudy"/>
                <a:cs typeface="Sorts Mill Goudy"/>
                <a:sym typeface="Sorts Mill Goudy"/>
              </a:rPr>
              <a:t>NATIONAL WREATHS ACROSS AMERICA DAY</a:t>
            </a:r>
            <a:r>
              <a:rPr lang="en-US" sz="1600">
                <a:solidFill>
                  <a:schemeClr val="lt1"/>
                </a:solidFill>
                <a:latin typeface="Sorts Mill Goudy"/>
                <a:ea typeface="Sorts Mill Goudy"/>
                <a:cs typeface="Sorts Mill Goudy"/>
                <a:sym typeface="Sorts Mill Goudy"/>
              </a:rPr>
              <a:t> each December, wreath-laying ceremonies are held at more than 4,500 cemeteries nationwide and overseas, led by volunteer Location Coordinators. This year, National Wreaths Across America Day is on December 14, 2024.</a:t>
            </a:r>
            <a:endParaRPr sz="1600" b="1">
              <a:solidFill>
                <a:srgbClr val="1C913D"/>
              </a:solidFill>
              <a:latin typeface="Sorts Mill Goudy"/>
              <a:ea typeface="Sorts Mill Goudy"/>
              <a:cs typeface="Sorts Mill Goudy"/>
              <a:sym typeface="Sorts Mill Goudy"/>
            </a:endParaRPr>
          </a:p>
          <a:p>
            <a:pPr marL="609600" lvl="0" indent="0" algn="l" rtl="0">
              <a:spcBef>
                <a:spcPts val="0"/>
              </a:spcBef>
              <a:spcAft>
                <a:spcPts val="0"/>
              </a:spcAft>
              <a:buNone/>
            </a:pPr>
            <a:endParaRPr sz="1600">
              <a:solidFill>
                <a:schemeClr val="lt1"/>
              </a:solidFill>
            </a:endParaRPr>
          </a:p>
          <a:p>
            <a:pPr marL="609600" lvl="0" indent="-406400" algn="l" rtl="0">
              <a:spcBef>
                <a:spcPts val="0"/>
              </a:spcBef>
              <a:spcAft>
                <a:spcPts val="0"/>
              </a:spcAft>
              <a:buClr>
                <a:schemeClr val="lt1"/>
              </a:buClr>
              <a:buSzPts val="1600"/>
              <a:buFont typeface="Sorts Mill Goudy"/>
              <a:buChar char="➔"/>
            </a:pPr>
            <a:r>
              <a:rPr lang="en-US" sz="1600">
                <a:solidFill>
                  <a:schemeClr val="lt1"/>
                </a:solidFill>
                <a:latin typeface="Sorts Mill Goudy"/>
                <a:ea typeface="Sorts Mill Goudy"/>
                <a:cs typeface="Sorts Mill Goudy"/>
                <a:sym typeface="Sorts Mill Goudy"/>
              </a:rPr>
              <a:t>Wreaths Across America offers </a:t>
            </a:r>
            <a:r>
              <a:rPr lang="en-US" sz="1600" b="1">
                <a:solidFill>
                  <a:srgbClr val="1C913D"/>
                </a:solidFill>
                <a:latin typeface="Sorts Mill Goudy"/>
                <a:ea typeface="Sorts Mill Goudy"/>
                <a:cs typeface="Sorts Mill Goudy"/>
                <a:sym typeface="Sorts Mill Goudy"/>
              </a:rPr>
              <a:t>YEAR-ROUND PROGRAMS</a:t>
            </a:r>
            <a:r>
              <a:rPr lang="en-US" sz="1600">
                <a:solidFill>
                  <a:schemeClr val="lt1"/>
                </a:solidFill>
                <a:latin typeface="Sorts Mill Goudy"/>
                <a:ea typeface="Sorts Mill Goudy"/>
                <a:cs typeface="Sorts Mill Goudy"/>
                <a:sym typeface="Sorts Mill Goudy"/>
              </a:rPr>
              <a:t> such as the Sponsorship Group Program, Mobile Education Exhibit, Remembrance Tree Tagging, TEACH Program, Wreaths Across America Radio, and Veteran Support Services. Additionally, they provide tours of our National Museum and the Gold Star Family History &amp; Hospitality House in Maine. These initiatives ensure that their mission to REMEMBER, HONOR, and TEACH is upheld throughout the year, fostering lasting connections with veterans and communities nationwide. </a:t>
            </a:r>
            <a:endParaRPr sz="1600">
              <a:solidFill>
                <a:schemeClr val="lt1"/>
              </a:solidFill>
              <a:latin typeface="Sorts Mill Goudy"/>
              <a:ea typeface="Sorts Mill Goudy"/>
              <a:cs typeface="Sorts Mill Goudy"/>
              <a:sym typeface="Sorts Mill Goud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24"/>
          <p:cNvSpPr/>
          <p:nvPr/>
        </p:nvSpPr>
        <p:spPr>
          <a:xfrm>
            <a:off x="0" y="1047067"/>
            <a:ext cx="121920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828" name="Google Shape;828;p124"/>
          <p:cNvSpPr txBox="1">
            <a:spLocks noGrp="1"/>
          </p:cNvSpPr>
          <p:nvPr>
            <p:ph type="sldNum" idx="12"/>
          </p:nvPr>
        </p:nvSpPr>
        <p:spPr>
          <a:xfrm>
            <a:off x="9334137" y="6547283"/>
            <a:ext cx="2743200" cy="2808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20</a:t>
            </a:fld>
            <a:endParaRPr>
              <a:solidFill>
                <a:srgbClr val="FFFFFF"/>
              </a:solidFill>
              <a:latin typeface="Arial"/>
              <a:ea typeface="Arial"/>
              <a:cs typeface="Arial"/>
              <a:sym typeface="Arial"/>
            </a:endParaRPr>
          </a:p>
        </p:txBody>
      </p:sp>
      <p:pic>
        <p:nvPicPr>
          <p:cNvPr id="829" name="Google Shape;829;p124"/>
          <p:cNvPicPr preferRelativeResize="0"/>
          <p:nvPr/>
        </p:nvPicPr>
        <p:blipFill rotWithShape="1">
          <a:blip r:embed="rId3">
            <a:alphaModFix/>
          </a:blip>
          <a:srcRect l="613" t="6892" r="15338" b="6407"/>
          <a:stretch/>
        </p:blipFill>
        <p:spPr>
          <a:xfrm>
            <a:off x="2727445" y="1137529"/>
            <a:ext cx="1664208" cy="2097600"/>
          </a:xfrm>
          <a:prstGeom prst="rect">
            <a:avLst/>
          </a:prstGeom>
          <a:noFill/>
          <a:ln>
            <a:noFill/>
          </a:ln>
          <a:effectLst>
            <a:outerShdw blurRad="292100" dist="139700" dir="2700000" algn="tl" rotWithShape="0">
              <a:srgbClr val="333333">
                <a:alpha val="64709"/>
              </a:srgbClr>
            </a:outerShdw>
          </a:effectLst>
        </p:spPr>
      </p:pic>
      <p:pic>
        <p:nvPicPr>
          <p:cNvPr id="830" name="Google Shape;830;p124"/>
          <p:cNvPicPr preferRelativeResize="0"/>
          <p:nvPr/>
        </p:nvPicPr>
        <p:blipFill rotWithShape="1">
          <a:blip r:embed="rId4">
            <a:alphaModFix/>
          </a:blip>
          <a:srcRect l="13141" t="17086" r="12569" b="9926"/>
          <a:stretch/>
        </p:blipFill>
        <p:spPr>
          <a:xfrm rot="5400000">
            <a:off x="5506206" y="4046160"/>
            <a:ext cx="1664206" cy="1298447"/>
          </a:xfrm>
          <a:prstGeom prst="rect">
            <a:avLst/>
          </a:prstGeom>
          <a:noFill/>
          <a:ln>
            <a:noFill/>
          </a:ln>
          <a:effectLst>
            <a:outerShdw blurRad="292100" dist="139700" dir="2700000" algn="tl" rotWithShape="0">
              <a:srgbClr val="333333">
                <a:alpha val="64709"/>
              </a:srgbClr>
            </a:outerShdw>
          </a:effectLst>
        </p:spPr>
      </p:pic>
      <p:pic>
        <p:nvPicPr>
          <p:cNvPr id="831" name="Google Shape;831;p124" descr="A picture containing person, person, smiling&#10;&#10;Description automatically generated"/>
          <p:cNvPicPr preferRelativeResize="0"/>
          <p:nvPr/>
        </p:nvPicPr>
        <p:blipFill rotWithShape="1">
          <a:blip r:embed="rId5">
            <a:alphaModFix/>
          </a:blip>
          <a:srcRect l="17150" t="4324" r="13304" b="20987"/>
          <a:stretch/>
        </p:blipFill>
        <p:spPr>
          <a:xfrm>
            <a:off x="5678736" y="1179273"/>
            <a:ext cx="1298449" cy="1664207"/>
          </a:xfrm>
          <a:prstGeom prst="rect">
            <a:avLst/>
          </a:prstGeom>
          <a:noFill/>
          <a:ln>
            <a:noFill/>
          </a:ln>
          <a:effectLst>
            <a:outerShdw blurRad="292100" dist="139700" dir="2700000" algn="tl" rotWithShape="0">
              <a:srgbClr val="333333">
                <a:alpha val="64709"/>
              </a:srgbClr>
            </a:outerShdw>
          </a:effectLst>
        </p:spPr>
      </p:pic>
      <p:pic>
        <p:nvPicPr>
          <p:cNvPr id="832" name="Google Shape;832;p124"/>
          <p:cNvPicPr preferRelativeResize="0"/>
          <p:nvPr/>
        </p:nvPicPr>
        <p:blipFill rotWithShape="1">
          <a:blip r:embed="rId6">
            <a:alphaModFix/>
          </a:blip>
          <a:srcRect t="5499" b="5508"/>
          <a:stretch/>
        </p:blipFill>
        <p:spPr>
          <a:xfrm>
            <a:off x="260672" y="1137527"/>
            <a:ext cx="1664208" cy="2097600"/>
          </a:xfrm>
          <a:prstGeom prst="rect">
            <a:avLst/>
          </a:prstGeom>
          <a:noFill/>
          <a:ln>
            <a:noFill/>
          </a:ln>
          <a:effectLst>
            <a:outerShdw blurRad="292100" dist="139700" dir="2700000" algn="tl" rotWithShape="0">
              <a:srgbClr val="333333">
                <a:alpha val="64709"/>
              </a:srgbClr>
            </a:outerShdw>
          </a:effectLst>
        </p:spPr>
      </p:pic>
      <p:pic>
        <p:nvPicPr>
          <p:cNvPr id="833" name="Google Shape;833;p124" descr="A picture containing wall, person, indoor&#10;&#10;Description automatically generated"/>
          <p:cNvPicPr preferRelativeResize="0"/>
          <p:nvPr/>
        </p:nvPicPr>
        <p:blipFill rotWithShape="1">
          <a:blip r:embed="rId7">
            <a:alphaModFix/>
          </a:blip>
          <a:srcRect l="587" t="7114" r="-1873" b="13482"/>
          <a:stretch/>
        </p:blipFill>
        <p:spPr>
          <a:xfrm>
            <a:off x="260664" y="3881293"/>
            <a:ext cx="1298447" cy="1664204"/>
          </a:xfrm>
          <a:prstGeom prst="rect">
            <a:avLst/>
          </a:prstGeom>
          <a:noFill/>
          <a:ln>
            <a:noFill/>
          </a:ln>
          <a:effectLst>
            <a:outerShdw blurRad="292100" dist="139700" dir="2700000" algn="tl" rotWithShape="0">
              <a:srgbClr val="333333">
                <a:alpha val="64709"/>
              </a:srgbClr>
            </a:outerShdw>
          </a:effectLst>
        </p:spPr>
      </p:pic>
      <p:pic>
        <p:nvPicPr>
          <p:cNvPr id="834" name="Google Shape;834;p124"/>
          <p:cNvPicPr preferRelativeResize="0"/>
          <p:nvPr/>
        </p:nvPicPr>
        <p:blipFill rotWithShape="1">
          <a:blip r:embed="rId8">
            <a:alphaModFix/>
          </a:blip>
          <a:srcRect l="891" t="3087" r="-1092" b="15446"/>
          <a:stretch/>
        </p:blipFill>
        <p:spPr>
          <a:xfrm>
            <a:off x="9086848" y="3863278"/>
            <a:ext cx="1298449" cy="1664210"/>
          </a:xfrm>
          <a:prstGeom prst="rect">
            <a:avLst/>
          </a:prstGeom>
          <a:noFill/>
          <a:ln>
            <a:noFill/>
          </a:ln>
          <a:effectLst>
            <a:outerShdw blurRad="292100" dist="139700" dir="2700000" algn="tl" rotWithShape="0">
              <a:srgbClr val="333333">
                <a:alpha val="64709"/>
              </a:srgbClr>
            </a:outerShdw>
          </a:effectLst>
        </p:spPr>
      </p:pic>
      <p:sp>
        <p:nvSpPr>
          <p:cNvPr id="835" name="Google Shape;835;p124"/>
          <p:cNvSpPr txBox="1"/>
          <p:nvPr/>
        </p:nvSpPr>
        <p:spPr>
          <a:xfrm>
            <a:off x="157925" y="3360900"/>
            <a:ext cx="2277300" cy="3603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500"/>
              <a:buFont typeface="Arial"/>
              <a:buNone/>
            </a:pPr>
            <a:r>
              <a:rPr lang="en-US" sz="1100" b="1" i="0" u="none" strike="noStrike" cap="none">
                <a:solidFill>
                  <a:schemeClr val="dk1"/>
                </a:solidFill>
                <a:latin typeface="Sorts Mill Goudy"/>
                <a:ea typeface="Sorts Mill Goudy"/>
                <a:cs typeface="Sorts Mill Goudy"/>
                <a:sym typeface="Sorts Mill Goudy"/>
              </a:rPr>
              <a:t>Julie Bright</a:t>
            </a:r>
            <a:endParaRPr sz="1100" i="0" u="none" strike="noStrike" cap="none">
              <a:solidFill>
                <a:schemeClr val="dk1"/>
              </a:solidFill>
              <a:latin typeface="Sorts Mill Goudy"/>
              <a:ea typeface="Sorts Mill Goudy"/>
              <a:cs typeface="Sorts Mill Goudy"/>
              <a:sym typeface="Sorts Mill Goudy"/>
            </a:endParaRPr>
          </a:p>
          <a:p>
            <a:pPr marL="0" marR="0" lvl="0" indent="0" algn="l" rtl="0">
              <a:lnSpc>
                <a:spcPct val="80000"/>
              </a:lnSpc>
              <a:spcBef>
                <a:spcPts val="0"/>
              </a:spcBef>
              <a:spcAft>
                <a:spcPts val="0"/>
              </a:spcAft>
              <a:buClr>
                <a:schemeClr val="dk1"/>
              </a:buClr>
              <a:buSzPts val="1500"/>
              <a:buFont typeface="Arial"/>
              <a:buNone/>
            </a:pPr>
            <a:r>
              <a:rPr lang="en-US" sz="1100" b="1" i="0" u="none" strike="noStrike" cap="none">
                <a:solidFill>
                  <a:schemeClr val="dk1"/>
                </a:solidFill>
                <a:latin typeface="Sorts Mill Goudy"/>
                <a:ea typeface="Sorts Mill Goudy"/>
                <a:cs typeface="Sorts Mill Goudy"/>
                <a:sym typeface="Sorts Mill Goudy"/>
              </a:rPr>
              <a:t>Director of Locations &amp; Groups</a:t>
            </a:r>
            <a:endParaRPr sz="1100">
              <a:solidFill>
                <a:schemeClr val="dk1"/>
              </a:solidFill>
              <a:latin typeface="Sorts Mill Goudy"/>
              <a:ea typeface="Sorts Mill Goudy"/>
              <a:cs typeface="Sorts Mill Goudy"/>
              <a:sym typeface="Sorts Mill Goudy"/>
            </a:endParaRPr>
          </a:p>
        </p:txBody>
      </p:sp>
      <p:sp>
        <p:nvSpPr>
          <p:cNvPr id="836" name="Google Shape;836;p124"/>
          <p:cNvSpPr txBox="1"/>
          <p:nvPr/>
        </p:nvSpPr>
        <p:spPr>
          <a:xfrm>
            <a:off x="5678725" y="2967988"/>
            <a:ext cx="28023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8E40"/>
              </a:buClr>
              <a:buSzPts val="1300"/>
              <a:buFont typeface="Arial"/>
              <a:buNone/>
            </a:pPr>
            <a:r>
              <a:rPr lang="en-US" sz="1100" b="1">
                <a:solidFill>
                  <a:srgbClr val="008E40"/>
                </a:solidFill>
                <a:latin typeface="Sorts Mill Goudy"/>
                <a:ea typeface="Sorts Mill Goudy"/>
                <a:cs typeface="Sorts Mill Goudy"/>
                <a:sym typeface="Sorts Mill Goudy"/>
              </a:rPr>
              <a:t>Region 1 Liaison Team</a:t>
            </a:r>
            <a:endParaRPr sz="1100" b="1">
              <a:solidFill>
                <a:srgbClr val="008E40"/>
              </a:solidFill>
              <a:latin typeface="Sorts Mill Goudy"/>
              <a:ea typeface="Sorts Mill Goudy"/>
              <a:cs typeface="Sorts Mill Goudy"/>
              <a:sym typeface="Sorts Mill Goudy"/>
            </a:endParaRPr>
          </a:p>
          <a:p>
            <a:pPr marL="0" marR="0" lvl="0" indent="0" algn="ctr" rtl="0">
              <a:lnSpc>
                <a:spcPct val="100000"/>
              </a:lnSpc>
              <a:spcBef>
                <a:spcPts val="0"/>
              </a:spcBef>
              <a:spcAft>
                <a:spcPts val="0"/>
              </a:spcAft>
              <a:buClr>
                <a:srgbClr val="008E40"/>
              </a:buClr>
              <a:buSzPts val="1300"/>
              <a:buFont typeface="Arial"/>
              <a:buNone/>
            </a:pPr>
            <a:r>
              <a:rPr lang="en-US" sz="1100" b="1">
                <a:solidFill>
                  <a:schemeClr val="dk1"/>
                </a:solidFill>
                <a:latin typeface="Sorts Mill Goudy"/>
                <a:ea typeface="Sorts Mill Goudy"/>
                <a:cs typeface="Sorts Mill Goudy"/>
                <a:sym typeface="Sorts Mill Goudy"/>
              </a:rPr>
              <a:t>Terra Delong &amp; Emily Carney</a:t>
            </a:r>
            <a:endParaRPr sz="1100" b="1">
              <a:solidFill>
                <a:schemeClr val="dk1"/>
              </a:solidFill>
              <a:latin typeface="Sorts Mill Goudy"/>
              <a:ea typeface="Sorts Mill Goudy"/>
              <a:cs typeface="Sorts Mill Goudy"/>
              <a:sym typeface="Sorts Mill Goudy"/>
            </a:endParaRPr>
          </a:p>
          <a:p>
            <a:pPr marL="0" marR="0" lvl="0" indent="0" algn="ctr" rtl="0">
              <a:lnSpc>
                <a:spcPct val="100000"/>
              </a:lnSpc>
              <a:spcBef>
                <a:spcPts val="0"/>
              </a:spcBef>
              <a:spcAft>
                <a:spcPts val="0"/>
              </a:spcAft>
              <a:buClr>
                <a:srgbClr val="008E40"/>
              </a:buClr>
              <a:buSzPts val="1300"/>
              <a:buFont typeface="Arial"/>
              <a:buNone/>
            </a:pPr>
            <a:r>
              <a:rPr lang="en-US" sz="1100">
                <a:solidFill>
                  <a:schemeClr val="dk1"/>
                </a:solidFill>
                <a:latin typeface="Sorts Mill Goudy"/>
                <a:ea typeface="Sorts Mill Goudy"/>
                <a:cs typeface="Sorts Mill Goudy"/>
                <a:sym typeface="Sorts Mill Goudy"/>
              </a:rPr>
              <a:t>207-578-6277</a:t>
            </a:r>
            <a:endParaRPr sz="1100">
              <a:solidFill>
                <a:schemeClr val="dk1"/>
              </a:solidFill>
              <a:latin typeface="Sorts Mill Goudy"/>
              <a:ea typeface="Sorts Mill Goudy"/>
              <a:cs typeface="Sorts Mill Goudy"/>
              <a:sym typeface="Sorts Mill Goudy"/>
            </a:endParaRPr>
          </a:p>
          <a:p>
            <a:pPr marL="0" marR="0" lvl="0" indent="0" algn="ctr" rtl="0">
              <a:lnSpc>
                <a:spcPct val="100000"/>
              </a:lnSpc>
              <a:spcBef>
                <a:spcPts val="0"/>
              </a:spcBef>
              <a:spcAft>
                <a:spcPts val="0"/>
              </a:spcAft>
              <a:buClr>
                <a:srgbClr val="008E40"/>
              </a:buClr>
              <a:buSzPts val="1300"/>
              <a:buFont typeface="Arial"/>
              <a:buNone/>
            </a:pPr>
            <a:r>
              <a:rPr lang="en-US" sz="1100" u="sng">
                <a:solidFill>
                  <a:schemeClr val="dk1"/>
                </a:solidFill>
                <a:latin typeface="Sorts Mill Goudy"/>
                <a:ea typeface="Sorts Mill Goudy"/>
                <a:cs typeface="Sorts Mill Goudy"/>
                <a:sym typeface="Sorts Mill Goudy"/>
                <a:hlinkClick r:id="rId9">
                  <a:extLst>
                    <a:ext uri="{A12FA001-AC4F-418D-AE19-62706E023703}">
                      <ahyp:hlinkClr xmlns:ahyp="http://schemas.microsoft.com/office/drawing/2018/hyperlinkcolor" val="tx"/>
                    </a:ext>
                  </a:extLst>
                </a:hlinkClick>
              </a:rPr>
              <a:t>region1@wreathsacrossamerica.org</a:t>
            </a:r>
            <a:endParaRPr sz="1100">
              <a:solidFill>
                <a:schemeClr val="dk1"/>
              </a:solidFill>
              <a:latin typeface="Sorts Mill Goudy"/>
              <a:ea typeface="Sorts Mill Goudy"/>
              <a:cs typeface="Sorts Mill Goudy"/>
              <a:sym typeface="Sorts Mill Goudy"/>
            </a:endParaRPr>
          </a:p>
        </p:txBody>
      </p:sp>
      <p:sp>
        <p:nvSpPr>
          <p:cNvPr id="837" name="Google Shape;837;p124"/>
          <p:cNvSpPr txBox="1"/>
          <p:nvPr/>
        </p:nvSpPr>
        <p:spPr>
          <a:xfrm>
            <a:off x="157937" y="5653250"/>
            <a:ext cx="15039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35894"/>
              </a:buClr>
              <a:buSzPts val="1300"/>
              <a:buFont typeface="Arial"/>
              <a:buNone/>
            </a:pPr>
            <a:r>
              <a:rPr lang="en-US" sz="1100" b="1" i="0" u="none" strike="noStrike" cap="none">
                <a:solidFill>
                  <a:srgbClr val="674EA7"/>
                </a:solidFill>
                <a:latin typeface="Sorts Mill Goudy"/>
                <a:ea typeface="Sorts Mill Goudy"/>
                <a:cs typeface="Sorts Mill Goudy"/>
                <a:sym typeface="Sorts Mill Goudy"/>
              </a:rPr>
              <a:t>Richelle Bergeson</a:t>
            </a:r>
            <a:endParaRPr sz="1100" i="0" u="none" strike="noStrike" cap="none">
              <a:solidFill>
                <a:srgbClr val="674EA7"/>
              </a:solidFill>
              <a:latin typeface="Sorts Mill Goudy"/>
              <a:ea typeface="Sorts Mill Goudy"/>
              <a:cs typeface="Sorts Mill Goudy"/>
              <a:sym typeface="Sorts Mill Goudy"/>
            </a:endParaRPr>
          </a:p>
          <a:p>
            <a:pPr marL="0" marR="0" lvl="0" indent="0" algn="l" rtl="0">
              <a:lnSpc>
                <a:spcPct val="100000"/>
              </a:lnSpc>
              <a:spcBef>
                <a:spcPts val="0"/>
              </a:spcBef>
              <a:spcAft>
                <a:spcPts val="0"/>
              </a:spcAft>
              <a:buClr>
                <a:srgbClr val="000000"/>
              </a:buClr>
              <a:buSzPts val="1300"/>
              <a:buFont typeface="Arial"/>
              <a:buNone/>
            </a:pPr>
            <a:r>
              <a:rPr lang="en-US" sz="1100" b="1">
                <a:latin typeface="Sorts Mill Goudy"/>
                <a:ea typeface="Sorts Mill Goudy"/>
                <a:cs typeface="Sorts Mill Goudy"/>
                <a:sym typeface="Sorts Mill Goudy"/>
              </a:rPr>
              <a:t>Finance</a:t>
            </a:r>
            <a:r>
              <a:rPr lang="en-US" sz="1100" b="1" i="0" u="none" strike="noStrike" cap="none">
                <a:solidFill>
                  <a:srgbClr val="000000"/>
                </a:solidFill>
                <a:latin typeface="Sorts Mill Goudy"/>
                <a:ea typeface="Sorts Mill Goudy"/>
                <a:cs typeface="Sorts Mill Goudy"/>
                <a:sym typeface="Sorts Mill Goudy"/>
              </a:rPr>
              <a:t> Liaison</a:t>
            </a:r>
            <a:endParaRPr sz="1100">
              <a:solidFill>
                <a:schemeClr val="dk1"/>
              </a:solidFill>
              <a:latin typeface="Sorts Mill Goudy"/>
              <a:ea typeface="Sorts Mill Goudy"/>
              <a:cs typeface="Sorts Mill Goudy"/>
              <a:sym typeface="Sorts Mill Goudy"/>
            </a:endParaRPr>
          </a:p>
        </p:txBody>
      </p:sp>
      <p:sp>
        <p:nvSpPr>
          <p:cNvPr id="838" name="Google Shape;838;p124"/>
          <p:cNvSpPr txBox="1"/>
          <p:nvPr/>
        </p:nvSpPr>
        <p:spPr>
          <a:xfrm>
            <a:off x="2636575" y="3316600"/>
            <a:ext cx="26799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1100" b="1">
                <a:solidFill>
                  <a:schemeClr val="dk1"/>
                </a:solidFill>
                <a:latin typeface="Sorts Mill Goudy"/>
                <a:ea typeface="Sorts Mill Goudy"/>
                <a:cs typeface="Sorts Mill Goudy"/>
                <a:sym typeface="Sorts Mill Goudy"/>
              </a:rPr>
              <a:t>Meagan Erickson</a:t>
            </a:r>
            <a:endParaRPr sz="1100" b="1">
              <a:solidFill>
                <a:schemeClr val="dk1"/>
              </a:solidFill>
              <a:latin typeface="Sorts Mill Goudy"/>
              <a:ea typeface="Sorts Mill Goudy"/>
              <a:cs typeface="Sorts Mill Goudy"/>
              <a:sym typeface="Sorts Mill Goudy"/>
            </a:endParaRPr>
          </a:p>
          <a:p>
            <a:pPr marL="0" marR="0" lvl="0" indent="0" algn="l" rtl="0">
              <a:lnSpc>
                <a:spcPct val="100000"/>
              </a:lnSpc>
              <a:spcBef>
                <a:spcPts val="0"/>
              </a:spcBef>
              <a:spcAft>
                <a:spcPts val="0"/>
              </a:spcAft>
              <a:buClr>
                <a:schemeClr val="dk1"/>
              </a:buClr>
              <a:buSzPts val="2000"/>
              <a:buFont typeface="Arial"/>
              <a:buNone/>
            </a:pPr>
            <a:r>
              <a:rPr lang="en-US" sz="1100" b="1">
                <a:solidFill>
                  <a:schemeClr val="dk1"/>
                </a:solidFill>
                <a:latin typeface="Sorts Mill Goudy"/>
                <a:ea typeface="Sorts Mill Goudy"/>
                <a:cs typeface="Sorts Mill Goudy"/>
                <a:sym typeface="Sorts Mill Goudy"/>
              </a:rPr>
              <a:t>Asst. Director of Locations &amp; Groups</a:t>
            </a:r>
            <a:endParaRPr sz="1100">
              <a:solidFill>
                <a:schemeClr val="dk1"/>
              </a:solidFill>
              <a:latin typeface="Sorts Mill Goudy"/>
              <a:ea typeface="Sorts Mill Goudy"/>
              <a:cs typeface="Sorts Mill Goudy"/>
              <a:sym typeface="Sorts Mill Goudy"/>
            </a:endParaRPr>
          </a:p>
        </p:txBody>
      </p:sp>
      <p:pic>
        <p:nvPicPr>
          <p:cNvPr id="839" name="Google Shape;839;p124" descr="A person with long hair smiling&#10;&#10;Description automatically generated with low confidence"/>
          <p:cNvPicPr preferRelativeResize="0"/>
          <p:nvPr/>
        </p:nvPicPr>
        <p:blipFill rotWithShape="1">
          <a:blip r:embed="rId10">
            <a:alphaModFix/>
          </a:blip>
          <a:srcRect t="6435" b="24958"/>
          <a:stretch/>
        </p:blipFill>
        <p:spPr>
          <a:xfrm>
            <a:off x="7216391" y="1180549"/>
            <a:ext cx="1298446" cy="1661650"/>
          </a:xfrm>
          <a:prstGeom prst="rect">
            <a:avLst/>
          </a:prstGeom>
          <a:noFill/>
          <a:ln>
            <a:noFill/>
          </a:ln>
          <a:effectLst>
            <a:outerShdw blurRad="292100" dist="139700" dir="2700000" algn="tl" rotWithShape="0">
              <a:srgbClr val="333333">
                <a:alpha val="64709"/>
              </a:srgbClr>
            </a:outerShdw>
          </a:effectLst>
        </p:spPr>
      </p:pic>
      <p:pic>
        <p:nvPicPr>
          <p:cNvPr id="840" name="Google Shape;840;p124" descr="A picture containing person, outdoor, person&#10;&#10;Description automatically generated"/>
          <p:cNvPicPr preferRelativeResize="0"/>
          <p:nvPr/>
        </p:nvPicPr>
        <p:blipFill rotWithShape="1">
          <a:blip r:embed="rId11">
            <a:alphaModFix/>
          </a:blip>
          <a:srcRect/>
          <a:stretch/>
        </p:blipFill>
        <p:spPr>
          <a:xfrm>
            <a:off x="2291296" y="3846989"/>
            <a:ext cx="1298447" cy="1664207"/>
          </a:xfrm>
          <a:prstGeom prst="rect">
            <a:avLst/>
          </a:prstGeom>
          <a:noFill/>
          <a:ln>
            <a:noFill/>
          </a:ln>
          <a:effectLst>
            <a:outerShdw blurRad="292100" dist="139700" dir="2700000" algn="tl" rotWithShape="0">
              <a:srgbClr val="333333">
                <a:alpha val="64709"/>
              </a:srgbClr>
            </a:outerShdw>
          </a:effectLst>
        </p:spPr>
      </p:pic>
      <p:pic>
        <p:nvPicPr>
          <p:cNvPr id="841" name="Google Shape;841;p124" descr="A close-up of a person smiling&#10;&#10;Description automatically generated"/>
          <p:cNvPicPr preferRelativeResize="0"/>
          <p:nvPr/>
        </p:nvPicPr>
        <p:blipFill rotWithShape="1">
          <a:blip r:embed="rId12">
            <a:alphaModFix/>
          </a:blip>
          <a:srcRect b="12533"/>
          <a:stretch/>
        </p:blipFill>
        <p:spPr>
          <a:xfrm>
            <a:off x="9063464" y="1179268"/>
            <a:ext cx="1298448" cy="1664209"/>
          </a:xfrm>
          <a:prstGeom prst="rect">
            <a:avLst/>
          </a:prstGeom>
          <a:noFill/>
          <a:ln>
            <a:noFill/>
          </a:ln>
          <a:effectLst>
            <a:outerShdw blurRad="292100" dist="139700" dir="2700000" algn="tl" rotWithShape="0">
              <a:srgbClr val="333333">
                <a:alpha val="64709"/>
              </a:srgbClr>
            </a:outerShdw>
          </a:effectLst>
        </p:spPr>
      </p:pic>
      <p:pic>
        <p:nvPicPr>
          <p:cNvPr id="842" name="Google Shape;842;p124"/>
          <p:cNvPicPr preferRelativeResize="0"/>
          <p:nvPr/>
        </p:nvPicPr>
        <p:blipFill rotWithShape="1">
          <a:blip r:embed="rId13">
            <a:alphaModFix/>
          </a:blip>
          <a:srcRect t="7504" b="7504"/>
          <a:stretch/>
        </p:blipFill>
        <p:spPr>
          <a:xfrm>
            <a:off x="10639602" y="1179268"/>
            <a:ext cx="1298449" cy="1664209"/>
          </a:xfrm>
          <a:prstGeom prst="rect">
            <a:avLst/>
          </a:prstGeom>
          <a:noFill/>
          <a:ln>
            <a:noFill/>
          </a:ln>
          <a:effectLst>
            <a:outerShdw blurRad="292100" dist="139700" dir="2700000" algn="tl" rotWithShape="0">
              <a:srgbClr val="333333">
                <a:alpha val="64709"/>
              </a:srgbClr>
            </a:outerShdw>
          </a:effectLst>
        </p:spPr>
      </p:pic>
      <p:pic>
        <p:nvPicPr>
          <p:cNvPr id="843" name="Google Shape;843;p124"/>
          <p:cNvPicPr preferRelativeResize="0"/>
          <p:nvPr/>
        </p:nvPicPr>
        <p:blipFill rotWithShape="1">
          <a:blip r:embed="rId14">
            <a:alphaModFix/>
          </a:blip>
          <a:srcRect t="1932" b="1941"/>
          <a:stretch/>
        </p:blipFill>
        <p:spPr>
          <a:xfrm>
            <a:off x="3882546" y="3847002"/>
            <a:ext cx="1298446" cy="1664205"/>
          </a:xfrm>
          <a:prstGeom prst="rect">
            <a:avLst/>
          </a:prstGeom>
          <a:noFill/>
          <a:ln>
            <a:noFill/>
          </a:ln>
          <a:effectLst>
            <a:outerShdw blurRad="292100" dist="139700" dir="2700000" algn="tl" rotWithShape="0">
              <a:srgbClr val="333333">
                <a:alpha val="64709"/>
              </a:srgbClr>
            </a:outerShdw>
          </a:effectLst>
        </p:spPr>
      </p:pic>
      <p:sp>
        <p:nvSpPr>
          <p:cNvPr id="844" name="Google Shape;844;p124"/>
          <p:cNvSpPr txBox="1"/>
          <p:nvPr/>
        </p:nvSpPr>
        <p:spPr>
          <a:xfrm>
            <a:off x="9086850" y="2968625"/>
            <a:ext cx="28512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8E40"/>
              </a:buClr>
              <a:buSzPts val="1300"/>
              <a:buFont typeface="Arial"/>
              <a:buNone/>
            </a:pPr>
            <a:r>
              <a:rPr lang="en-US" sz="1100" b="1">
                <a:solidFill>
                  <a:srgbClr val="C00000"/>
                </a:solidFill>
                <a:latin typeface="Sorts Mill Goudy"/>
                <a:ea typeface="Sorts Mill Goudy"/>
                <a:cs typeface="Sorts Mill Goudy"/>
                <a:sym typeface="Sorts Mill Goudy"/>
              </a:rPr>
              <a:t>Region 2 Liaison Team</a:t>
            </a:r>
            <a:endParaRPr sz="1100" b="1">
              <a:solidFill>
                <a:srgbClr val="C00000"/>
              </a:solidFill>
              <a:latin typeface="Sorts Mill Goudy"/>
              <a:ea typeface="Sorts Mill Goudy"/>
              <a:cs typeface="Sorts Mill Goudy"/>
              <a:sym typeface="Sorts Mill Goudy"/>
            </a:endParaRPr>
          </a:p>
          <a:p>
            <a:pPr marL="0" marR="0" lvl="0" indent="0" algn="ctr" rtl="0">
              <a:lnSpc>
                <a:spcPct val="100000"/>
              </a:lnSpc>
              <a:spcBef>
                <a:spcPts val="0"/>
              </a:spcBef>
              <a:spcAft>
                <a:spcPts val="0"/>
              </a:spcAft>
              <a:buClr>
                <a:srgbClr val="008E40"/>
              </a:buClr>
              <a:buSzPts val="1300"/>
              <a:buFont typeface="Arial"/>
              <a:buNone/>
            </a:pPr>
            <a:r>
              <a:rPr lang="en-US" sz="1100" b="1">
                <a:solidFill>
                  <a:schemeClr val="dk1"/>
                </a:solidFill>
                <a:latin typeface="Sorts Mill Goudy"/>
                <a:ea typeface="Sorts Mill Goudy"/>
                <a:cs typeface="Sorts Mill Goudy"/>
                <a:sym typeface="Sorts Mill Goudy"/>
              </a:rPr>
              <a:t>Miesa Bland &amp; Janelle Eveld</a:t>
            </a:r>
            <a:endParaRPr sz="1100" b="1">
              <a:solidFill>
                <a:schemeClr val="dk1"/>
              </a:solidFill>
              <a:latin typeface="Sorts Mill Goudy"/>
              <a:ea typeface="Sorts Mill Goudy"/>
              <a:cs typeface="Sorts Mill Goudy"/>
              <a:sym typeface="Sorts Mill Goudy"/>
            </a:endParaRPr>
          </a:p>
          <a:p>
            <a:pPr marL="0" marR="0" lvl="0" indent="0" algn="ctr" rtl="0">
              <a:lnSpc>
                <a:spcPct val="100000"/>
              </a:lnSpc>
              <a:spcBef>
                <a:spcPts val="0"/>
              </a:spcBef>
              <a:spcAft>
                <a:spcPts val="0"/>
              </a:spcAft>
              <a:buClr>
                <a:srgbClr val="008E40"/>
              </a:buClr>
              <a:buSzPts val="1300"/>
              <a:buFont typeface="Arial"/>
              <a:buNone/>
            </a:pPr>
            <a:r>
              <a:rPr lang="en-US" sz="1100">
                <a:solidFill>
                  <a:schemeClr val="dk1"/>
                </a:solidFill>
                <a:latin typeface="Sorts Mill Goudy"/>
                <a:ea typeface="Sorts Mill Goudy"/>
                <a:cs typeface="Sorts Mill Goudy"/>
                <a:sym typeface="Sorts Mill Goudy"/>
              </a:rPr>
              <a:t>207-578-6283</a:t>
            </a:r>
            <a:endParaRPr sz="1100">
              <a:solidFill>
                <a:schemeClr val="dk1"/>
              </a:solidFill>
              <a:latin typeface="Sorts Mill Goudy"/>
              <a:ea typeface="Sorts Mill Goudy"/>
              <a:cs typeface="Sorts Mill Goudy"/>
              <a:sym typeface="Sorts Mill Goudy"/>
            </a:endParaRPr>
          </a:p>
          <a:p>
            <a:pPr marL="0" marR="0" lvl="0" indent="0" algn="ctr" rtl="0">
              <a:lnSpc>
                <a:spcPct val="100000"/>
              </a:lnSpc>
              <a:spcBef>
                <a:spcPts val="0"/>
              </a:spcBef>
              <a:spcAft>
                <a:spcPts val="0"/>
              </a:spcAft>
              <a:buClr>
                <a:srgbClr val="008E40"/>
              </a:buClr>
              <a:buSzPts val="1300"/>
              <a:buFont typeface="Arial"/>
              <a:buNone/>
            </a:pPr>
            <a:r>
              <a:rPr lang="en-US" sz="1100" u="sng">
                <a:solidFill>
                  <a:schemeClr val="dk1"/>
                </a:solidFill>
                <a:latin typeface="Sorts Mill Goudy"/>
                <a:ea typeface="Sorts Mill Goudy"/>
                <a:cs typeface="Sorts Mill Goudy"/>
                <a:sym typeface="Sorts Mill Goudy"/>
                <a:hlinkClick r:id="rId15">
                  <a:extLst>
                    <a:ext uri="{A12FA001-AC4F-418D-AE19-62706E023703}">
                      <ahyp:hlinkClr xmlns:ahyp="http://schemas.microsoft.com/office/drawing/2018/hyperlinkcolor" val="tx"/>
                    </a:ext>
                  </a:extLst>
                </a:hlinkClick>
              </a:rPr>
              <a:t>region2@wreathsacrossamerica.org</a:t>
            </a:r>
            <a:endParaRPr sz="1100">
              <a:solidFill>
                <a:schemeClr val="dk1"/>
              </a:solidFill>
              <a:latin typeface="Sorts Mill Goudy"/>
              <a:ea typeface="Sorts Mill Goudy"/>
              <a:cs typeface="Sorts Mill Goudy"/>
              <a:sym typeface="Sorts Mill Goudy"/>
            </a:endParaRPr>
          </a:p>
        </p:txBody>
      </p:sp>
      <p:sp>
        <p:nvSpPr>
          <p:cNvPr id="845" name="Google Shape;845;p124"/>
          <p:cNvSpPr txBox="1"/>
          <p:nvPr/>
        </p:nvSpPr>
        <p:spPr>
          <a:xfrm>
            <a:off x="2277000" y="5607050"/>
            <a:ext cx="29040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solidFill>
                  <a:srgbClr val="035894"/>
                </a:solidFill>
                <a:latin typeface="Sorts Mill Goudy"/>
                <a:ea typeface="Sorts Mill Goudy"/>
                <a:cs typeface="Sorts Mill Goudy"/>
                <a:sym typeface="Sorts Mill Goudy"/>
              </a:rPr>
              <a:t>Region 3 Liaison Team</a:t>
            </a:r>
            <a:endParaRPr sz="1100" b="1">
              <a:solidFill>
                <a:srgbClr val="035894"/>
              </a:solidFill>
              <a:latin typeface="Sorts Mill Goudy"/>
              <a:ea typeface="Sorts Mill Goudy"/>
              <a:cs typeface="Sorts Mill Goudy"/>
              <a:sym typeface="Sorts Mill Goudy"/>
            </a:endParaRPr>
          </a:p>
          <a:p>
            <a:pPr marL="0" lvl="0" indent="0" algn="ctr" rtl="0">
              <a:spcBef>
                <a:spcPts val="0"/>
              </a:spcBef>
              <a:spcAft>
                <a:spcPts val="0"/>
              </a:spcAft>
              <a:buNone/>
            </a:pPr>
            <a:r>
              <a:rPr lang="en-US" sz="1100" b="1">
                <a:solidFill>
                  <a:schemeClr val="dk1"/>
                </a:solidFill>
                <a:latin typeface="Sorts Mill Goudy"/>
                <a:ea typeface="Sorts Mill Goudy"/>
                <a:cs typeface="Sorts Mill Goudy"/>
                <a:sym typeface="Sorts Mill Goudy"/>
              </a:rPr>
              <a:t>Stephanie Molina &amp; Ana Diaz</a:t>
            </a:r>
            <a:endParaRPr sz="1100" b="1">
              <a:solidFill>
                <a:schemeClr val="dk1"/>
              </a:solidFill>
              <a:latin typeface="Sorts Mill Goudy"/>
              <a:ea typeface="Sorts Mill Goudy"/>
              <a:cs typeface="Sorts Mill Goudy"/>
              <a:sym typeface="Sorts Mill Goudy"/>
            </a:endParaRPr>
          </a:p>
          <a:p>
            <a:pPr marL="0" lvl="0" indent="0" algn="ctr" rtl="0">
              <a:spcBef>
                <a:spcPts val="0"/>
              </a:spcBef>
              <a:spcAft>
                <a:spcPts val="0"/>
              </a:spcAft>
              <a:buNone/>
            </a:pPr>
            <a:r>
              <a:rPr lang="en-US" sz="1100">
                <a:solidFill>
                  <a:schemeClr val="dk1"/>
                </a:solidFill>
                <a:latin typeface="Sorts Mill Goudy"/>
                <a:ea typeface="Sorts Mill Goudy"/>
                <a:cs typeface="Sorts Mill Goudy"/>
                <a:sym typeface="Sorts Mill Goudy"/>
              </a:rPr>
              <a:t>207-578-6287</a:t>
            </a:r>
            <a:endParaRPr sz="1100">
              <a:solidFill>
                <a:schemeClr val="dk1"/>
              </a:solidFill>
              <a:latin typeface="Sorts Mill Goudy"/>
              <a:ea typeface="Sorts Mill Goudy"/>
              <a:cs typeface="Sorts Mill Goudy"/>
              <a:sym typeface="Sorts Mill Goudy"/>
            </a:endParaRPr>
          </a:p>
          <a:p>
            <a:pPr marL="0" lvl="0" indent="0" algn="ctr" rtl="0">
              <a:spcBef>
                <a:spcPts val="0"/>
              </a:spcBef>
              <a:spcAft>
                <a:spcPts val="0"/>
              </a:spcAft>
              <a:buNone/>
            </a:pPr>
            <a:r>
              <a:rPr lang="en-US" sz="1100" u="sng">
                <a:solidFill>
                  <a:schemeClr val="dk1"/>
                </a:solidFill>
                <a:latin typeface="Sorts Mill Goudy"/>
                <a:ea typeface="Sorts Mill Goudy"/>
                <a:cs typeface="Sorts Mill Goudy"/>
                <a:sym typeface="Sorts Mill Goudy"/>
                <a:hlinkClick r:id="rId16">
                  <a:extLst>
                    <a:ext uri="{A12FA001-AC4F-418D-AE19-62706E023703}">
                      <ahyp:hlinkClr xmlns:ahyp="http://schemas.microsoft.com/office/drawing/2018/hyperlinkcolor" val="tx"/>
                    </a:ext>
                  </a:extLst>
                </a:hlinkClick>
              </a:rPr>
              <a:t>region3@wreathsacrossamerica.org</a:t>
            </a:r>
            <a:endParaRPr sz="1500">
              <a:solidFill>
                <a:schemeClr val="dk1"/>
              </a:solidFill>
              <a:latin typeface="Sorts Mill Goudy"/>
              <a:ea typeface="Sorts Mill Goudy"/>
              <a:cs typeface="Sorts Mill Goudy"/>
              <a:sym typeface="Sorts Mill Goudy"/>
            </a:endParaRPr>
          </a:p>
        </p:txBody>
      </p:sp>
      <p:sp>
        <p:nvSpPr>
          <p:cNvPr id="846" name="Google Shape;846;p124"/>
          <p:cNvSpPr txBox="1"/>
          <p:nvPr/>
        </p:nvSpPr>
        <p:spPr>
          <a:xfrm>
            <a:off x="5678725" y="5653250"/>
            <a:ext cx="28512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8E40"/>
              </a:buClr>
              <a:buSzPts val="1300"/>
              <a:buFont typeface="Arial"/>
              <a:buNone/>
            </a:pPr>
            <a:r>
              <a:rPr lang="en-US" sz="1100" b="1">
                <a:solidFill>
                  <a:srgbClr val="FBA110"/>
                </a:solidFill>
                <a:latin typeface="Sorts Mill Goudy"/>
                <a:ea typeface="Sorts Mill Goudy"/>
                <a:cs typeface="Sorts Mill Goudy"/>
                <a:sym typeface="Sorts Mill Goudy"/>
              </a:rPr>
              <a:t>Region 4 Liaison Team</a:t>
            </a:r>
            <a:endParaRPr sz="1100" b="1">
              <a:solidFill>
                <a:srgbClr val="FBA110"/>
              </a:solidFill>
              <a:latin typeface="Sorts Mill Goudy"/>
              <a:ea typeface="Sorts Mill Goudy"/>
              <a:cs typeface="Sorts Mill Goudy"/>
              <a:sym typeface="Sorts Mill Goudy"/>
            </a:endParaRPr>
          </a:p>
          <a:p>
            <a:pPr marL="0" marR="0" lvl="0" indent="0" algn="ctr" rtl="0">
              <a:lnSpc>
                <a:spcPct val="100000"/>
              </a:lnSpc>
              <a:spcBef>
                <a:spcPts val="0"/>
              </a:spcBef>
              <a:spcAft>
                <a:spcPts val="0"/>
              </a:spcAft>
              <a:buClr>
                <a:srgbClr val="008E40"/>
              </a:buClr>
              <a:buSzPts val="1300"/>
              <a:buFont typeface="Arial"/>
              <a:buNone/>
            </a:pPr>
            <a:r>
              <a:rPr lang="en-US" sz="1100" b="1">
                <a:solidFill>
                  <a:schemeClr val="dk1"/>
                </a:solidFill>
                <a:latin typeface="Sorts Mill Goudy"/>
                <a:ea typeface="Sorts Mill Goudy"/>
                <a:cs typeface="Sorts Mill Goudy"/>
                <a:sym typeface="Sorts Mill Goudy"/>
              </a:rPr>
              <a:t>Amber Rocha &amp; David Koskelowski</a:t>
            </a:r>
            <a:endParaRPr sz="1100" b="1">
              <a:solidFill>
                <a:schemeClr val="dk1"/>
              </a:solidFill>
              <a:latin typeface="Sorts Mill Goudy"/>
              <a:ea typeface="Sorts Mill Goudy"/>
              <a:cs typeface="Sorts Mill Goudy"/>
              <a:sym typeface="Sorts Mill Goudy"/>
            </a:endParaRPr>
          </a:p>
          <a:p>
            <a:pPr marL="0" marR="0" lvl="0" indent="0" algn="ctr" rtl="0">
              <a:lnSpc>
                <a:spcPct val="100000"/>
              </a:lnSpc>
              <a:spcBef>
                <a:spcPts val="0"/>
              </a:spcBef>
              <a:spcAft>
                <a:spcPts val="0"/>
              </a:spcAft>
              <a:buClr>
                <a:srgbClr val="008E40"/>
              </a:buClr>
              <a:buSzPts val="1300"/>
              <a:buFont typeface="Arial"/>
              <a:buNone/>
            </a:pPr>
            <a:r>
              <a:rPr lang="en-US" sz="1100">
                <a:solidFill>
                  <a:schemeClr val="dk1"/>
                </a:solidFill>
                <a:latin typeface="Sorts Mill Goudy"/>
                <a:ea typeface="Sorts Mill Goudy"/>
                <a:cs typeface="Sorts Mill Goudy"/>
                <a:sym typeface="Sorts Mill Goudy"/>
              </a:rPr>
              <a:t>207-578-6284</a:t>
            </a:r>
            <a:endParaRPr sz="1100">
              <a:solidFill>
                <a:schemeClr val="dk1"/>
              </a:solidFill>
              <a:latin typeface="Sorts Mill Goudy"/>
              <a:ea typeface="Sorts Mill Goudy"/>
              <a:cs typeface="Sorts Mill Goudy"/>
              <a:sym typeface="Sorts Mill Goudy"/>
            </a:endParaRPr>
          </a:p>
          <a:p>
            <a:pPr marL="0" marR="0" lvl="0" indent="0" algn="ctr" rtl="0">
              <a:lnSpc>
                <a:spcPct val="100000"/>
              </a:lnSpc>
              <a:spcBef>
                <a:spcPts val="0"/>
              </a:spcBef>
              <a:spcAft>
                <a:spcPts val="0"/>
              </a:spcAft>
              <a:buClr>
                <a:srgbClr val="008E40"/>
              </a:buClr>
              <a:buSzPts val="1300"/>
              <a:buFont typeface="Arial"/>
              <a:buNone/>
            </a:pPr>
            <a:r>
              <a:rPr lang="en-US" sz="1100" u="sng">
                <a:solidFill>
                  <a:schemeClr val="dk1"/>
                </a:solidFill>
                <a:latin typeface="Sorts Mill Goudy"/>
                <a:ea typeface="Sorts Mill Goudy"/>
                <a:cs typeface="Sorts Mill Goudy"/>
                <a:sym typeface="Sorts Mill Goudy"/>
                <a:hlinkClick r:id="rId17">
                  <a:extLst>
                    <a:ext uri="{A12FA001-AC4F-418D-AE19-62706E023703}">
                      <ahyp:hlinkClr xmlns:ahyp="http://schemas.microsoft.com/office/drawing/2018/hyperlinkcolor" val="tx"/>
                    </a:ext>
                  </a:extLst>
                </a:hlinkClick>
              </a:rPr>
              <a:t>region4@wreathsacrossamerica.org</a:t>
            </a:r>
            <a:endParaRPr sz="1100">
              <a:solidFill>
                <a:schemeClr val="dk1"/>
              </a:solidFill>
              <a:latin typeface="Sorts Mill Goudy"/>
              <a:ea typeface="Sorts Mill Goudy"/>
              <a:cs typeface="Sorts Mill Goudy"/>
              <a:sym typeface="Sorts Mill Goudy"/>
            </a:endParaRPr>
          </a:p>
        </p:txBody>
      </p:sp>
      <p:pic>
        <p:nvPicPr>
          <p:cNvPr id="847" name="Google Shape;847;p124"/>
          <p:cNvPicPr preferRelativeResize="0"/>
          <p:nvPr/>
        </p:nvPicPr>
        <p:blipFill rotWithShape="1">
          <a:blip r:embed="rId18">
            <a:alphaModFix/>
          </a:blip>
          <a:srcRect t="4354" b="23427"/>
          <a:stretch/>
        </p:blipFill>
        <p:spPr>
          <a:xfrm>
            <a:off x="10639598" y="3847003"/>
            <a:ext cx="1298449" cy="1664210"/>
          </a:xfrm>
          <a:prstGeom prst="rect">
            <a:avLst/>
          </a:prstGeom>
          <a:noFill/>
          <a:ln>
            <a:noFill/>
          </a:ln>
          <a:effectLst>
            <a:outerShdw blurRad="292100" dist="139700" dir="2700000" algn="tl" rotWithShape="0">
              <a:srgbClr val="333333">
                <a:alpha val="64709"/>
              </a:srgbClr>
            </a:outerShdw>
          </a:effectLst>
        </p:spPr>
      </p:pic>
      <p:sp>
        <p:nvSpPr>
          <p:cNvPr id="848" name="Google Shape;848;p124"/>
          <p:cNvSpPr txBox="1"/>
          <p:nvPr/>
        </p:nvSpPr>
        <p:spPr>
          <a:xfrm>
            <a:off x="9063475" y="5652625"/>
            <a:ext cx="28512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8E40"/>
              </a:buClr>
              <a:buSzPts val="1300"/>
              <a:buFont typeface="Arial"/>
              <a:buNone/>
            </a:pPr>
            <a:r>
              <a:rPr lang="en-US" sz="1100" b="1">
                <a:solidFill>
                  <a:srgbClr val="29AFA9"/>
                </a:solidFill>
                <a:latin typeface="Sorts Mill Goudy"/>
                <a:ea typeface="Sorts Mill Goudy"/>
                <a:cs typeface="Sorts Mill Goudy"/>
                <a:sym typeface="Sorts Mill Goudy"/>
              </a:rPr>
              <a:t>Region 5 Liaison Team</a:t>
            </a:r>
            <a:endParaRPr sz="1100" b="1">
              <a:solidFill>
                <a:srgbClr val="29AFA9"/>
              </a:solidFill>
              <a:latin typeface="Sorts Mill Goudy"/>
              <a:ea typeface="Sorts Mill Goudy"/>
              <a:cs typeface="Sorts Mill Goudy"/>
              <a:sym typeface="Sorts Mill Goudy"/>
            </a:endParaRPr>
          </a:p>
          <a:p>
            <a:pPr marL="0" marR="0" lvl="0" indent="0" algn="ctr" rtl="0">
              <a:lnSpc>
                <a:spcPct val="100000"/>
              </a:lnSpc>
              <a:spcBef>
                <a:spcPts val="0"/>
              </a:spcBef>
              <a:spcAft>
                <a:spcPts val="0"/>
              </a:spcAft>
              <a:buClr>
                <a:srgbClr val="008E40"/>
              </a:buClr>
              <a:buSzPts val="1300"/>
              <a:buFont typeface="Arial"/>
              <a:buNone/>
            </a:pPr>
            <a:r>
              <a:rPr lang="en-US" sz="1100" b="1">
                <a:solidFill>
                  <a:schemeClr val="dk1"/>
                </a:solidFill>
                <a:latin typeface="Sorts Mill Goudy"/>
                <a:ea typeface="Sorts Mill Goudy"/>
                <a:cs typeface="Sorts Mill Goudy"/>
                <a:sym typeface="Sorts Mill Goudy"/>
              </a:rPr>
              <a:t>Tiffany Lynch &amp; Annie Brooks</a:t>
            </a:r>
            <a:endParaRPr sz="1100" b="1">
              <a:solidFill>
                <a:schemeClr val="dk1"/>
              </a:solidFill>
              <a:latin typeface="Sorts Mill Goudy"/>
              <a:ea typeface="Sorts Mill Goudy"/>
              <a:cs typeface="Sorts Mill Goudy"/>
              <a:sym typeface="Sorts Mill Goudy"/>
            </a:endParaRPr>
          </a:p>
          <a:p>
            <a:pPr marL="0" marR="0" lvl="0" indent="0" algn="ctr" rtl="0">
              <a:lnSpc>
                <a:spcPct val="100000"/>
              </a:lnSpc>
              <a:spcBef>
                <a:spcPts val="0"/>
              </a:spcBef>
              <a:spcAft>
                <a:spcPts val="0"/>
              </a:spcAft>
              <a:buClr>
                <a:srgbClr val="008E40"/>
              </a:buClr>
              <a:buSzPts val="1300"/>
              <a:buFont typeface="Arial"/>
              <a:buNone/>
            </a:pPr>
            <a:r>
              <a:rPr lang="en-US" sz="1100">
                <a:solidFill>
                  <a:schemeClr val="dk1"/>
                </a:solidFill>
                <a:latin typeface="Sorts Mill Goudy"/>
                <a:ea typeface="Sorts Mill Goudy"/>
                <a:cs typeface="Sorts Mill Goudy"/>
                <a:sym typeface="Sorts Mill Goudy"/>
              </a:rPr>
              <a:t>207-578-6289</a:t>
            </a:r>
            <a:endParaRPr sz="1100">
              <a:solidFill>
                <a:schemeClr val="dk1"/>
              </a:solidFill>
              <a:latin typeface="Sorts Mill Goudy"/>
              <a:ea typeface="Sorts Mill Goudy"/>
              <a:cs typeface="Sorts Mill Goudy"/>
              <a:sym typeface="Sorts Mill Goudy"/>
            </a:endParaRPr>
          </a:p>
          <a:p>
            <a:pPr marL="0" marR="0" lvl="0" indent="0" algn="ctr" rtl="0">
              <a:lnSpc>
                <a:spcPct val="100000"/>
              </a:lnSpc>
              <a:spcBef>
                <a:spcPts val="0"/>
              </a:spcBef>
              <a:spcAft>
                <a:spcPts val="0"/>
              </a:spcAft>
              <a:buClr>
                <a:srgbClr val="008E40"/>
              </a:buClr>
              <a:buSzPts val="1300"/>
              <a:buFont typeface="Arial"/>
              <a:buNone/>
            </a:pPr>
            <a:r>
              <a:rPr lang="en-US" sz="1100" u="sng">
                <a:solidFill>
                  <a:schemeClr val="dk1"/>
                </a:solidFill>
                <a:latin typeface="Sorts Mill Goudy"/>
                <a:ea typeface="Sorts Mill Goudy"/>
                <a:cs typeface="Sorts Mill Goudy"/>
                <a:sym typeface="Sorts Mill Goudy"/>
                <a:hlinkClick r:id="rId19">
                  <a:extLst>
                    <a:ext uri="{A12FA001-AC4F-418D-AE19-62706E023703}">
                      <ahyp:hlinkClr xmlns:ahyp="http://schemas.microsoft.com/office/drawing/2018/hyperlinkcolor" val="tx"/>
                    </a:ext>
                  </a:extLst>
                </a:hlinkClick>
              </a:rPr>
              <a:t>region5@wreathsacrossamerica.org</a:t>
            </a:r>
            <a:endParaRPr sz="1100">
              <a:solidFill>
                <a:schemeClr val="dk1"/>
              </a:solidFill>
              <a:latin typeface="Sorts Mill Goudy"/>
              <a:ea typeface="Sorts Mill Goudy"/>
              <a:cs typeface="Sorts Mill Goudy"/>
              <a:sym typeface="Sorts Mill Goudy"/>
            </a:endParaRPr>
          </a:p>
        </p:txBody>
      </p:sp>
      <p:pic>
        <p:nvPicPr>
          <p:cNvPr id="849" name="Google Shape;849;p124"/>
          <p:cNvPicPr preferRelativeResize="0"/>
          <p:nvPr/>
        </p:nvPicPr>
        <p:blipFill rotWithShape="1">
          <a:blip r:embed="rId20">
            <a:alphaModFix/>
          </a:blip>
          <a:srcRect b="14551"/>
          <a:stretch/>
        </p:blipFill>
        <p:spPr>
          <a:xfrm>
            <a:off x="7261075" y="3863275"/>
            <a:ext cx="1298449" cy="1664208"/>
          </a:xfrm>
          <a:prstGeom prst="rect">
            <a:avLst/>
          </a:prstGeom>
          <a:noFill/>
          <a:ln>
            <a:noFill/>
          </a:ln>
          <a:effectLst>
            <a:outerShdw blurRad="292100" dist="139700" dir="2700000" algn="tl" rotWithShape="0">
              <a:srgbClr val="333333">
                <a:alpha val="64709"/>
              </a:srgbClr>
            </a:outerShdw>
          </a:effectLst>
        </p:spPr>
      </p:pic>
      <p:sp>
        <p:nvSpPr>
          <p:cNvPr id="850" name="Google Shape;850;p124"/>
          <p:cNvSpPr txBox="1">
            <a:spLocks noGrp="1"/>
          </p:cNvSpPr>
          <p:nvPr>
            <p:ph type="title" idx="4294967295"/>
          </p:nvPr>
        </p:nvSpPr>
        <p:spPr>
          <a:xfrm>
            <a:off x="0" y="-123575"/>
            <a:ext cx="12192000" cy="1170600"/>
          </a:xfrm>
          <a:prstGeom prst="rect">
            <a:avLst/>
          </a:prstGeom>
          <a:solidFill>
            <a:srgbClr val="1E4273"/>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300">
                <a:solidFill>
                  <a:schemeClr val="lt1"/>
                </a:solidFill>
                <a:latin typeface="Sorts Mill Goudy"/>
                <a:ea typeface="Sorts Mill Goudy"/>
                <a:cs typeface="Sorts Mill Goudy"/>
                <a:sym typeface="Sorts Mill Goudy"/>
              </a:rPr>
              <a:t>Meet the Wreaths Across America Locations &amp; Groups Team!</a:t>
            </a:r>
            <a:endParaRPr sz="3400">
              <a:solidFill>
                <a:srgbClr val="FFFFFF"/>
              </a:solidFill>
              <a:latin typeface="Sorts Mill Goudy"/>
              <a:ea typeface="Sorts Mill Goudy"/>
              <a:cs typeface="Sorts Mill Goudy"/>
              <a:sym typeface="Sorts Mill Goudy"/>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125"/>
          <p:cNvPicPr preferRelativeResize="0">
            <a:picLocks noGrp="1"/>
          </p:cNvPicPr>
          <p:nvPr>
            <p:ph type="pic" idx="2"/>
          </p:nvPr>
        </p:nvPicPr>
        <p:blipFill rotWithShape="1">
          <a:blip r:embed="rId3">
            <a:alphaModFix/>
          </a:blip>
          <a:srcRect t="2205" b="2205"/>
          <a:stretch/>
        </p:blipFill>
        <p:spPr>
          <a:xfrm>
            <a:off x="0" y="0"/>
            <a:ext cx="12192000" cy="6858000"/>
          </a:xfrm>
          <a:prstGeom prst="rect">
            <a:avLst/>
          </a:prstGeom>
          <a:solidFill>
            <a:srgbClr val="A5A5A5"/>
          </a:solidFill>
          <a:ln>
            <a:noFill/>
          </a:ln>
        </p:spPr>
      </p:pic>
      <p:sp>
        <p:nvSpPr>
          <p:cNvPr id="858" name="Google Shape;858;p125"/>
          <p:cNvSpPr/>
          <p:nvPr/>
        </p:nvSpPr>
        <p:spPr>
          <a:xfrm>
            <a:off x="-7434" y="0"/>
            <a:ext cx="12192000" cy="6858000"/>
          </a:xfrm>
          <a:prstGeom prst="rect">
            <a:avLst/>
          </a:prstGeom>
          <a:solidFill>
            <a:schemeClr val="dk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9" name="Google Shape;859;p125"/>
          <p:cNvSpPr/>
          <p:nvPr/>
        </p:nvSpPr>
        <p:spPr>
          <a:xfrm>
            <a:off x="1" y="2822225"/>
            <a:ext cx="1719618" cy="503866"/>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0" name="Google Shape;860;p125"/>
          <p:cNvSpPr txBox="1"/>
          <p:nvPr/>
        </p:nvSpPr>
        <p:spPr>
          <a:xfrm>
            <a:off x="1719619" y="2695420"/>
            <a:ext cx="8750163" cy="92333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i="0" u="none" strike="noStrike" cap="none">
                <a:solidFill>
                  <a:schemeClr val="lt1"/>
                </a:solidFill>
                <a:latin typeface="Sorts Mill Goudy"/>
                <a:ea typeface="Sorts Mill Goudy"/>
                <a:cs typeface="Sorts Mill Goudy"/>
                <a:sym typeface="Sorts Mill Goudy"/>
              </a:rPr>
              <a:t>THANK YOU!</a:t>
            </a:r>
            <a:endParaRPr sz="5400" i="0" u="none" strike="noStrike" cap="none">
              <a:solidFill>
                <a:schemeClr val="accent4"/>
              </a:solidFill>
              <a:latin typeface="Sorts Mill Goudy"/>
              <a:ea typeface="Sorts Mill Goudy"/>
              <a:cs typeface="Sorts Mill Goudy"/>
              <a:sym typeface="Sorts Mill Goudy"/>
            </a:endParaRPr>
          </a:p>
        </p:txBody>
      </p:sp>
      <p:sp>
        <p:nvSpPr>
          <p:cNvPr id="861" name="Google Shape;861;p125"/>
          <p:cNvSpPr/>
          <p:nvPr/>
        </p:nvSpPr>
        <p:spPr>
          <a:xfrm>
            <a:off x="10471082" y="2822225"/>
            <a:ext cx="1719618" cy="503866"/>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62" name="Google Shape;862;p125"/>
          <p:cNvPicPr preferRelativeResize="0"/>
          <p:nvPr/>
        </p:nvPicPr>
        <p:blipFill rotWithShape="1">
          <a:blip r:embed="rId4">
            <a:alphaModFix/>
          </a:blip>
          <a:srcRect/>
          <a:stretch/>
        </p:blipFill>
        <p:spPr>
          <a:xfrm>
            <a:off x="3183118" y="5322785"/>
            <a:ext cx="5823170" cy="4716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107"/>
          <p:cNvSpPr/>
          <p:nvPr/>
        </p:nvSpPr>
        <p:spPr>
          <a:xfrm>
            <a:off x="0" y="1047067"/>
            <a:ext cx="121920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600" b="1">
              <a:solidFill>
                <a:schemeClr val="lt1"/>
              </a:solidFill>
              <a:latin typeface="Sorts Mill Goudy"/>
              <a:ea typeface="Sorts Mill Goudy"/>
              <a:cs typeface="Sorts Mill Goudy"/>
              <a:sym typeface="Sorts Mill Goudy"/>
            </a:endParaRPr>
          </a:p>
        </p:txBody>
      </p:sp>
      <p:sp>
        <p:nvSpPr>
          <p:cNvPr id="520" name="Google Shape;520;p107"/>
          <p:cNvSpPr txBox="1">
            <a:spLocks noGrp="1"/>
          </p:cNvSpPr>
          <p:nvPr>
            <p:ph type="title"/>
          </p:nvPr>
        </p:nvSpPr>
        <p:spPr>
          <a:xfrm>
            <a:off x="0" y="-123579"/>
            <a:ext cx="12192000" cy="1559400"/>
          </a:xfrm>
          <a:prstGeom prst="rect">
            <a:avLst/>
          </a:prstGeom>
          <a:solidFill>
            <a:srgbClr val="1E42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600">
                <a:solidFill>
                  <a:srgbClr val="FFFFFF"/>
                </a:solidFill>
                <a:latin typeface="Sorts Mill Goudy"/>
                <a:ea typeface="Sorts Mill Goudy"/>
                <a:cs typeface="Sorts Mill Goudy"/>
                <a:sym typeface="Sorts Mill Goudy"/>
              </a:rPr>
              <a:t>How Wreaths Across America REMEMBERS our Fallen U.S. Veterans</a:t>
            </a:r>
            <a:endParaRPr sz="4600">
              <a:solidFill>
                <a:srgbClr val="FFFFFF"/>
              </a:solidFill>
              <a:latin typeface="Sorts Mill Goudy"/>
              <a:ea typeface="Sorts Mill Goudy"/>
              <a:cs typeface="Sorts Mill Goudy"/>
              <a:sym typeface="Sorts Mill Goudy"/>
            </a:endParaRPr>
          </a:p>
        </p:txBody>
      </p:sp>
      <p:sp>
        <p:nvSpPr>
          <p:cNvPr id="521" name="Google Shape;521;p107"/>
          <p:cNvSpPr/>
          <p:nvPr/>
        </p:nvSpPr>
        <p:spPr>
          <a:xfrm flipH="1">
            <a:off x="469142" y="1577580"/>
            <a:ext cx="7778700" cy="1084500"/>
          </a:xfrm>
          <a:prstGeom prst="roundRect">
            <a:avLst>
              <a:gd name="adj" fmla="val 42664"/>
            </a:avLst>
          </a:prstGeom>
          <a:solidFill>
            <a:schemeClr val="accent5"/>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Font typeface="Arial"/>
              <a:buNone/>
            </a:pPr>
            <a:endParaRPr sz="1600" b="1">
              <a:solidFill>
                <a:schemeClr val="lt1"/>
              </a:solidFill>
              <a:latin typeface="Sorts Mill Goudy"/>
              <a:ea typeface="Sorts Mill Goudy"/>
              <a:cs typeface="Sorts Mill Goudy"/>
              <a:sym typeface="Sorts Mill Goudy"/>
            </a:endParaRPr>
          </a:p>
        </p:txBody>
      </p:sp>
      <p:sp>
        <p:nvSpPr>
          <p:cNvPr id="522" name="Google Shape;522;p107"/>
          <p:cNvSpPr/>
          <p:nvPr/>
        </p:nvSpPr>
        <p:spPr>
          <a:xfrm flipH="1">
            <a:off x="469142" y="2803852"/>
            <a:ext cx="7778700" cy="1084500"/>
          </a:xfrm>
          <a:prstGeom prst="roundRect">
            <a:avLst>
              <a:gd name="adj" fmla="val 42664"/>
            </a:avLst>
          </a:prstGeom>
          <a:solidFill>
            <a:srgbClr val="C00000"/>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Font typeface="Arial"/>
              <a:buNone/>
            </a:pPr>
            <a:endParaRPr sz="1900" b="1">
              <a:solidFill>
                <a:schemeClr val="lt1"/>
              </a:solidFill>
            </a:endParaRPr>
          </a:p>
        </p:txBody>
      </p:sp>
      <p:sp>
        <p:nvSpPr>
          <p:cNvPr id="523" name="Google Shape;523;p107"/>
          <p:cNvSpPr/>
          <p:nvPr/>
        </p:nvSpPr>
        <p:spPr>
          <a:xfrm flipH="1">
            <a:off x="469142" y="4030104"/>
            <a:ext cx="7778700" cy="1084500"/>
          </a:xfrm>
          <a:prstGeom prst="roundRect">
            <a:avLst>
              <a:gd name="adj" fmla="val 42664"/>
            </a:avLst>
          </a:prstGeom>
          <a:solidFill>
            <a:srgbClr val="A5A5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a:solidFill>
                <a:schemeClr val="dk1"/>
              </a:solidFill>
            </a:endParaRPr>
          </a:p>
        </p:txBody>
      </p:sp>
      <p:sp>
        <p:nvSpPr>
          <p:cNvPr id="524" name="Google Shape;524;p107"/>
          <p:cNvSpPr/>
          <p:nvPr/>
        </p:nvSpPr>
        <p:spPr>
          <a:xfrm flipH="1">
            <a:off x="469142" y="5256363"/>
            <a:ext cx="7778700" cy="1084500"/>
          </a:xfrm>
          <a:prstGeom prst="roundRect">
            <a:avLst>
              <a:gd name="adj" fmla="val 42664"/>
            </a:avLst>
          </a:prstGeom>
          <a:solidFill>
            <a:srgbClr val="213F76"/>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4400" b="1">
              <a:solidFill>
                <a:schemeClr val="lt1"/>
              </a:solidFill>
            </a:endParaRPr>
          </a:p>
        </p:txBody>
      </p:sp>
      <p:sp>
        <p:nvSpPr>
          <p:cNvPr id="525" name="Google Shape;525;p107"/>
          <p:cNvSpPr/>
          <p:nvPr/>
        </p:nvSpPr>
        <p:spPr>
          <a:xfrm>
            <a:off x="6842000" y="1519592"/>
            <a:ext cx="4854900" cy="4880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a:solidFill>
                <a:schemeClr val="lt1"/>
              </a:solidFill>
              <a:latin typeface="Sorts Mill Goudy"/>
              <a:ea typeface="Sorts Mill Goudy"/>
              <a:cs typeface="Sorts Mill Goudy"/>
              <a:sym typeface="Sorts Mill Goudy"/>
            </a:endParaRPr>
          </a:p>
        </p:txBody>
      </p:sp>
      <p:sp>
        <p:nvSpPr>
          <p:cNvPr id="526" name="Google Shape;526;p107"/>
          <p:cNvSpPr/>
          <p:nvPr/>
        </p:nvSpPr>
        <p:spPr>
          <a:xfrm>
            <a:off x="862400" y="2888900"/>
            <a:ext cx="5105700" cy="91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The Remembrance Tree Program creates a living memorial for veteran loved ones lost by placing dog tags on the balsam trees that are tipped for making the wreaths placed on veteran graves each December.</a:t>
            </a:r>
            <a:endParaRPr sz="1500" b="0" i="0" u="none" strike="noStrike" cap="none">
              <a:solidFill>
                <a:srgbClr val="FFFFFF"/>
              </a:solidFill>
              <a:latin typeface="Arial"/>
              <a:ea typeface="Arial"/>
              <a:cs typeface="Arial"/>
              <a:sym typeface="Arial"/>
            </a:endParaRPr>
          </a:p>
        </p:txBody>
      </p:sp>
      <p:sp>
        <p:nvSpPr>
          <p:cNvPr id="527" name="Google Shape;527;p107"/>
          <p:cNvSpPr/>
          <p:nvPr/>
        </p:nvSpPr>
        <p:spPr>
          <a:xfrm>
            <a:off x="881000" y="1662638"/>
            <a:ext cx="5105700" cy="914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chemeClr val="lt1"/>
                </a:solidFill>
                <a:latin typeface="Sorts Mill Goudy"/>
                <a:ea typeface="Sorts Mill Goudy"/>
                <a:cs typeface="Sorts Mill Goudy"/>
                <a:sym typeface="Sorts Mill Goudy"/>
              </a:rPr>
              <a:t>During Wreaths Across America’s annual Escort to Arlington, a convoy of trucks travels from Maine to Arlington National Cemetery with wreaths to remember and honor veterans. </a:t>
            </a:r>
            <a:endParaRPr sz="1600">
              <a:solidFill>
                <a:schemeClr val="lt1"/>
              </a:solidFill>
              <a:latin typeface="Sorts Mill Goudy"/>
              <a:ea typeface="Sorts Mill Goudy"/>
              <a:cs typeface="Sorts Mill Goudy"/>
              <a:sym typeface="Sorts Mill Goudy"/>
            </a:endParaRPr>
          </a:p>
        </p:txBody>
      </p:sp>
      <p:sp>
        <p:nvSpPr>
          <p:cNvPr id="528" name="Google Shape;528;p107"/>
          <p:cNvSpPr/>
          <p:nvPr/>
        </p:nvSpPr>
        <p:spPr>
          <a:xfrm>
            <a:off x="881000" y="4273125"/>
            <a:ext cx="5105700" cy="59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The HART Ceremony is conducted each year to honor veterans of our nation’s allies.</a:t>
            </a:r>
            <a:endParaRPr sz="1600">
              <a:solidFill>
                <a:schemeClr val="lt1"/>
              </a:solidFill>
              <a:latin typeface="Sorts Mill Goudy"/>
              <a:ea typeface="Sorts Mill Goudy"/>
              <a:cs typeface="Sorts Mill Goudy"/>
              <a:sym typeface="Sorts Mill Goudy"/>
            </a:endParaRPr>
          </a:p>
          <a:p>
            <a:pPr marL="0" marR="0" lvl="0" indent="0" algn="l" rtl="0">
              <a:lnSpc>
                <a:spcPct val="100000"/>
              </a:lnSpc>
              <a:spcBef>
                <a:spcPts val="0"/>
              </a:spcBef>
              <a:spcAft>
                <a:spcPts val="0"/>
              </a:spcAft>
              <a:buClr>
                <a:srgbClr val="000000"/>
              </a:buClr>
              <a:buSzPts val="1600"/>
              <a:buFont typeface="Arial"/>
              <a:buNone/>
            </a:pPr>
            <a:endParaRPr sz="1600">
              <a:solidFill>
                <a:schemeClr val="lt1"/>
              </a:solidFill>
              <a:latin typeface="Sorts Mill Goudy"/>
              <a:ea typeface="Sorts Mill Goudy"/>
              <a:cs typeface="Sorts Mill Goudy"/>
              <a:sym typeface="Sorts Mill Goudy"/>
            </a:endParaRPr>
          </a:p>
        </p:txBody>
      </p:sp>
      <p:sp>
        <p:nvSpPr>
          <p:cNvPr id="529" name="Google Shape;529;p107"/>
          <p:cNvSpPr/>
          <p:nvPr/>
        </p:nvSpPr>
        <p:spPr>
          <a:xfrm>
            <a:off x="859700" y="5341400"/>
            <a:ext cx="5105700" cy="99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Statehouse ceremonies are hosted by Wreaths Across America at state capitols across nearly 50 states. These events bring together local leaders, veterans, and community members to remember and honor veterans.</a:t>
            </a:r>
            <a:endParaRPr sz="1600">
              <a:solidFill>
                <a:schemeClr val="lt1"/>
              </a:solidFill>
              <a:latin typeface="Sorts Mill Goudy"/>
              <a:ea typeface="Sorts Mill Goudy"/>
              <a:cs typeface="Sorts Mill Goudy"/>
              <a:sym typeface="Sorts Mill Goudy"/>
            </a:endParaRPr>
          </a:p>
        </p:txBody>
      </p:sp>
      <p:pic>
        <p:nvPicPr>
          <p:cNvPr id="530" name="Google Shape;530;p107"/>
          <p:cNvPicPr preferRelativeResize="0"/>
          <p:nvPr/>
        </p:nvPicPr>
        <p:blipFill rotWithShape="1">
          <a:blip r:embed="rId3">
            <a:alphaModFix/>
          </a:blip>
          <a:srcRect/>
          <a:stretch/>
        </p:blipFill>
        <p:spPr>
          <a:xfrm>
            <a:off x="6110800" y="1435825"/>
            <a:ext cx="6081201" cy="50976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108"/>
          <p:cNvSpPr/>
          <p:nvPr/>
        </p:nvSpPr>
        <p:spPr>
          <a:xfrm>
            <a:off x="0" y="1047067"/>
            <a:ext cx="121920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600" b="1">
              <a:solidFill>
                <a:schemeClr val="lt1"/>
              </a:solidFill>
              <a:latin typeface="Sorts Mill Goudy"/>
              <a:ea typeface="Sorts Mill Goudy"/>
              <a:cs typeface="Sorts Mill Goudy"/>
              <a:sym typeface="Sorts Mill Goudy"/>
            </a:endParaRPr>
          </a:p>
        </p:txBody>
      </p:sp>
      <p:sp>
        <p:nvSpPr>
          <p:cNvPr id="536" name="Google Shape;536;p108"/>
          <p:cNvSpPr txBox="1">
            <a:spLocks noGrp="1"/>
          </p:cNvSpPr>
          <p:nvPr>
            <p:ph type="title"/>
          </p:nvPr>
        </p:nvSpPr>
        <p:spPr>
          <a:xfrm>
            <a:off x="0" y="-123579"/>
            <a:ext cx="12192000" cy="1559400"/>
          </a:xfrm>
          <a:prstGeom prst="rect">
            <a:avLst/>
          </a:prstGeom>
          <a:solidFill>
            <a:srgbClr val="1E42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600">
                <a:solidFill>
                  <a:srgbClr val="FFFFFF"/>
                </a:solidFill>
                <a:latin typeface="Sorts Mill Goudy"/>
                <a:ea typeface="Sorts Mill Goudy"/>
                <a:cs typeface="Sorts Mill Goudy"/>
                <a:sym typeface="Sorts Mill Goudy"/>
              </a:rPr>
              <a:t>How Wreaths Across America HONORS Those Who Serve</a:t>
            </a:r>
            <a:endParaRPr sz="4600">
              <a:solidFill>
                <a:srgbClr val="FFFFFF"/>
              </a:solidFill>
              <a:latin typeface="Sorts Mill Goudy"/>
              <a:ea typeface="Sorts Mill Goudy"/>
              <a:cs typeface="Sorts Mill Goudy"/>
              <a:sym typeface="Sorts Mill Goudy"/>
            </a:endParaRPr>
          </a:p>
        </p:txBody>
      </p:sp>
      <p:sp>
        <p:nvSpPr>
          <p:cNvPr id="537" name="Google Shape;537;p108"/>
          <p:cNvSpPr/>
          <p:nvPr/>
        </p:nvSpPr>
        <p:spPr>
          <a:xfrm rot="10800000" flipH="1">
            <a:off x="3988767" y="1577593"/>
            <a:ext cx="7778700" cy="1084500"/>
          </a:xfrm>
          <a:prstGeom prst="roundRect">
            <a:avLst>
              <a:gd name="adj" fmla="val 42664"/>
            </a:avLst>
          </a:prstGeom>
          <a:solidFill>
            <a:schemeClr val="accent5"/>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Font typeface="Arial"/>
              <a:buNone/>
            </a:pPr>
            <a:endParaRPr sz="1600" b="1">
              <a:solidFill>
                <a:schemeClr val="lt1"/>
              </a:solidFill>
              <a:latin typeface="Sorts Mill Goudy"/>
              <a:ea typeface="Sorts Mill Goudy"/>
              <a:cs typeface="Sorts Mill Goudy"/>
              <a:sym typeface="Sorts Mill Goudy"/>
            </a:endParaRPr>
          </a:p>
        </p:txBody>
      </p:sp>
      <p:sp>
        <p:nvSpPr>
          <p:cNvPr id="538" name="Google Shape;538;p108"/>
          <p:cNvSpPr/>
          <p:nvPr/>
        </p:nvSpPr>
        <p:spPr>
          <a:xfrm flipH="1">
            <a:off x="3988767" y="2803852"/>
            <a:ext cx="7778700" cy="1084500"/>
          </a:xfrm>
          <a:prstGeom prst="roundRect">
            <a:avLst>
              <a:gd name="adj" fmla="val 42664"/>
            </a:avLst>
          </a:prstGeom>
          <a:solidFill>
            <a:srgbClr val="C00000"/>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Font typeface="Arial"/>
              <a:buNone/>
            </a:pPr>
            <a:endParaRPr sz="1900" b="1">
              <a:solidFill>
                <a:schemeClr val="lt1"/>
              </a:solidFill>
            </a:endParaRPr>
          </a:p>
        </p:txBody>
      </p:sp>
      <p:sp>
        <p:nvSpPr>
          <p:cNvPr id="539" name="Google Shape;539;p108"/>
          <p:cNvSpPr/>
          <p:nvPr/>
        </p:nvSpPr>
        <p:spPr>
          <a:xfrm flipH="1">
            <a:off x="3988767" y="4030116"/>
            <a:ext cx="7778700" cy="1084500"/>
          </a:xfrm>
          <a:prstGeom prst="roundRect">
            <a:avLst>
              <a:gd name="adj" fmla="val 42664"/>
            </a:avLst>
          </a:prstGeom>
          <a:solidFill>
            <a:srgbClr val="A5A5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a:solidFill>
                <a:schemeClr val="dk1"/>
              </a:solidFill>
            </a:endParaRPr>
          </a:p>
        </p:txBody>
      </p:sp>
      <p:sp>
        <p:nvSpPr>
          <p:cNvPr id="540" name="Google Shape;540;p108"/>
          <p:cNvSpPr/>
          <p:nvPr/>
        </p:nvSpPr>
        <p:spPr>
          <a:xfrm flipH="1">
            <a:off x="3988767" y="5256388"/>
            <a:ext cx="7778700" cy="1084500"/>
          </a:xfrm>
          <a:prstGeom prst="roundRect">
            <a:avLst>
              <a:gd name="adj" fmla="val 42664"/>
            </a:avLst>
          </a:prstGeom>
          <a:solidFill>
            <a:srgbClr val="213F76"/>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4400" b="1">
              <a:solidFill>
                <a:schemeClr val="lt1"/>
              </a:solidFill>
            </a:endParaRPr>
          </a:p>
        </p:txBody>
      </p:sp>
      <p:sp>
        <p:nvSpPr>
          <p:cNvPr id="541" name="Google Shape;541;p108"/>
          <p:cNvSpPr/>
          <p:nvPr/>
        </p:nvSpPr>
        <p:spPr>
          <a:xfrm>
            <a:off x="0" y="1498375"/>
            <a:ext cx="4854900" cy="4959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a:solidFill>
                <a:schemeClr val="lt1"/>
              </a:solidFill>
              <a:latin typeface="Sorts Mill Goudy"/>
              <a:ea typeface="Sorts Mill Goudy"/>
              <a:cs typeface="Sorts Mill Goudy"/>
              <a:sym typeface="Sorts Mill Goudy"/>
            </a:endParaRPr>
          </a:p>
        </p:txBody>
      </p:sp>
      <p:sp>
        <p:nvSpPr>
          <p:cNvPr id="542" name="Google Shape;542;p108"/>
          <p:cNvSpPr/>
          <p:nvPr/>
        </p:nvSpPr>
        <p:spPr>
          <a:xfrm>
            <a:off x="6481800" y="2856946"/>
            <a:ext cx="5054526" cy="99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dirty="0">
                <a:solidFill>
                  <a:schemeClr val="lt1"/>
                </a:solidFill>
                <a:latin typeface="Sorts Mill Goudy"/>
                <a:ea typeface="Sorts Mill Goudy"/>
                <a:cs typeface="Sorts Mill Goudy"/>
                <a:sym typeface="Sorts Mill Goudy"/>
              </a:rPr>
              <a:t>Wreaths Across America participates in veterans' events year-round, including Veterans Day &amp; Memorial Day, and honors veterans through WAA Radio, newsletters, press coverage, on their website, and on social media.</a:t>
            </a:r>
            <a:endParaRPr sz="1500" b="0" i="0" u="none" strike="noStrike" cap="none" dirty="0">
              <a:solidFill>
                <a:srgbClr val="FFFFFF"/>
              </a:solidFill>
              <a:latin typeface="Arial"/>
              <a:ea typeface="Arial"/>
              <a:cs typeface="Arial"/>
              <a:sym typeface="Arial"/>
            </a:endParaRPr>
          </a:p>
        </p:txBody>
      </p:sp>
      <p:sp>
        <p:nvSpPr>
          <p:cNvPr id="543" name="Google Shape;543;p108"/>
          <p:cNvSpPr/>
          <p:nvPr/>
        </p:nvSpPr>
        <p:spPr>
          <a:xfrm>
            <a:off x="6481750" y="1750400"/>
            <a:ext cx="5141400" cy="738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chemeClr val="lt1"/>
                </a:solidFill>
                <a:latin typeface="Sorts Mill Goudy"/>
                <a:ea typeface="Sorts Mill Goudy"/>
                <a:cs typeface="Sorts Mill Goudy"/>
                <a:sym typeface="Sorts Mill Goudy"/>
              </a:rPr>
              <a:t>The popular Wreaths Across America “Thanks-A-Million” campaign gives out free "I Owe You" cards nationwide to express gratitude and honor veterans across the country.</a:t>
            </a:r>
            <a:endParaRPr sz="1600">
              <a:solidFill>
                <a:schemeClr val="lt1"/>
              </a:solidFill>
              <a:latin typeface="Sorts Mill Goudy"/>
              <a:ea typeface="Sorts Mill Goudy"/>
              <a:cs typeface="Sorts Mill Goudy"/>
              <a:sym typeface="Sorts Mill Goudy"/>
            </a:endParaRPr>
          </a:p>
        </p:txBody>
      </p:sp>
      <p:sp>
        <p:nvSpPr>
          <p:cNvPr id="544" name="Google Shape;544;p108"/>
          <p:cNvSpPr/>
          <p:nvPr/>
        </p:nvSpPr>
        <p:spPr>
          <a:xfrm>
            <a:off x="6481800" y="4051363"/>
            <a:ext cx="4883100" cy="99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Through their Group Sponsorship program, Wreaths Across America has helped other nonprofits like Civil Air Patrol, Scouts, 4-H Clubs, VFWs, and American Legions raise funds for their own community needs.</a:t>
            </a:r>
            <a:endParaRPr sz="1600">
              <a:solidFill>
                <a:schemeClr val="lt1"/>
              </a:solidFill>
              <a:latin typeface="Sorts Mill Goudy"/>
              <a:ea typeface="Sorts Mill Goudy"/>
              <a:cs typeface="Sorts Mill Goudy"/>
              <a:sym typeface="Sorts Mill Goudy"/>
            </a:endParaRPr>
          </a:p>
          <a:p>
            <a:pPr marL="0" marR="0" lvl="0" indent="0" algn="l" rtl="0">
              <a:lnSpc>
                <a:spcPct val="100000"/>
              </a:lnSpc>
              <a:spcBef>
                <a:spcPts val="0"/>
              </a:spcBef>
              <a:spcAft>
                <a:spcPts val="0"/>
              </a:spcAft>
              <a:buClr>
                <a:srgbClr val="000000"/>
              </a:buClr>
              <a:buSzPts val="1600"/>
              <a:buFont typeface="Arial"/>
              <a:buNone/>
            </a:pPr>
            <a:endParaRPr sz="1600">
              <a:solidFill>
                <a:schemeClr val="lt1"/>
              </a:solidFill>
              <a:latin typeface="Sorts Mill Goudy"/>
              <a:ea typeface="Sorts Mill Goudy"/>
              <a:cs typeface="Sorts Mill Goudy"/>
              <a:sym typeface="Sorts Mill Goudy"/>
            </a:endParaRPr>
          </a:p>
        </p:txBody>
      </p:sp>
      <p:sp>
        <p:nvSpPr>
          <p:cNvPr id="545" name="Google Shape;545;p108"/>
          <p:cNvSpPr/>
          <p:nvPr/>
        </p:nvSpPr>
        <p:spPr>
          <a:xfrm>
            <a:off x="6481800" y="5298825"/>
            <a:ext cx="4883100" cy="99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The Wreaths Across America Museum at their National Headquarters in Columbia Falls, ME, showcases thousands of donated items, reflecting the organization's rich history and dedication to honoring veterans.</a:t>
            </a:r>
            <a:endParaRPr sz="1600">
              <a:solidFill>
                <a:schemeClr val="lt1"/>
              </a:solidFill>
              <a:latin typeface="Sorts Mill Goudy"/>
              <a:ea typeface="Sorts Mill Goudy"/>
              <a:cs typeface="Sorts Mill Goudy"/>
              <a:sym typeface="Sorts Mill Goudy"/>
            </a:endParaRPr>
          </a:p>
        </p:txBody>
      </p:sp>
      <p:pic>
        <p:nvPicPr>
          <p:cNvPr id="546" name="Google Shape;546;p108"/>
          <p:cNvPicPr preferRelativeResize="0"/>
          <p:nvPr/>
        </p:nvPicPr>
        <p:blipFill rotWithShape="1">
          <a:blip r:embed="rId3">
            <a:alphaModFix/>
          </a:blip>
          <a:srcRect/>
          <a:stretch/>
        </p:blipFill>
        <p:spPr>
          <a:xfrm>
            <a:off x="0" y="1429200"/>
            <a:ext cx="6081201" cy="50976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109"/>
          <p:cNvSpPr/>
          <p:nvPr/>
        </p:nvSpPr>
        <p:spPr>
          <a:xfrm>
            <a:off x="0" y="1047067"/>
            <a:ext cx="121920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600" b="1">
              <a:solidFill>
                <a:schemeClr val="lt1"/>
              </a:solidFill>
              <a:latin typeface="Sorts Mill Goudy"/>
              <a:ea typeface="Sorts Mill Goudy"/>
              <a:cs typeface="Sorts Mill Goudy"/>
              <a:sym typeface="Sorts Mill Goudy"/>
            </a:endParaRPr>
          </a:p>
        </p:txBody>
      </p:sp>
      <p:sp>
        <p:nvSpPr>
          <p:cNvPr id="552" name="Google Shape;552;p109"/>
          <p:cNvSpPr txBox="1">
            <a:spLocks noGrp="1"/>
          </p:cNvSpPr>
          <p:nvPr>
            <p:ph type="title"/>
          </p:nvPr>
        </p:nvSpPr>
        <p:spPr>
          <a:xfrm>
            <a:off x="0" y="-123579"/>
            <a:ext cx="12192000" cy="1559400"/>
          </a:xfrm>
          <a:prstGeom prst="rect">
            <a:avLst/>
          </a:prstGeom>
          <a:solidFill>
            <a:srgbClr val="1E42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600">
                <a:solidFill>
                  <a:srgbClr val="FFFFFF"/>
                </a:solidFill>
                <a:latin typeface="Sorts Mill Goudy"/>
                <a:ea typeface="Sorts Mill Goudy"/>
                <a:cs typeface="Sorts Mill Goudy"/>
                <a:sym typeface="Sorts Mill Goudy"/>
              </a:rPr>
              <a:t>How Wreaths Across America TEACHES the Next Generation the Value of Freedom</a:t>
            </a:r>
            <a:endParaRPr sz="4600">
              <a:solidFill>
                <a:srgbClr val="FFFFFF"/>
              </a:solidFill>
              <a:latin typeface="Sorts Mill Goudy"/>
              <a:ea typeface="Sorts Mill Goudy"/>
              <a:cs typeface="Sorts Mill Goudy"/>
              <a:sym typeface="Sorts Mill Goudy"/>
            </a:endParaRPr>
          </a:p>
        </p:txBody>
      </p:sp>
      <p:sp>
        <p:nvSpPr>
          <p:cNvPr id="553" name="Google Shape;553;p109"/>
          <p:cNvSpPr/>
          <p:nvPr/>
        </p:nvSpPr>
        <p:spPr>
          <a:xfrm flipH="1">
            <a:off x="469142" y="1577580"/>
            <a:ext cx="7778700" cy="1084500"/>
          </a:xfrm>
          <a:prstGeom prst="roundRect">
            <a:avLst>
              <a:gd name="adj" fmla="val 42664"/>
            </a:avLst>
          </a:prstGeom>
          <a:solidFill>
            <a:schemeClr val="accent5"/>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Font typeface="Arial"/>
              <a:buNone/>
            </a:pPr>
            <a:endParaRPr sz="1600" b="1">
              <a:solidFill>
                <a:schemeClr val="lt1"/>
              </a:solidFill>
              <a:latin typeface="Sorts Mill Goudy"/>
              <a:ea typeface="Sorts Mill Goudy"/>
              <a:cs typeface="Sorts Mill Goudy"/>
              <a:sym typeface="Sorts Mill Goudy"/>
            </a:endParaRPr>
          </a:p>
        </p:txBody>
      </p:sp>
      <p:sp>
        <p:nvSpPr>
          <p:cNvPr id="554" name="Google Shape;554;p109"/>
          <p:cNvSpPr/>
          <p:nvPr/>
        </p:nvSpPr>
        <p:spPr>
          <a:xfrm flipH="1">
            <a:off x="469142" y="2803852"/>
            <a:ext cx="7778700" cy="1084500"/>
          </a:xfrm>
          <a:prstGeom prst="roundRect">
            <a:avLst>
              <a:gd name="adj" fmla="val 42664"/>
            </a:avLst>
          </a:prstGeom>
          <a:solidFill>
            <a:srgbClr val="C00000"/>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Font typeface="Arial"/>
              <a:buNone/>
            </a:pPr>
            <a:endParaRPr sz="1900" b="1">
              <a:solidFill>
                <a:schemeClr val="lt1"/>
              </a:solidFill>
            </a:endParaRPr>
          </a:p>
        </p:txBody>
      </p:sp>
      <p:sp>
        <p:nvSpPr>
          <p:cNvPr id="555" name="Google Shape;555;p109"/>
          <p:cNvSpPr/>
          <p:nvPr/>
        </p:nvSpPr>
        <p:spPr>
          <a:xfrm flipH="1">
            <a:off x="469142" y="4030104"/>
            <a:ext cx="7778700" cy="1084500"/>
          </a:xfrm>
          <a:prstGeom prst="roundRect">
            <a:avLst>
              <a:gd name="adj" fmla="val 42664"/>
            </a:avLst>
          </a:prstGeom>
          <a:solidFill>
            <a:srgbClr val="A5A5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a:solidFill>
                <a:schemeClr val="dk1"/>
              </a:solidFill>
            </a:endParaRPr>
          </a:p>
        </p:txBody>
      </p:sp>
      <p:sp>
        <p:nvSpPr>
          <p:cNvPr id="556" name="Google Shape;556;p109"/>
          <p:cNvSpPr/>
          <p:nvPr/>
        </p:nvSpPr>
        <p:spPr>
          <a:xfrm flipH="1">
            <a:off x="469142" y="5256363"/>
            <a:ext cx="7778700" cy="1084500"/>
          </a:xfrm>
          <a:prstGeom prst="roundRect">
            <a:avLst>
              <a:gd name="adj" fmla="val 42664"/>
            </a:avLst>
          </a:prstGeom>
          <a:solidFill>
            <a:srgbClr val="213F76"/>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4400" b="1">
              <a:solidFill>
                <a:schemeClr val="lt1"/>
              </a:solidFill>
            </a:endParaRPr>
          </a:p>
        </p:txBody>
      </p:sp>
      <p:sp>
        <p:nvSpPr>
          <p:cNvPr id="557" name="Google Shape;557;p109"/>
          <p:cNvSpPr/>
          <p:nvPr/>
        </p:nvSpPr>
        <p:spPr>
          <a:xfrm>
            <a:off x="6842000" y="1519592"/>
            <a:ext cx="4854900" cy="4880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a:solidFill>
                <a:schemeClr val="lt1"/>
              </a:solidFill>
              <a:latin typeface="Sorts Mill Goudy"/>
              <a:ea typeface="Sorts Mill Goudy"/>
              <a:cs typeface="Sorts Mill Goudy"/>
              <a:sym typeface="Sorts Mill Goudy"/>
            </a:endParaRPr>
          </a:p>
        </p:txBody>
      </p:sp>
      <p:sp>
        <p:nvSpPr>
          <p:cNvPr id="558" name="Google Shape;558;p109"/>
          <p:cNvSpPr/>
          <p:nvPr/>
        </p:nvSpPr>
        <p:spPr>
          <a:xfrm>
            <a:off x="862400" y="2888900"/>
            <a:ext cx="5105700" cy="91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They achieve this through their </a:t>
            </a:r>
            <a:r>
              <a:rPr lang="en-US" sz="1600" i="1">
                <a:solidFill>
                  <a:schemeClr val="lt1"/>
                </a:solidFill>
                <a:latin typeface="Sorts Mill Goudy"/>
                <a:ea typeface="Sorts Mill Goudy"/>
                <a:cs typeface="Sorts Mill Goudy"/>
                <a:sym typeface="Sorts Mill Goudy"/>
              </a:rPr>
              <a:t>free </a:t>
            </a:r>
            <a:r>
              <a:rPr lang="en-US" sz="1600">
                <a:solidFill>
                  <a:schemeClr val="lt1"/>
                </a:solidFill>
                <a:latin typeface="Sorts Mill Goudy"/>
                <a:ea typeface="Sorts Mill Goudy"/>
                <a:cs typeface="Sorts Mill Goudy"/>
                <a:sym typeface="Sorts Mill Goudy"/>
              </a:rPr>
              <a:t>TEACH K-12 curriculum, providing learning tools, interactive media, and opportunities for schools, 4-H clubs, Scouts, and other youth groups to participate in their mission.</a:t>
            </a:r>
            <a:endParaRPr sz="1500" b="0" i="0" u="none" strike="noStrike" cap="none">
              <a:solidFill>
                <a:srgbClr val="FFFFFF"/>
              </a:solidFill>
              <a:latin typeface="Arial"/>
              <a:ea typeface="Arial"/>
              <a:cs typeface="Arial"/>
              <a:sym typeface="Arial"/>
            </a:endParaRPr>
          </a:p>
        </p:txBody>
      </p:sp>
      <p:sp>
        <p:nvSpPr>
          <p:cNvPr id="559" name="Google Shape;559;p109"/>
          <p:cNvSpPr/>
          <p:nvPr/>
        </p:nvSpPr>
        <p:spPr>
          <a:xfrm>
            <a:off x="883800" y="1750400"/>
            <a:ext cx="5105700" cy="738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chemeClr val="lt1"/>
                </a:solidFill>
                <a:latin typeface="Sorts Mill Goudy"/>
                <a:ea typeface="Sorts Mill Goudy"/>
                <a:cs typeface="Sorts Mill Goudy"/>
                <a:sym typeface="Sorts Mill Goudy"/>
              </a:rPr>
              <a:t>Wreaths Across America is dedicated to teaching younger generations the value of freedom and the importance of honoring those who sacrificed to protect it.</a:t>
            </a:r>
            <a:endParaRPr sz="1600">
              <a:solidFill>
                <a:schemeClr val="lt1"/>
              </a:solidFill>
              <a:latin typeface="Sorts Mill Goudy"/>
              <a:ea typeface="Sorts Mill Goudy"/>
              <a:cs typeface="Sorts Mill Goudy"/>
              <a:sym typeface="Sorts Mill Goudy"/>
            </a:endParaRPr>
          </a:p>
        </p:txBody>
      </p:sp>
      <p:sp>
        <p:nvSpPr>
          <p:cNvPr id="560" name="Google Shape;560;p109"/>
          <p:cNvSpPr/>
          <p:nvPr/>
        </p:nvSpPr>
        <p:spPr>
          <a:xfrm>
            <a:off x="883800" y="4202913"/>
            <a:ext cx="5105700" cy="73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The Mobile Education Exhibit is a traveling classroom designed to inspire and educate the public about Wreaths Across America’s mission and the lives it has touched.</a:t>
            </a:r>
            <a:endParaRPr sz="1600">
              <a:solidFill>
                <a:schemeClr val="lt1"/>
              </a:solidFill>
              <a:latin typeface="Sorts Mill Goudy"/>
              <a:ea typeface="Sorts Mill Goudy"/>
              <a:cs typeface="Sorts Mill Goudy"/>
              <a:sym typeface="Sorts Mill Goudy"/>
            </a:endParaRPr>
          </a:p>
          <a:p>
            <a:pPr marL="0" marR="0" lvl="0" indent="0" algn="l" rtl="0">
              <a:lnSpc>
                <a:spcPct val="100000"/>
              </a:lnSpc>
              <a:spcBef>
                <a:spcPts val="0"/>
              </a:spcBef>
              <a:spcAft>
                <a:spcPts val="0"/>
              </a:spcAft>
              <a:buClr>
                <a:srgbClr val="000000"/>
              </a:buClr>
              <a:buSzPts val="1600"/>
              <a:buFont typeface="Arial"/>
              <a:buNone/>
            </a:pPr>
            <a:endParaRPr sz="1600">
              <a:solidFill>
                <a:schemeClr val="lt1"/>
              </a:solidFill>
              <a:latin typeface="Sorts Mill Goudy"/>
              <a:ea typeface="Sorts Mill Goudy"/>
              <a:cs typeface="Sorts Mill Goudy"/>
              <a:sym typeface="Sorts Mill Goudy"/>
            </a:endParaRPr>
          </a:p>
        </p:txBody>
      </p:sp>
      <p:sp>
        <p:nvSpPr>
          <p:cNvPr id="561" name="Google Shape;561;p109"/>
          <p:cNvSpPr/>
          <p:nvPr/>
        </p:nvSpPr>
        <p:spPr>
          <a:xfrm>
            <a:off x="862400" y="5429175"/>
            <a:ext cx="5105700" cy="73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lt1"/>
                </a:solidFill>
                <a:latin typeface="Sorts Mill Goudy"/>
                <a:ea typeface="Sorts Mill Goudy"/>
                <a:cs typeface="Sorts Mill Goudy"/>
                <a:sym typeface="Sorts Mill Goudy"/>
              </a:rPr>
              <a:t>Wreaths Across America’s goal is to bring local communities and military members together through education, storytelling, and interactive experiences.</a:t>
            </a:r>
            <a:endParaRPr sz="1600">
              <a:solidFill>
                <a:schemeClr val="lt1"/>
              </a:solidFill>
              <a:latin typeface="Sorts Mill Goudy"/>
              <a:ea typeface="Sorts Mill Goudy"/>
              <a:cs typeface="Sorts Mill Goudy"/>
              <a:sym typeface="Sorts Mill Goudy"/>
            </a:endParaRPr>
          </a:p>
        </p:txBody>
      </p:sp>
      <p:pic>
        <p:nvPicPr>
          <p:cNvPr id="562" name="Google Shape;562;p109"/>
          <p:cNvPicPr preferRelativeResize="0"/>
          <p:nvPr/>
        </p:nvPicPr>
        <p:blipFill rotWithShape="1">
          <a:blip r:embed="rId3">
            <a:alphaModFix/>
          </a:blip>
          <a:srcRect/>
          <a:stretch/>
        </p:blipFill>
        <p:spPr>
          <a:xfrm>
            <a:off x="6110800" y="1435825"/>
            <a:ext cx="6081201" cy="50976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10"/>
          <p:cNvSpPr/>
          <p:nvPr/>
        </p:nvSpPr>
        <p:spPr>
          <a:xfrm>
            <a:off x="0" y="1047067"/>
            <a:ext cx="121920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568" name="Google Shape;568;p110"/>
          <p:cNvSpPr txBox="1">
            <a:spLocks noGrp="1"/>
          </p:cNvSpPr>
          <p:nvPr>
            <p:ph type="title"/>
          </p:nvPr>
        </p:nvSpPr>
        <p:spPr>
          <a:xfrm>
            <a:off x="0" y="-123567"/>
            <a:ext cx="12192000" cy="1047300"/>
          </a:xfrm>
          <a:prstGeom prst="rect">
            <a:avLst/>
          </a:prstGeom>
          <a:solidFill>
            <a:srgbClr val="1E4273"/>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Font typeface="Arial"/>
              <a:buNone/>
            </a:pPr>
            <a:r>
              <a:rPr lang="en-US" sz="4100">
                <a:solidFill>
                  <a:srgbClr val="FFFFFF"/>
                </a:solidFill>
                <a:latin typeface="Sorts Mill Goudy"/>
                <a:ea typeface="Sorts Mill Goudy"/>
                <a:cs typeface="Sorts Mill Goudy"/>
                <a:sym typeface="Sorts Mill Goudy"/>
              </a:rPr>
              <a:t>Look Back at the Wreaths Across America Timeline</a:t>
            </a:r>
            <a:endParaRPr sz="4100">
              <a:solidFill>
                <a:srgbClr val="FFFFFF"/>
              </a:solidFill>
              <a:latin typeface="Sorts Mill Goudy"/>
              <a:ea typeface="Sorts Mill Goudy"/>
              <a:cs typeface="Sorts Mill Goudy"/>
              <a:sym typeface="Sorts Mill Goudy"/>
            </a:endParaRPr>
          </a:p>
        </p:txBody>
      </p:sp>
      <p:pic>
        <p:nvPicPr>
          <p:cNvPr id="569" name="Google Shape;569;p110"/>
          <p:cNvPicPr preferRelativeResize="0"/>
          <p:nvPr/>
        </p:nvPicPr>
        <p:blipFill>
          <a:blip r:embed="rId3">
            <a:alphaModFix/>
          </a:blip>
          <a:stretch>
            <a:fillRect/>
          </a:stretch>
        </p:blipFill>
        <p:spPr>
          <a:xfrm>
            <a:off x="2547013" y="1047075"/>
            <a:ext cx="7097974" cy="54864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111"/>
          <p:cNvSpPr/>
          <p:nvPr/>
        </p:nvSpPr>
        <p:spPr>
          <a:xfrm>
            <a:off x="0" y="1047067"/>
            <a:ext cx="121920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575" name="Google Shape;575;p111"/>
          <p:cNvSpPr txBox="1">
            <a:spLocks noGrp="1"/>
          </p:cNvSpPr>
          <p:nvPr>
            <p:ph type="title"/>
          </p:nvPr>
        </p:nvSpPr>
        <p:spPr>
          <a:xfrm>
            <a:off x="0" y="-123567"/>
            <a:ext cx="12192000" cy="1047300"/>
          </a:xfrm>
          <a:prstGeom prst="rect">
            <a:avLst/>
          </a:prstGeom>
          <a:solidFill>
            <a:srgbClr val="1E4273"/>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Font typeface="Arial"/>
              <a:buNone/>
            </a:pPr>
            <a:r>
              <a:rPr lang="en-US" sz="4100">
                <a:solidFill>
                  <a:srgbClr val="FFFFFF"/>
                </a:solidFill>
                <a:latin typeface="Sorts Mill Goudy"/>
                <a:ea typeface="Sorts Mill Goudy"/>
                <a:cs typeface="Sorts Mill Goudy"/>
                <a:sym typeface="Sorts Mill Goudy"/>
              </a:rPr>
              <a:t>Watch Wreaths Across America Grow!</a:t>
            </a:r>
            <a:endParaRPr sz="4100">
              <a:solidFill>
                <a:srgbClr val="FFFFFF"/>
              </a:solidFill>
              <a:latin typeface="Sorts Mill Goudy"/>
              <a:ea typeface="Sorts Mill Goudy"/>
              <a:cs typeface="Sorts Mill Goudy"/>
              <a:sym typeface="Sorts Mill Goudy"/>
            </a:endParaRPr>
          </a:p>
        </p:txBody>
      </p:sp>
      <p:pic>
        <p:nvPicPr>
          <p:cNvPr id="576" name="Google Shape;576;p111"/>
          <p:cNvPicPr preferRelativeResize="0"/>
          <p:nvPr/>
        </p:nvPicPr>
        <p:blipFill rotWithShape="1">
          <a:blip r:embed="rId3">
            <a:alphaModFix/>
          </a:blip>
          <a:srcRect/>
          <a:stretch/>
        </p:blipFill>
        <p:spPr>
          <a:xfrm>
            <a:off x="6376467" y="1352717"/>
            <a:ext cx="5815533" cy="4875102"/>
          </a:xfrm>
          <a:prstGeom prst="rect">
            <a:avLst/>
          </a:prstGeom>
          <a:noFill/>
          <a:ln>
            <a:noFill/>
          </a:ln>
          <a:effectLst>
            <a:outerShdw blurRad="57150" dist="19050" dir="5400000" algn="bl" rotWithShape="0">
              <a:srgbClr val="000000">
                <a:alpha val="50000"/>
              </a:srgbClr>
            </a:outerShdw>
          </a:effectLst>
        </p:spPr>
      </p:pic>
      <p:pic>
        <p:nvPicPr>
          <p:cNvPr id="577" name="Google Shape;577;p111"/>
          <p:cNvPicPr preferRelativeResize="0"/>
          <p:nvPr/>
        </p:nvPicPr>
        <p:blipFill>
          <a:blip r:embed="rId4">
            <a:alphaModFix/>
          </a:blip>
          <a:stretch>
            <a:fillRect/>
          </a:stretch>
        </p:blipFill>
        <p:spPr>
          <a:xfrm>
            <a:off x="0" y="1352720"/>
            <a:ext cx="5815533" cy="487509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112"/>
          <p:cNvSpPr/>
          <p:nvPr/>
        </p:nvSpPr>
        <p:spPr>
          <a:xfrm>
            <a:off x="5708833" y="1047067"/>
            <a:ext cx="64833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583" name="Google Shape;583;p112"/>
          <p:cNvSpPr txBox="1">
            <a:spLocks noGrp="1"/>
          </p:cNvSpPr>
          <p:nvPr>
            <p:ph type="title"/>
          </p:nvPr>
        </p:nvSpPr>
        <p:spPr>
          <a:xfrm>
            <a:off x="0" y="-123567"/>
            <a:ext cx="12192000" cy="1047300"/>
          </a:xfrm>
          <a:prstGeom prst="rect">
            <a:avLst/>
          </a:prstGeom>
          <a:solidFill>
            <a:srgbClr val="1E4E7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43181"/>
              <a:buNone/>
            </a:pPr>
            <a:r>
              <a:rPr lang="en-US" b="1">
                <a:solidFill>
                  <a:schemeClr val="lt1"/>
                </a:solidFill>
                <a:latin typeface="Arial"/>
                <a:ea typeface="Arial"/>
                <a:cs typeface="Arial"/>
                <a:sym typeface="Arial"/>
              </a:rPr>
              <a:t>How ALA Can Support Wreaths Across America</a:t>
            </a:r>
            <a:endParaRPr b="1">
              <a:solidFill>
                <a:schemeClr val="lt1"/>
              </a:solidFill>
              <a:latin typeface="Arial"/>
              <a:ea typeface="Arial"/>
              <a:cs typeface="Arial"/>
              <a:sym typeface="Arial"/>
            </a:endParaRPr>
          </a:p>
        </p:txBody>
      </p:sp>
      <p:sp>
        <p:nvSpPr>
          <p:cNvPr id="584" name="Google Shape;584;p112"/>
          <p:cNvSpPr/>
          <p:nvPr/>
        </p:nvSpPr>
        <p:spPr>
          <a:xfrm>
            <a:off x="2743201" y="1047083"/>
            <a:ext cx="2743200" cy="27432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1900">
                <a:solidFill>
                  <a:schemeClr val="lt1"/>
                </a:solidFill>
                <a:latin typeface="Sorts Mill Goudy"/>
                <a:ea typeface="Sorts Mill Goudy"/>
                <a:cs typeface="Sorts Mill Goudy"/>
                <a:sym typeface="Sorts Mill Goudy"/>
              </a:rPr>
              <a:t>Take the lead as a Location Coordinator by registering a local cemetery for National Wreaths Across America Day.</a:t>
            </a:r>
            <a:endParaRPr sz="1600">
              <a:solidFill>
                <a:schemeClr val="lt1"/>
              </a:solidFill>
              <a:latin typeface="Sorts Mill Goudy"/>
              <a:ea typeface="Sorts Mill Goudy"/>
              <a:cs typeface="Sorts Mill Goudy"/>
              <a:sym typeface="Sorts Mill Goudy"/>
            </a:endParaRPr>
          </a:p>
        </p:txBody>
      </p:sp>
      <p:sp>
        <p:nvSpPr>
          <p:cNvPr id="585" name="Google Shape;585;p112"/>
          <p:cNvSpPr/>
          <p:nvPr/>
        </p:nvSpPr>
        <p:spPr>
          <a:xfrm>
            <a:off x="-1" y="1047074"/>
            <a:ext cx="2743200" cy="2743200"/>
          </a:xfrm>
          <a:prstGeom prst="rect">
            <a:avLst/>
          </a:prstGeom>
          <a:solidFill>
            <a:srgbClr val="C0000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Font typeface="Arial"/>
              <a:buNone/>
            </a:pPr>
            <a:r>
              <a:rPr lang="en-US" sz="1900">
                <a:solidFill>
                  <a:schemeClr val="lt1"/>
                </a:solidFill>
                <a:latin typeface="Sorts Mill Goudy"/>
                <a:ea typeface="Sorts Mill Goudy"/>
                <a:cs typeface="Sorts Mill Goudy"/>
                <a:sym typeface="Sorts Mill Goudy"/>
              </a:rPr>
              <a:t>Join our Sponsorship Group Program to help gather sponsorships for one of our 4,500+ locations!</a:t>
            </a:r>
            <a:endParaRPr sz="1900">
              <a:solidFill>
                <a:schemeClr val="lt1"/>
              </a:solidFill>
              <a:latin typeface="Sorts Mill Goudy"/>
              <a:ea typeface="Sorts Mill Goudy"/>
              <a:cs typeface="Sorts Mill Goudy"/>
              <a:sym typeface="Sorts Mill Goudy"/>
            </a:endParaRPr>
          </a:p>
        </p:txBody>
      </p:sp>
      <p:sp>
        <p:nvSpPr>
          <p:cNvPr id="586" name="Google Shape;586;p112"/>
          <p:cNvSpPr/>
          <p:nvPr/>
        </p:nvSpPr>
        <p:spPr>
          <a:xfrm>
            <a:off x="-1" y="3790267"/>
            <a:ext cx="2743200" cy="2743200"/>
          </a:xfrm>
          <a:prstGeom prst="rect">
            <a:avLst/>
          </a:prstGeom>
          <a:solidFill>
            <a:srgbClr val="1E42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r>
              <a:rPr lang="en-US" sz="1900">
                <a:solidFill>
                  <a:schemeClr val="lt1"/>
                </a:solidFill>
                <a:latin typeface="Sorts Mill Goudy"/>
                <a:ea typeface="Sorts Mill Goudy"/>
                <a:cs typeface="Sorts Mill Goudy"/>
                <a:sym typeface="Sorts Mill Goudy"/>
              </a:rPr>
              <a:t>Volunteer to help place wreaths at your local participating cemetery on December 14, 2024.</a:t>
            </a:r>
            <a:endParaRPr sz="1800">
              <a:solidFill>
                <a:srgbClr val="FFFFFF"/>
              </a:solidFill>
              <a:latin typeface="Sorts Mill Goudy"/>
              <a:ea typeface="Sorts Mill Goudy"/>
              <a:cs typeface="Sorts Mill Goudy"/>
              <a:sym typeface="Sorts Mill Goudy"/>
            </a:endParaRPr>
          </a:p>
        </p:txBody>
      </p:sp>
      <p:sp>
        <p:nvSpPr>
          <p:cNvPr id="587" name="Google Shape;587;p112"/>
          <p:cNvSpPr/>
          <p:nvPr/>
        </p:nvSpPr>
        <p:spPr>
          <a:xfrm>
            <a:off x="2743191" y="3790276"/>
            <a:ext cx="2743200" cy="2743200"/>
          </a:xfrm>
          <a:prstGeom prst="rect">
            <a:avLst/>
          </a:prstGeom>
          <a:solidFill>
            <a:srgbClr val="38761D"/>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900"/>
              <a:buFont typeface="Arial"/>
              <a:buNone/>
            </a:pPr>
            <a:r>
              <a:rPr lang="en-US" sz="1900">
                <a:solidFill>
                  <a:schemeClr val="lt1"/>
                </a:solidFill>
                <a:latin typeface="Sorts Mill Goudy"/>
                <a:ea typeface="Sorts Mill Goudy"/>
                <a:cs typeface="Sorts Mill Goudy"/>
                <a:sym typeface="Sorts Mill Goudy"/>
              </a:rPr>
              <a:t>Take part in our year-round programs!</a:t>
            </a:r>
            <a:endParaRPr sz="1500">
              <a:latin typeface="Sorts Mill Goudy"/>
              <a:ea typeface="Sorts Mill Goudy"/>
              <a:cs typeface="Sorts Mill Goudy"/>
              <a:sym typeface="Sorts Mill Goudy"/>
            </a:endParaRPr>
          </a:p>
        </p:txBody>
      </p:sp>
      <p:pic>
        <p:nvPicPr>
          <p:cNvPr id="588" name="Google Shape;588;p112"/>
          <p:cNvPicPr preferRelativeResize="0">
            <a:picLocks noGrp="1"/>
          </p:cNvPicPr>
          <p:nvPr>
            <p:ph type="pic" idx="2"/>
          </p:nvPr>
        </p:nvPicPr>
        <p:blipFill rotWithShape="1">
          <a:blip r:embed="rId3">
            <a:alphaModFix/>
          </a:blip>
          <a:srcRect/>
          <a:stretch/>
        </p:blipFill>
        <p:spPr>
          <a:xfrm>
            <a:off x="5647275" y="1047075"/>
            <a:ext cx="6544724" cy="5486401"/>
          </a:xfrm>
          <a:prstGeom prst="rect">
            <a:avLst/>
          </a:prstGeom>
          <a:noFill/>
          <a:ln>
            <a:noFill/>
          </a:ln>
          <a:effectLst>
            <a:outerShdw blurRad="57150" dist="19050" dir="5400000" algn="bl" rotWithShape="0">
              <a:srgbClr val="000000">
                <a:alpha val="50000"/>
              </a:srgbClr>
            </a:outerShdw>
          </a:effectLst>
        </p:spPr>
      </p:pic>
      <p:sp>
        <p:nvSpPr>
          <p:cNvPr id="589" name="Google Shape;589;p112"/>
          <p:cNvSpPr txBox="1">
            <a:spLocks noGrp="1"/>
          </p:cNvSpPr>
          <p:nvPr>
            <p:ph type="title"/>
          </p:nvPr>
        </p:nvSpPr>
        <p:spPr>
          <a:xfrm>
            <a:off x="0" y="-123575"/>
            <a:ext cx="12192000" cy="1170600"/>
          </a:xfrm>
          <a:prstGeom prst="rect">
            <a:avLst/>
          </a:prstGeom>
          <a:solidFill>
            <a:srgbClr val="1E42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100">
                <a:solidFill>
                  <a:srgbClr val="FFFFFF"/>
                </a:solidFill>
                <a:latin typeface="Sorts Mill Goudy"/>
                <a:ea typeface="Sorts Mill Goudy"/>
                <a:cs typeface="Sorts Mill Goudy"/>
                <a:sym typeface="Sorts Mill Goudy"/>
              </a:rPr>
              <a:t>How Your Community Can Get Involved</a:t>
            </a:r>
            <a:endParaRPr sz="4100">
              <a:solidFill>
                <a:srgbClr val="FFFFFF"/>
              </a:solidFill>
              <a:latin typeface="Sorts Mill Goudy"/>
              <a:ea typeface="Sorts Mill Goudy"/>
              <a:cs typeface="Sorts Mill Goudy"/>
              <a:sym typeface="Sorts Mill Goud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13"/>
          <p:cNvSpPr/>
          <p:nvPr/>
        </p:nvSpPr>
        <p:spPr>
          <a:xfrm>
            <a:off x="0" y="1047067"/>
            <a:ext cx="12192000" cy="548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595" name="Google Shape;595;p113"/>
          <p:cNvSpPr/>
          <p:nvPr/>
        </p:nvSpPr>
        <p:spPr>
          <a:xfrm>
            <a:off x="0" y="1316000"/>
            <a:ext cx="5066700" cy="50388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Quattrocento Sans"/>
              <a:ea typeface="Quattrocento Sans"/>
              <a:cs typeface="Quattrocento Sans"/>
              <a:sym typeface="Quattrocento Sans"/>
            </a:endParaRPr>
          </a:p>
        </p:txBody>
      </p:sp>
      <p:sp>
        <p:nvSpPr>
          <p:cNvPr id="596" name="Google Shape;596;p113"/>
          <p:cNvSpPr txBox="1"/>
          <p:nvPr/>
        </p:nvSpPr>
        <p:spPr>
          <a:xfrm>
            <a:off x="76500" y="1271000"/>
            <a:ext cx="4913700" cy="50838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n-US" sz="1900" b="1">
                <a:solidFill>
                  <a:srgbClr val="008E40"/>
                </a:solidFill>
                <a:latin typeface="Sorts Mill Goudy"/>
                <a:ea typeface="Sorts Mill Goudy"/>
                <a:cs typeface="Sorts Mill Goudy"/>
                <a:sym typeface="Sorts Mill Goudy"/>
              </a:rPr>
              <a:t>Choose Your Plan</a:t>
            </a:r>
            <a:endParaRPr sz="1900" b="1">
              <a:solidFill>
                <a:srgbClr val="008E40"/>
              </a:solidFill>
              <a:latin typeface="Sorts Mill Goudy"/>
              <a:ea typeface="Sorts Mill Goudy"/>
              <a:cs typeface="Sorts Mill Goudy"/>
              <a:sym typeface="Sorts Mill Goudy"/>
            </a:endParaRPr>
          </a:p>
          <a:p>
            <a:pPr marL="0" lvl="0" indent="0" algn="ctr" rtl="0">
              <a:lnSpc>
                <a:spcPct val="115000"/>
              </a:lnSpc>
              <a:spcBef>
                <a:spcPts val="0"/>
              </a:spcBef>
              <a:spcAft>
                <a:spcPts val="0"/>
              </a:spcAft>
              <a:buNone/>
            </a:pPr>
            <a:r>
              <a:rPr lang="en-US" sz="1500" i="1">
                <a:solidFill>
                  <a:schemeClr val="dk1"/>
                </a:solidFill>
                <a:highlight>
                  <a:schemeClr val="lt1"/>
                </a:highlight>
                <a:latin typeface="Sorts Mill Goudy"/>
                <a:ea typeface="Sorts Mill Goudy"/>
                <a:cs typeface="Sorts Mill Goudy"/>
                <a:sym typeface="Sorts Mill Goudy"/>
              </a:rPr>
              <a:t>Select the plan that best fits your group’s goals.</a:t>
            </a:r>
            <a:endParaRPr sz="1500" i="1">
              <a:solidFill>
                <a:schemeClr val="dk1"/>
              </a:solidFill>
              <a:highlight>
                <a:schemeClr val="lt1"/>
              </a:highlight>
              <a:latin typeface="Sorts Mill Goudy"/>
              <a:ea typeface="Sorts Mill Goudy"/>
              <a:cs typeface="Sorts Mill Goudy"/>
              <a:sym typeface="Sorts Mill Goudy"/>
            </a:endParaRPr>
          </a:p>
          <a:p>
            <a:pPr marL="0" lvl="0" indent="0" algn="l" rtl="0">
              <a:lnSpc>
                <a:spcPct val="115000"/>
              </a:lnSpc>
              <a:spcBef>
                <a:spcPts val="0"/>
              </a:spcBef>
              <a:spcAft>
                <a:spcPts val="0"/>
              </a:spcAft>
              <a:buNone/>
            </a:pPr>
            <a:endParaRPr sz="200">
              <a:solidFill>
                <a:schemeClr val="dk1"/>
              </a:solidFill>
              <a:highlight>
                <a:schemeClr val="lt1"/>
              </a:highlight>
              <a:latin typeface="Sorts Mill Goudy"/>
              <a:ea typeface="Sorts Mill Goudy"/>
              <a:cs typeface="Sorts Mill Goudy"/>
              <a:sym typeface="Sorts Mill Goudy"/>
            </a:endParaRPr>
          </a:p>
          <a:p>
            <a:pPr marL="609600" lvl="0" indent="-400050" algn="l" rtl="0">
              <a:lnSpc>
                <a:spcPct val="115000"/>
              </a:lnSpc>
              <a:spcBef>
                <a:spcPts val="0"/>
              </a:spcBef>
              <a:spcAft>
                <a:spcPts val="0"/>
              </a:spcAft>
              <a:buClr>
                <a:schemeClr val="dk1"/>
              </a:buClr>
              <a:buSzPts val="1500"/>
              <a:buFont typeface="Sorts Mill Goudy"/>
              <a:buChar char="➔"/>
            </a:pPr>
            <a:r>
              <a:rPr lang="en-US" sz="1500" b="1">
                <a:solidFill>
                  <a:schemeClr val="dk1"/>
                </a:solidFill>
                <a:highlight>
                  <a:schemeClr val="lt1"/>
                </a:highlight>
                <a:latin typeface="Sorts Mill Goudy"/>
                <a:ea typeface="Sorts Mill Goudy"/>
                <a:cs typeface="Sorts Mill Goudy"/>
                <a:sym typeface="Sorts Mill Goudy"/>
              </a:rPr>
              <a:t>3-for-2 Plan: </a:t>
            </a:r>
            <a:r>
              <a:rPr lang="en-US" sz="1500">
                <a:solidFill>
                  <a:schemeClr val="dk1"/>
                </a:solidFill>
                <a:highlight>
                  <a:schemeClr val="lt1"/>
                </a:highlight>
                <a:latin typeface="Sorts Mill Goudy"/>
                <a:ea typeface="Sorts Mill Goudy"/>
                <a:cs typeface="Sorts Mill Goudy"/>
                <a:sym typeface="Sorts Mill Goudy"/>
              </a:rPr>
              <a:t>The location will receive three wreaths for every two $17 sponsorships.</a:t>
            </a:r>
            <a:endParaRPr sz="1500">
              <a:solidFill>
                <a:schemeClr val="dk1"/>
              </a:solidFill>
              <a:highlight>
                <a:schemeClr val="lt1"/>
              </a:highlight>
              <a:latin typeface="Sorts Mill Goudy"/>
              <a:ea typeface="Sorts Mill Goudy"/>
              <a:cs typeface="Sorts Mill Goudy"/>
              <a:sym typeface="Sorts Mill Goudy"/>
            </a:endParaRPr>
          </a:p>
          <a:p>
            <a:pPr marL="609600" lvl="0" indent="-400050" algn="l" rtl="0">
              <a:lnSpc>
                <a:spcPct val="115000"/>
              </a:lnSpc>
              <a:spcBef>
                <a:spcPts val="0"/>
              </a:spcBef>
              <a:spcAft>
                <a:spcPts val="0"/>
              </a:spcAft>
              <a:buClr>
                <a:schemeClr val="dk1"/>
              </a:buClr>
              <a:buSzPts val="1500"/>
              <a:buFont typeface="Sorts Mill Goudy"/>
              <a:buChar char="➔"/>
            </a:pPr>
            <a:r>
              <a:rPr lang="en-US" sz="1500" b="1">
                <a:solidFill>
                  <a:schemeClr val="dk1"/>
                </a:solidFill>
                <a:highlight>
                  <a:schemeClr val="lt1"/>
                </a:highlight>
                <a:latin typeface="Sorts Mill Goudy"/>
                <a:ea typeface="Sorts Mill Goudy"/>
                <a:cs typeface="Sorts Mill Goudy"/>
                <a:sym typeface="Sorts Mill Goudy"/>
              </a:rPr>
              <a:t>$5 Back Plan: </a:t>
            </a:r>
            <a:r>
              <a:rPr lang="en-US" sz="1500">
                <a:solidFill>
                  <a:schemeClr val="dk1"/>
                </a:solidFill>
                <a:highlight>
                  <a:schemeClr val="lt1"/>
                </a:highlight>
                <a:latin typeface="Sorts Mill Goudy"/>
                <a:ea typeface="Sorts Mill Goudy"/>
                <a:cs typeface="Sorts Mill Goudy"/>
                <a:sym typeface="Sorts Mill Goudy"/>
              </a:rPr>
              <a:t>You will get $5 back for every $17 sponsorship. </a:t>
            </a:r>
            <a:r>
              <a:rPr lang="en-US" sz="1500" i="1">
                <a:solidFill>
                  <a:schemeClr val="dk1"/>
                </a:solidFill>
                <a:highlight>
                  <a:schemeClr val="lt1"/>
                </a:highlight>
                <a:latin typeface="Sorts Mill Goudy"/>
                <a:ea typeface="Sorts Mill Goudy"/>
                <a:cs typeface="Sorts Mill Goudy"/>
                <a:sym typeface="Sorts Mill Goudy"/>
              </a:rPr>
              <a:t>A current-year W9 is required for payback checks and tax purposes.</a:t>
            </a:r>
            <a:endParaRPr sz="1500" i="1">
              <a:solidFill>
                <a:schemeClr val="dk1"/>
              </a:solidFill>
              <a:highlight>
                <a:schemeClr val="lt1"/>
              </a:highlight>
              <a:latin typeface="Sorts Mill Goudy"/>
              <a:ea typeface="Sorts Mill Goudy"/>
              <a:cs typeface="Sorts Mill Goudy"/>
              <a:sym typeface="Sorts Mill Goudy"/>
            </a:endParaRPr>
          </a:p>
          <a:p>
            <a:pPr marL="609600" lvl="0" indent="-400050" algn="l" rtl="0">
              <a:lnSpc>
                <a:spcPct val="115000"/>
              </a:lnSpc>
              <a:spcBef>
                <a:spcPts val="0"/>
              </a:spcBef>
              <a:spcAft>
                <a:spcPts val="0"/>
              </a:spcAft>
              <a:buClr>
                <a:schemeClr val="dk1"/>
              </a:buClr>
              <a:buSzPts val="1500"/>
              <a:buFont typeface="Sorts Mill Goudy"/>
              <a:buChar char="➔"/>
            </a:pPr>
            <a:r>
              <a:rPr lang="en-US" sz="1500" b="1">
                <a:solidFill>
                  <a:schemeClr val="dk1"/>
                </a:solidFill>
                <a:highlight>
                  <a:schemeClr val="lt1"/>
                </a:highlight>
                <a:latin typeface="Sorts Mill Goudy"/>
                <a:ea typeface="Sorts Mill Goudy"/>
                <a:cs typeface="Sorts Mill Goudy"/>
                <a:sym typeface="Sorts Mill Goudy"/>
              </a:rPr>
              <a:t>No Plan: </a:t>
            </a:r>
            <a:r>
              <a:rPr lang="en-US" sz="1500">
                <a:solidFill>
                  <a:schemeClr val="dk1"/>
                </a:solidFill>
                <a:highlight>
                  <a:schemeClr val="lt1"/>
                </a:highlight>
                <a:latin typeface="Sorts Mill Goudy"/>
                <a:ea typeface="Sorts Mill Goudy"/>
                <a:cs typeface="Sorts Mill Goudy"/>
                <a:sym typeface="Sorts Mill Goudy"/>
              </a:rPr>
              <a:t>Support our mission by helping cover Wreaths Across America overhead.</a:t>
            </a:r>
            <a:endParaRPr sz="1500">
              <a:solidFill>
                <a:schemeClr val="dk1"/>
              </a:solidFill>
              <a:highlight>
                <a:schemeClr val="lt1"/>
              </a:highlight>
              <a:latin typeface="Sorts Mill Goudy"/>
              <a:ea typeface="Sorts Mill Goudy"/>
              <a:cs typeface="Sorts Mill Goudy"/>
              <a:sym typeface="Sorts Mill Goudy"/>
            </a:endParaRPr>
          </a:p>
          <a:p>
            <a:pPr marL="1219200" lvl="0" indent="0" algn="l" rtl="0">
              <a:lnSpc>
                <a:spcPct val="115000"/>
              </a:lnSpc>
              <a:spcBef>
                <a:spcPts val="0"/>
              </a:spcBef>
              <a:spcAft>
                <a:spcPts val="0"/>
              </a:spcAft>
              <a:buNone/>
            </a:pPr>
            <a:endParaRPr sz="1500" i="1">
              <a:solidFill>
                <a:schemeClr val="dk1"/>
              </a:solidFill>
              <a:highlight>
                <a:schemeClr val="lt1"/>
              </a:highlight>
            </a:endParaRPr>
          </a:p>
          <a:p>
            <a:pPr marL="0" lvl="0" indent="0" algn="ctr" rtl="0">
              <a:lnSpc>
                <a:spcPct val="115000"/>
              </a:lnSpc>
              <a:spcBef>
                <a:spcPts val="0"/>
              </a:spcBef>
              <a:spcAft>
                <a:spcPts val="0"/>
              </a:spcAft>
              <a:buNone/>
            </a:pPr>
            <a:r>
              <a:rPr lang="en-US" sz="1900" b="1">
                <a:solidFill>
                  <a:srgbClr val="C00000"/>
                </a:solidFill>
                <a:latin typeface="Sorts Mill Goudy"/>
                <a:ea typeface="Sorts Mill Goudy"/>
                <a:cs typeface="Sorts Mill Goudy"/>
                <a:sym typeface="Sorts Mill Goudy"/>
              </a:rPr>
              <a:t>How It Works</a:t>
            </a:r>
            <a:endParaRPr sz="1900" b="1">
              <a:solidFill>
                <a:srgbClr val="C00000"/>
              </a:solidFill>
              <a:latin typeface="Sorts Mill Goudy"/>
              <a:ea typeface="Sorts Mill Goudy"/>
              <a:cs typeface="Sorts Mill Goudy"/>
              <a:sym typeface="Sorts Mill Goudy"/>
            </a:endParaRPr>
          </a:p>
          <a:p>
            <a:pPr marL="0" lvl="0" indent="0" algn="l" rtl="0">
              <a:spcBef>
                <a:spcPts val="0"/>
              </a:spcBef>
              <a:spcAft>
                <a:spcPts val="0"/>
              </a:spcAft>
              <a:buNone/>
            </a:pPr>
            <a:endParaRPr sz="200">
              <a:latin typeface="Sorts Mill Goudy"/>
              <a:ea typeface="Sorts Mill Goudy"/>
              <a:cs typeface="Sorts Mill Goudy"/>
              <a:sym typeface="Sorts Mill Goudy"/>
            </a:endParaRPr>
          </a:p>
          <a:p>
            <a:pPr marL="457200" lvl="0" indent="-323850" algn="l" rtl="0">
              <a:spcBef>
                <a:spcPts val="0"/>
              </a:spcBef>
              <a:spcAft>
                <a:spcPts val="0"/>
              </a:spcAft>
              <a:buSzPts val="1500"/>
              <a:buFont typeface="Sorts Mill Goudy"/>
              <a:buAutoNum type="arabicPeriod"/>
            </a:pPr>
            <a:r>
              <a:rPr lang="en-US" sz="1500" b="1">
                <a:latin typeface="Sorts Mill Goudy"/>
                <a:ea typeface="Sorts Mill Goudy"/>
                <a:cs typeface="Sorts Mill Goudy"/>
                <a:sym typeface="Sorts Mill Goudy"/>
              </a:rPr>
              <a:t>Sign up: </a:t>
            </a:r>
            <a:r>
              <a:rPr lang="en-US" sz="1500">
                <a:latin typeface="Sorts Mill Goudy"/>
                <a:ea typeface="Sorts Mill Goudy"/>
                <a:cs typeface="Sorts Mill Goudy"/>
                <a:sym typeface="Sorts Mill Goudy"/>
              </a:rPr>
              <a:t>Complete the Sponsorship Group Sign-Up Form. Processing takes 2-3 business days.</a:t>
            </a:r>
            <a:endParaRPr sz="1500">
              <a:latin typeface="Sorts Mill Goudy"/>
              <a:ea typeface="Sorts Mill Goudy"/>
              <a:cs typeface="Sorts Mill Goudy"/>
              <a:sym typeface="Sorts Mill Goudy"/>
            </a:endParaRPr>
          </a:p>
          <a:p>
            <a:pPr marL="457200" lvl="0" indent="-323850" algn="l" rtl="0">
              <a:spcBef>
                <a:spcPts val="0"/>
              </a:spcBef>
              <a:spcAft>
                <a:spcPts val="0"/>
              </a:spcAft>
              <a:buSzPts val="1500"/>
              <a:buFont typeface="Sorts Mill Goudy"/>
              <a:buAutoNum type="arabicPeriod"/>
            </a:pPr>
            <a:r>
              <a:rPr lang="en-US" sz="1500" b="1">
                <a:latin typeface="Sorts Mill Goudy"/>
                <a:ea typeface="Sorts Mill Goudy"/>
                <a:cs typeface="Sorts Mill Goudy"/>
                <a:sym typeface="Sorts Mill Goudy"/>
              </a:rPr>
              <a:t>Get Started: </a:t>
            </a:r>
            <a:r>
              <a:rPr lang="en-US" sz="1500">
                <a:latin typeface="Sorts Mill Goudy"/>
                <a:ea typeface="Sorts Mill Goudy"/>
                <a:cs typeface="Sorts Mill Goudy"/>
                <a:sym typeface="Sorts Mill Goudy"/>
              </a:rPr>
              <a:t>Receive a welcome email with your Group ID and all the info you need.</a:t>
            </a:r>
            <a:endParaRPr sz="1500">
              <a:latin typeface="Sorts Mill Goudy"/>
              <a:ea typeface="Sorts Mill Goudy"/>
              <a:cs typeface="Sorts Mill Goudy"/>
              <a:sym typeface="Sorts Mill Goudy"/>
            </a:endParaRPr>
          </a:p>
          <a:p>
            <a:pPr marL="457200" lvl="0" indent="-323850" algn="l" rtl="0">
              <a:spcBef>
                <a:spcPts val="0"/>
              </a:spcBef>
              <a:spcAft>
                <a:spcPts val="0"/>
              </a:spcAft>
              <a:buSzPts val="1500"/>
              <a:buFont typeface="Sorts Mill Goudy"/>
              <a:buAutoNum type="arabicPeriod"/>
            </a:pPr>
            <a:r>
              <a:rPr lang="en-US" sz="1500" b="1">
                <a:latin typeface="Sorts Mill Goudy"/>
                <a:ea typeface="Sorts Mill Goudy"/>
                <a:cs typeface="Sorts Mill Goudy"/>
                <a:sym typeface="Sorts Mill Goudy"/>
              </a:rPr>
              <a:t>Spread the Word: </a:t>
            </a:r>
            <a:r>
              <a:rPr lang="en-US" sz="1500">
                <a:latin typeface="Sorts Mill Goudy"/>
                <a:ea typeface="Sorts Mill Goudy"/>
                <a:cs typeface="Sorts Mill Goudy"/>
                <a:sym typeface="Sorts Mill Goudy"/>
              </a:rPr>
              <a:t>Network within your community to gather sponsorships.</a:t>
            </a:r>
            <a:endParaRPr sz="1500">
              <a:latin typeface="Sorts Mill Goudy"/>
              <a:ea typeface="Sorts Mill Goudy"/>
              <a:cs typeface="Sorts Mill Goudy"/>
              <a:sym typeface="Sorts Mill Goudy"/>
            </a:endParaRPr>
          </a:p>
          <a:p>
            <a:pPr marL="457200" lvl="0" indent="-323850" algn="l" rtl="0">
              <a:spcBef>
                <a:spcPts val="0"/>
              </a:spcBef>
              <a:spcAft>
                <a:spcPts val="0"/>
              </a:spcAft>
              <a:buSzPts val="1500"/>
              <a:buFont typeface="Sorts Mill Goudy"/>
              <a:buAutoNum type="arabicPeriod"/>
            </a:pPr>
            <a:r>
              <a:rPr lang="en-US" sz="1500" b="1">
                <a:latin typeface="Sorts Mill Goudy"/>
                <a:ea typeface="Sorts Mill Goudy"/>
                <a:cs typeface="Sorts Mill Goudy"/>
                <a:sym typeface="Sorts Mill Goudy"/>
              </a:rPr>
              <a:t>Stay Informed: </a:t>
            </a:r>
            <a:r>
              <a:rPr lang="en-US" sz="1500">
                <a:latin typeface="Sorts Mill Goudy"/>
                <a:ea typeface="Sorts Mill Goudy"/>
                <a:cs typeface="Sorts Mill Goudy"/>
                <a:sym typeface="Sorts Mill Goudy"/>
              </a:rPr>
              <a:t>Receive regular updates and support from headquarters.</a:t>
            </a:r>
            <a:endParaRPr sz="1500">
              <a:latin typeface="Sorts Mill Goudy"/>
              <a:ea typeface="Sorts Mill Goudy"/>
              <a:cs typeface="Sorts Mill Goudy"/>
              <a:sym typeface="Sorts Mill Goudy"/>
            </a:endParaRPr>
          </a:p>
        </p:txBody>
      </p:sp>
      <p:pic>
        <p:nvPicPr>
          <p:cNvPr id="597" name="Google Shape;597;p113"/>
          <p:cNvPicPr preferRelativeResize="0"/>
          <p:nvPr/>
        </p:nvPicPr>
        <p:blipFill rotWithShape="1">
          <a:blip r:embed="rId3">
            <a:alphaModFix/>
          </a:blip>
          <a:srcRect t="3163" b="2121"/>
          <a:stretch/>
        </p:blipFill>
        <p:spPr>
          <a:xfrm>
            <a:off x="5413700" y="1151425"/>
            <a:ext cx="6778300" cy="5382050"/>
          </a:xfrm>
          <a:prstGeom prst="rect">
            <a:avLst/>
          </a:prstGeom>
          <a:noFill/>
          <a:ln>
            <a:noFill/>
          </a:ln>
          <a:effectLst>
            <a:outerShdw blurRad="57150" dist="19050" dir="5400000" algn="bl" rotWithShape="0">
              <a:srgbClr val="000000">
                <a:alpha val="50000"/>
              </a:srgbClr>
            </a:outerShdw>
          </a:effectLst>
        </p:spPr>
      </p:pic>
      <p:sp>
        <p:nvSpPr>
          <p:cNvPr id="598" name="Google Shape;598;p113"/>
          <p:cNvSpPr txBox="1">
            <a:spLocks noGrp="1"/>
          </p:cNvSpPr>
          <p:nvPr>
            <p:ph type="title"/>
          </p:nvPr>
        </p:nvSpPr>
        <p:spPr>
          <a:xfrm>
            <a:off x="0" y="-19175"/>
            <a:ext cx="12192000" cy="1170600"/>
          </a:xfrm>
          <a:prstGeom prst="rect">
            <a:avLst/>
          </a:prstGeom>
          <a:solidFill>
            <a:srgbClr val="1E42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a:solidFill>
                  <a:srgbClr val="FFFFFF"/>
                </a:solidFill>
                <a:latin typeface="Sorts Mill Goudy"/>
                <a:ea typeface="Sorts Mill Goudy"/>
                <a:cs typeface="Sorts Mill Goudy"/>
                <a:sym typeface="Sorts Mill Goudy"/>
              </a:rPr>
              <a:t>Wreaths Across America Sponsorship Group Program</a:t>
            </a:r>
            <a:endParaRPr sz="4000">
              <a:solidFill>
                <a:srgbClr val="FFFFFF"/>
              </a:solidFill>
              <a:latin typeface="Sorts Mill Goudy"/>
              <a:ea typeface="Sorts Mill Goudy"/>
              <a:cs typeface="Sorts Mill Goudy"/>
              <a:sym typeface="Sorts Mill Goudy"/>
            </a:endParaRPr>
          </a:p>
        </p:txBody>
      </p:sp>
    </p:spTree>
  </p:cSld>
  <p:clrMapOvr>
    <a:masterClrMapping/>
  </p:clrMapOvr>
</p:sld>
</file>

<file path=ppt/theme/theme1.xml><?xml version="1.0" encoding="utf-8"?>
<a:theme xmlns:a="http://schemas.openxmlformats.org/drawingml/2006/main" name="Office Theme">
  <a:themeElements>
    <a:clrScheme name="hijau arab">
      <a:dk1>
        <a:srgbClr val="000000"/>
      </a:dk1>
      <a:lt1>
        <a:srgbClr val="FFFFFF"/>
      </a:lt1>
      <a:dk2>
        <a:srgbClr val="44546A"/>
      </a:dk2>
      <a:lt2>
        <a:srgbClr val="E7E6E6"/>
      </a:lt2>
      <a:accent1>
        <a:srgbClr val="92D050"/>
      </a:accent1>
      <a:accent2>
        <a:srgbClr val="00D661"/>
      </a:accent2>
      <a:accent3>
        <a:srgbClr val="00B050"/>
      </a:accent3>
      <a:accent4>
        <a:srgbClr val="00A44A"/>
      </a:accent4>
      <a:accent5>
        <a:srgbClr val="008E40"/>
      </a:accent5>
      <a:accent6>
        <a:srgbClr val="00A44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hijau arab">
      <a:dk1>
        <a:srgbClr val="000000"/>
      </a:dk1>
      <a:lt1>
        <a:srgbClr val="FFFFFF"/>
      </a:lt1>
      <a:dk2>
        <a:srgbClr val="44546A"/>
      </a:dk2>
      <a:lt2>
        <a:srgbClr val="E7E6E6"/>
      </a:lt2>
      <a:accent1>
        <a:srgbClr val="92D050"/>
      </a:accent1>
      <a:accent2>
        <a:srgbClr val="00D661"/>
      </a:accent2>
      <a:accent3>
        <a:srgbClr val="00B050"/>
      </a:accent3>
      <a:accent4>
        <a:srgbClr val="00A44A"/>
      </a:accent4>
      <a:accent5>
        <a:srgbClr val="008E40"/>
      </a:accent5>
      <a:accent6>
        <a:srgbClr val="00A44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hijau arab">
      <a:dk1>
        <a:srgbClr val="000000"/>
      </a:dk1>
      <a:lt1>
        <a:srgbClr val="FFFFFF"/>
      </a:lt1>
      <a:dk2>
        <a:srgbClr val="44546A"/>
      </a:dk2>
      <a:lt2>
        <a:srgbClr val="E7E6E6"/>
      </a:lt2>
      <a:accent1>
        <a:srgbClr val="92D050"/>
      </a:accent1>
      <a:accent2>
        <a:srgbClr val="00D661"/>
      </a:accent2>
      <a:accent3>
        <a:srgbClr val="00B050"/>
      </a:accent3>
      <a:accent4>
        <a:srgbClr val="00A44A"/>
      </a:accent4>
      <a:accent5>
        <a:srgbClr val="008E40"/>
      </a:accent5>
      <a:accent6>
        <a:srgbClr val="00A44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hijau arab">
      <a:dk1>
        <a:srgbClr val="000000"/>
      </a:dk1>
      <a:lt1>
        <a:srgbClr val="FFFFFF"/>
      </a:lt1>
      <a:dk2>
        <a:srgbClr val="A70D0D"/>
      </a:dk2>
      <a:lt2>
        <a:srgbClr val="E7E6E6"/>
      </a:lt2>
      <a:accent1>
        <a:srgbClr val="92D050"/>
      </a:accent1>
      <a:accent2>
        <a:srgbClr val="00D661"/>
      </a:accent2>
      <a:accent3>
        <a:srgbClr val="00B050"/>
      </a:accent3>
      <a:accent4>
        <a:srgbClr val="00A44A"/>
      </a:accent4>
      <a:accent5>
        <a:srgbClr val="3F8D3E"/>
      </a:accent5>
      <a:accent6>
        <a:srgbClr val="00A44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2079</Words>
  <Application>Microsoft Macintosh PowerPoint</Application>
  <PresentationFormat>Widescreen</PresentationFormat>
  <Paragraphs>257</Paragraphs>
  <Slides>21</Slides>
  <Notes>21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21</vt:i4>
      </vt:variant>
    </vt:vector>
  </HeadingPairs>
  <TitlesOfParts>
    <vt:vector size="30" baseType="lpstr">
      <vt:lpstr>Arial</vt:lpstr>
      <vt:lpstr>Sorts Mill Goudy</vt:lpstr>
      <vt:lpstr>Calibri</vt:lpstr>
      <vt:lpstr>Quattrocento Sans</vt:lpstr>
      <vt:lpstr>Office Theme</vt:lpstr>
      <vt:lpstr>Office Theme</vt:lpstr>
      <vt:lpstr>Office Theme</vt:lpstr>
      <vt:lpstr>Office Theme</vt:lpstr>
      <vt:lpstr>Simple Light</vt:lpstr>
      <vt:lpstr>PowerPoint Presentation</vt:lpstr>
      <vt:lpstr>PowerPoint Presentation</vt:lpstr>
      <vt:lpstr>How Wreaths Across America REMEMBERS our Fallen U.S. Veterans</vt:lpstr>
      <vt:lpstr>How Wreaths Across America HONORS Those Who Serve</vt:lpstr>
      <vt:lpstr>How Wreaths Across America TEACHES the Next Generation the Value of Freedom</vt:lpstr>
      <vt:lpstr>Look Back at the Wreaths Across America Timeline</vt:lpstr>
      <vt:lpstr>Watch Wreaths Across America Grow!</vt:lpstr>
      <vt:lpstr>How ALA Can Support Wreaths Across America</vt:lpstr>
      <vt:lpstr>Wreaths Across America Sponsorship Group Program</vt:lpstr>
      <vt:lpstr>More about the $5 Back Plan</vt:lpstr>
      <vt:lpstr>How ALA Can Support Wreaths Across America</vt:lpstr>
      <vt:lpstr>Ways to Customize Your WAA Group Page</vt:lpstr>
      <vt:lpstr>Customized WAA Resources</vt:lpstr>
      <vt:lpstr>Ask for Local Support</vt:lpstr>
      <vt:lpstr>PowerPoint Presentation</vt:lpstr>
      <vt:lpstr>Expand Your Reach with Year-Round WAA Programs</vt:lpstr>
      <vt:lpstr>Listen to Wreaths Across America Radio!</vt:lpstr>
      <vt:lpstr>PowerPoint Presentation</vt:lpstr>
      <vt:lpstr>PowerPoint Presentation</vt:lpstr>
      <vt:lpstr>Meet the Wreaths Across America Locations &amp; Groups 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Meagan  Erickson</cp:lastModifiedBy>
  <cp:revision>3</cp:revision>
  <dcterms:modified xsi:type="dcterms:W3CDTF">2024-08-15T15:27:42Z</dcterms:modified>
</cp:coreProperties>
</file>