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3" r:id="rId3"/>
    <p:sldMasterId id="2147483684" r:id="rId4"/>
    <p:sldMasterId id="214748368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Lst>
  <p:sldSz cy="6858000" cx="12192000"/>
  <p:notesSz cx="6858000" cy="9144000"/>
  <p:embeddedFontLst>
    <p:embeddedFont>
      <p:font typeface="Lato"/>
      <p:regular r:id="rId21"/>
      <p:bold r:id="rId22"/>
      <p:italic r:id="rId23"/>
      <p:boldItalic r:id="rId24"/>
    </p:embeddedFont>
    <p:embeddedFont>
      <p:font typeface="Bebas Neue"/>
      <p:regular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Lato-bold.fntdata"/><Relationship Id="rId21" Type="http://schemas.openxmlformats.org/officeDocument/2006/relationships/font" Target="fonts/Lato-regular.fntdata"/><Relationship Id="rId24" Type="http://schemas.openxmlformats.org/officeDocument/2006/relationships/font" Target="fonts/Lato-boldItalic.fntdata"/><Relationship Id="rId23" Type="http://schemas.openxmlformats.org/officeDocument/2006/relationships/font" Target="fonts/Lato-italic.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5" Type="http://schemas.openxmlformats.org/officeDocument/2006/relationships/font" Target="fonts/BebasNeue-regular.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reathsacrossamerica.org"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452" name="Google Shape;45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In addition to the wreath laying ceremony in December, Wreaths Across America also offers several other opportunities to honor and remember our nation’s heroes all year round. </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US"/>
              <a:t>One of these is the </a:t>
            </a:r>
            <a:r>
              <a:rPr b="1" lang="en-US"/>
              <a:t>In Lieu of Flowers program</a:t>
            </a:r>
            <a:r>
              <a:rPr lang="en-US"/>
              <a:t>, which is specifically for veterans who have recently passed. This is a special way to memorialize the life and service of our veterans. Instead of encouraging loved ones to send flowers to the family of the veteran who has recently passed, we will create a custom page for the veteran and help you customize it with their photo and biography, and loved ones can sponsor veteran wreaths in their honor. This is also where loved ones can upload a photo of the veteran and write a personal message to be displayed on their Remember Wall. There will be a direct link to their In Lieu of Flowers page that you can share with your community to help further their legacy through sponsored veteran wreaths. If this is something you are interested in, let me know and I’ll help you set it up!</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You’ll also find some helpful volunteer resources on our new Wreaths Across America website!</a:t>
            </a:r>
            <a:r>
              <a:rPr lang="en-US"/>
              <a:t> Just go to </a:t>
            </a:r>
            <a:r>
              <a:rPr lang="en-US" u="sng">
                <a:solidFill>
                  <a:schemeClr val="hlink"/>
                </a:solidFill>
                <a:hlinkClick r:id="rId2"/>
              </a:rPr>
              <a:t>www.wreathsacrossamerica.org</a:t>
            </a:r>
            <a:r>
              <a:rPr lang="en-US"/>
              <a:t> and click on ‘Get Involved’ to find everything that you will need.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have most documents already templated to help make your job easier! However, if you are planning to customize any materials, we will need to approve them before you do any printing or distribution. Go ahead and email me the draft of your custom document and I’ll run it by our Communications Director for approval.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0" i="0" sz="1200" u="none" strike="noStrike"/>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81" name="Google Shape;48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b280859ae9_0_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g2b280859ae9_0_2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Here is a map that shows you which states are covered by each Regional Liaison Team. This map is located on the Volunteer Resource Page and can be accessed at anytime.</a:t>
            </a:r>
            <a:endParaRPr/>
          </a:p>
        </p:txBody>
      </p:sp>
      <p:sp>
        <p:nvSpPr>
          <p:cNvPr id="491" name="Google Shape;491;g2b280859ae9_0_2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4143226a04_0_5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3" name="Google Shape;623;g24143226a04_0_5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rtl="0" algn="l">
              <a:spcBef>
                <a:spcPts val="0"/>
              </a:spcBef>
              <a:spcAft>
                <a:spcPts val="0"/>
              </a:spcAft>
              <a:buNone/>
            </a:pPr>
            <a:r>
              <a:rPr lang="en-US"/>
              <a:t>Here's the WAA Locations and Groups Team! </a:t>
            </a:r>
            <a:endParaRPr/>
          </a:p>
        </p:txBody>
      </p:sp>
      <p:sp>
        <p:nvSpPr>
          <p:cNvPr id="624" name="Google Shape;624;g24143226a04_0_558:notes"/>
          <p:cNvSpPr txBox="1"/>
          <p:nvPr>
            <p:ph idx="10" type="dt"/>
          </p:nvPr>
        </p:nvSpPr>
        <p:spPr>
          <a:xfrm>
            <a:off x="3884613" y="0"/>
            <a:ext cx="2971800" cy="458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rPr lang="en-US"/>
              <a:t>8/11/20</a:t>
            </a:r>
            <a:endParaRPr/>
          </a:p>
        </p:txBody>
      </p:sp>
      <p:sp>
        <p:nvSpPr>
          <p:cNvPr id="625" name="Google Shape;625;g24143226a04_0_5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2" name="Google Shape;65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Just to give a brief history of Wreaths Across America over the years. </a:t>
            </a:r>
            <a:endParaRPr/>
          </a:p>
          <a:p>
            <a:pPr indent="0" lvl="0" marL="0" marR="0" rtl="0" algn="l">
              <a:lnSpc>
                <a:spcPct val="100000"/>
              </a:lnSpc>
              <a:spcBef>
                <a:spcPts val="0"/>
              </a:spcBef>
              <a:spcAft>
                <a:spcPts val="0"/>
              </a:spcAft>
              <a:buClr>
                <a:schemeClr val="dk1"/>
              </a:buClr>
              <a:buSzPts val="1200"/>
              <a:buFont typeface="Arial"/>
              <a:buNone/>
            </a:pPr>
            <a:r>
              <a:rPr lang="en-US"/>
              <a:t>In 1992  the first 5,000 wreaths were donated by Morrill Worcester and Worcester Wreath Company.</a:t>
            </a:r>
            <a:endParaRPr/>
          </a:p>
          <a:p>
            <a:pPr indent="0" lvl="0" marL="0" marR="0" rtl="0" algn="l">
              <a:lnSpc>
                <a:spcPct val="100000"/>
              </a:lnSpc>
              <a:spcBef>
                <a:spcPts val="0"/>
              </a:spcBef>
              <a:spcAft>
                <a:spcPts val="0"/>
              </a:spcAft>
              <a:buClr>
                <a:schemeClr val="dk1"/>
              </a:buClr>
              <a:buSzPts val="1200"/>
              <a:buFont typeface="Arial"/>
              <a:buNone/>
            </a:pPr>
            <a:r>
              <a:rPr lang="en-US"/>
              <a:t>In 2005, the iconic photo of wreaths in snow became a viral sensation.</a:t>
            </a:r>
            <a:endParaRPr/>
          </a:p>
          <a:p>
            <a:pPr indent="0" lvl="0" marL="0" marR="0" rtl="0" algn="l">
              <a:lnSpc>
                <a:spcPct val="100000"/>
              </a:lnSpc>
              <a:spcBef>
                <a:spcPts val="0"/>
              </a:spcBef>
              <a:spcAft>
                <a:spcPts val="0"/>
              </a:spcAft>
              <a:buClr>
                <a:schemeClr val="dk1"/>
              </a:buClr>
              <a:buSzPts val="1200"/>
              <a:buFont typeface="Arial"/>
              <a:buNone/>
            </a:pPr>
            <a:r>
              <a:rPr lang="en-US"/>
              <a:t>In 2006, With the help of the Civil Air Patrol and other civic organizations, simultaneous wreath-laying ceremonies were held at over 150 locations around the country.</a:t>
            </a:r>
            <a:endParaRPr/>
          </a:p>
          <a:p>
            <a:pPr indent="0" lvl="0" marL="0" marR="0" rtl="0" algn="l">
              <a:lnSpc>
                <a:spcPct val="100000"/>
              </a:lnSpc>
              <a:spcBef>
                <a:spcPts val="0"/>
              </a:spcBef>
              <a:spcAft>
                <a:spcPts val="0"/>
              </a:spcAft>
              <a:buClr>
                <a:schemeClr val="dk1"/>
              </a:buClr>
              <a:buSzPts val="1200"/>
              <a:buFont typeface="Arial"/>
              <a:buNone/>
            </a:pPr>
            <a:r>
              <a:rPr lang="en-US"/>
              <a:t>In 2007, Wreaths Across America was formed as a 501c3 Nonprofit Organization.</a:t>
            </a:r>
            <a:endParaRPr/>
          </a:p>
          <a:p>
            <a:pPr indent="0" lvl="0" marL="0" marR="0" rtl="0" algn="l">
              <a:lnSpc>
                <a:spcPct val="100000"/>
              </a:lnSpc>
              <a:spcBef>
                <a:spcPts val="0"/>
              </a:spcBef>
              <a:spcAft>
                <a:spcPts val="0"/>
              </a:spcAft>
              <a:buClr>
                <a:schemeClr val="dk1"/>
              </a:buClr>
              <a:buSzPts val="1200"/>
              <a:buFont typeface="Arial"/>
              <a:buNone/>
            </a:pPr>
            <a:r>
              <a:rPr lang="en-US"/>
              <a:t>In 2012, the millionth wreath was placed at Arlington National Cemetery </a:t>
            </a:r>
            <a:endParaRPr/>
          </a:p>
          <a:p>
            <a:pPr indent="0" lvl="0" marL="0" marR="0" rtl="0" algn="l">
              <a:lnSpc>
                <a:spcPct val="100000"/>
              </a:lnSpc>
              <a:spcBef>
                <a:spcPts val="0"/>
              </a:spcBef>
              <a:spcAft>
                <a:spcPts val="0"/>
              </a:spcAft>
              <a:buClr>
                <a:schemeClr val="dk1"/>
              </a:buClr>
              <a:buSzPts val="1200"/>
              <a:buFont typeface="Arial"/>
              <a:buNone/>
            </a:pPr>
            <a:r>
              <a:rPr lang="en-US"/>
              <a:t>In 2014, for the first time, every headstone at Arlington National Cemetery received a wreath. </a:t>
            </a:r>
            <a:endParaRPr/>
          </a:p>
          <a:p>
            <a:pPr indent="0" lvl="0" marL="0" marR="0" rtl="0" algn="l">
              <a:lnSpc>
                <a:spcPct val="100000"/>
              </a:lnSpc>
              <a:spcBef>
                <a:spcPts val="0"/>
              </a:spcBef>
              <a:spcAft>
                <a:spcPts val="0"/>
              </a:spcAft>
              <a:buClr>
                <a:schemeClr val="dk1"/>
              </a:buClr>
              <a:buSzPts val="1200"/>
              <a:buFont typeface="Arial"/>
              <a:buNone/>
            </a:pPr>
            <a:r>
              <a:rPr lang="en-US"/>
              <a:t>2016 was the 25</a:t>
            </a:r>
            <a:r>
              <a:rPr baseline="30000" lang="en-US"/>
              <a:t>th</a:t>
            </a:r>
            <a:r>
              <a:rPr lang="en-US"/>
              <a:t> year that veterans wreaths were placed at Arlington National Cemetery.</a:t>
            </a:r>
            <a:endParaRPr/>
          </a:p>
          <a:p>
            <a:pPr indent="0" lvl="0" marL="0" marR="0" rtl="0" algn="l">
              <a:lnSpc>
                <a:spcPct val="100000"/>
              </a:lnSpc>
              <a:spcBef>
                <a:spcPts val="0"/>
              </a:spcBef>
              <a:spcAft>
                <a:spcPts val="0"/>
              </a:spcAft>
              <a:buClr>
                <a:schemeClr val="dk1"/>
              </a:buClr>
              <a:buSzPts val="1200"/>
              <a:buFont typeface="Arial"/>
              <a:buNone/>
            </a:pPr>
            <a:r>
              <a:rPr lang="en-US"/>
              <a:t>In 2018 the mission advanced overseas with the first placement of 9,387 veterans wreaths at the Normandy- American Cemetery in France</a:t>
            </a:r>
            <a:endParaRPr/>
          </a:p>
          <a:p>
            <a:pPr indent="0" lvl="0" marL="0" marR="0" rtl="0" algn="l">
              <a:lnSpc>
                <a:spcPct val="100000"/>
              </a:lnSpc>
              <a:spcBef>
                <a:spcPts val="0"/>
              </a:spcBef>
              <a:spcAft>
                <a:spcPts val="0"/>
              </a:spcAft>
              <a:buClr>
                <a:schemeClr val="dk1"/>
              </a:buClr>
              <a:buSzPts val="1200"/>
              <a:buFont typeface="Arial"/>
              <a:buNone/>
            </a:pPr>
            <a:r>
              <a:rPr lang="en-US"/>
              <a:t>In 2019 there were 2.2 million veterans wreaths placed at more than 2,100 participating location's across the country. </a:t>
            </a:r>
            <a:endParaRPr/>
          </a:p>
          <a:p>
            <a:pPr indent="0" lvl="0" marL="0" marR="0" rtl="0" algn="l">
              <a:lnSpc>
                <a:spcPct val="100000"/>
              </a:lnSpc>
              <a:spcBef>
                <a:spcPts val="0"/>
              </a:spcBef>
              <a:spcAft>
                <a:spcPts val="0"/>
              </a:spcAft>
              <a:buClr>
                <a:schemeClr val="dk1"/>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t/>
            </a:r>
            <a:endParaRPr/>
          </a:p>
        </p:txBody>
      </p:sp>
      <p:sp>
        <p:nvSpPr>
          <p:cNvPr id="382" name="Google Shape;38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mp; Footer (Light Version)">
  <p:cSld name="Header &amp; Footer (Light Version)">
    <p:spTree>
      <p:nvGrpSpPr>
        <p:cNvPr id="15" name="Shape 15"/>
        <p:cNvGrpSpPr/>
        <p:nvPr/>
      </p:nvGrpSpPr>
      <p:grpSpPr>
        <a:xfrm>
          <a:off x="0" y="0"/>
          <a:ext cx="0" cy="0"/>
          <a:chOff x="0" y="0"/>
          <a:chExt cx="0" cy="0"/>
        </a:xfrm>
      </p:grpSpPr>
    </p:spTree>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 name="Shape 81"/>
        <p:cNvGrpSpPr/>
        <p:nvPr/>
      </p:nvGrpSpPr>
      <p:grpSpPr>
        <a:xfrm>
          <a:off x="0" y="0"/>
          <a:ext cx="0" cy="0"/>
          <a:chOff x="0" y="0"/>
          <a:chExt cx="0" cy="0"/>
        </a:xfrm>
      </p:grpSpPr>
      <p:sp>
        <p:nvSpPr>
          <p:cNvPr id="82" name="Google Shape;82;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showMasterSp="0">
  <p:cSld name="Title &amp; Subtitle">
    <p:spTree>
      <p:nvGrpSpPr>
        <p:cNvPr id="86" name="Shape 86"/>
        <p:cNvGrpSpPr/>
        <p:nvPr/>
      </p:nvGrpSpPr>
      <p:grpSpPr>
        <a:xfrm>
          <a:off x="0" y="0"/>
          <a:ext cx="0" cy="0"/>
          <a:chOff x="0" y="0"/>
          <a:chExt cx="0" cy="0"/>
        </a:xfrm>
      </p:grpSpPr>
      <p:sp>
        <p:nvSpPr>
          <p:cNvPr id="87" name="Google Shape;87;p12"/>
          <p:cNvSpPr txBox="1"/>
          <p:nvPr>
            <p:ph idx="1" type="body"/>
          </p:nvPr>
        </p:nvSpPr>
        <p:spPr>
          <a:xfrm>
            <a:off x="889000" y="889000"/>
            <a:ext cx="10414000" cy="5073650"/>
          </a:xfrm>
          <a:prstGeom prst="rect">
            <a:avLst/>
          </a:prstGeom>
          <a:noFill/>
          <a:ln>
            <a:noFill/>
          </a:ln>
        </p:spPr>
        <p:txBody>
          <a:bodyPr anchorCtr="0" anchor="ctr"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94" name="Shape 94"/>
        <p:cNvGrpSpPr/>
        <p:nvPr/>
      </p:nvGrpSpPr>
      <p:grpSpPr>
        <a:xfrm>
          <a:off x="0" y="0"/>
          <a:ext cx="0" cy="0"/>
          <a:chOff x="0" y="0"/>
          <a:chExt cx="0" cy="0"/>
        </a:xfrm>
      </p:grpSpPr>
      <p:pic>
        <p:nvPicPr>
          <p:cNvPr id="95" name="Google Shape;95;p14"/>
          <p:cNvPicPr preferRelativeResize="0"/>
          <p:nvPr/>
        </p:nvPicPr>
        <p:blipFill rotWithShape="1">
          <a:blip r:embed="rId2">
            <a:alphaModFix/>
          </a:blip>
          <a:srcRect b="0" l="0" r="0" t="0"/>
          <a:stretch/>
        </p:blipFill>
        <p:spPr>
          <a:xfrm>
            <a:off x="11330677" y="236071"/>
            <a:ext cx="615121" cy="568831"/>
          </a:xfrm>
          <a:prstGeom prst="rect">
            <a:avLst/>
          </a:prstGeom>
          <a:noFill/>
          <a:ln>
            <a:noFill/>
          </a:ln>
        </p:spPr>
      </p:pic>
      <p:sp>
        <p:nvSpPr>
          <p:cNvPr id="96" name="Google Shape;96;p14"/>
          <p:cNvSpPr/>
          <p:nvPr/>
        </p:nvSpPr>
        <p:spPr>
          <a:xfrm>
            <a:off x="216446" y="6557695"/>
            <a:ext cx="6096000" cy="261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100"/>
              <a:buFont typeface="Arial"/>
              <a:buNone/>
            </a:pPr>
            <a:r>
              <a:rPr b="0" i="0" lang="en-US" sz="1100" u="none" cap="none" strike="noStrike">
                <a:solidFill>
                  <a:srgbClr val="595959"/>
                </a:solidFill>
                <a:latin typeface="Arial"/>
                <a:ea typeface="Arial"/>
                <a:cs typeface="Arial"/>
                <a:sym typeface="Arial"/>
              </a:rPr>
              <a:t>LOCATION &amp; GROUPS WEBINAR SERIES November 9</a:t>
            </a:r>
            <a:r>
              <a:rPr b="0" baseline="30000" i="0" lang="en-US" sz="1100" u="none" cap="none" strike="noStrike">
                <a:solidFill>
                  <a:srgbClr val="595959"/>
                </a:solidFill>
                <a:latin typeface="Arial"/>
                <a:ea typeface="Arial"/>
                <a:cs typeface="Arial"/>
                <a:sym typeface="Arial"/>
              </a:rPr>
              <a:t>th</a:t>
            </a:r>
            <a:r>
              <a:rPr b="0" i="0" lang="en-US" sz="1100" u="none" cap="none" strike="noStrike">
                <a:solidFill>
                  <a:srgbClr val="595959"/>
                </a:solidFill>
                <a:latin typeface="Arial"/>
                <a:ea typeface="Arial"/>
                <a:cs typeface="Arial"/>
                <a:sym typeface="Arial"/>
              </a:rPr>
              <a:t>, 2021</a:t>
            </a:r>
            <a:endParaRPr b="0" i="0" sz="1100" u="none" cap="none" strike="noStrike">
              <a:solidFill>
                <a:srgbClr val="595959"/>
              </a:solidFill>
              <a:latin typeface="Arial"/>
              <a:ea typeface="Arial"/>
              <a:cs typeface="Arial"/>
              <a:sym typeface="Arial"/>
            </a:endParaRPr>
          </a:p>
        </p:txBody>
      </p:sp>
      <p:cxnSp>
        <p:nvCxnSpPr>
          <p:cNvPr id="97" name="Google Shape;97;p14"/>
          <p:cNvCxnSpPr/>
          <p:nvPr/>
        </p:nvCxnSpPr>
        <p:spPr>
          <a:xfrm>
            <a:off x="216446" y="6557695"/>
            <a:ext cx="11759100" cy="0"/>
          </a:xfrm>
          <a:prstGeom prst="straightConnector1">
            <a:avLst/>
          </a:prstGeom>
          <a:noFill/>
          <a:ln cap="flat" cmpd="sng" w="9525">
            <a:solidFill>
              <a:srgbClr val="C00000"/>
            </a:solidFill>
            <a:prstDash val="solid"/>
            <a:round/>
            <a:headEnd len="sm" w="sm" type="none"/>
            <a:tailEnd len="sm" w="sm" type="none"/>
          </a:ln>
        </p:spPr>
      </p:cxnSp>
      <p:cxnSp>
        <p:nvCxnSpPr>
          <p:cNvPr id="98" name="Google Shape;98;p14"/>
          <p:cNvCxnSpPr/>
          <p:nvPr/>
        </p:nvCxnSpPr>
        <p:spPr>
          <a:xfrm>
            <a:off x="216446" y="164515"/>
            <a:ext cx="11759100" cy="0"/>
          </a:xfrm>
          <a:prstGeom prst="straightConnector1">
            <a:avLst/>
          </a:prstGeom>
          <a:noFill/>
          <a:ln cap="flat" cmpd="sng" w="9525">
            <a:solidFill>
              <a:srgbClr val="C00000"/>
            </a:solidFill>
            <a:prstDash val="solid"/>
            <a:round/>
            <a:headEnd len="sm" w="sm" type="none"/>
            <a:tailEnd len="sm" w="sm" type="none"/>
          </a:ln>
        </p:spPr>
      </p:cxnSp>
      <p:sp>
        <p:nvSpPr>
          <p:cNvPr id="99" name="Google Shape;99;p14"/>
          <p:cNvSpPr txBox="1"/>
          <p:nvPr>
            <p:ph idx="1" type="body"/>
          </p:nvPr>
        </p:nvSpPr>
        <p:spPr>
          <a:xfrm>
            <a:off x="250825" y="293688"/>
            <a:ext cx="10531500" cy="1039800"/>
          </a:xfrm>
          <a:prstGeom prst="rect">
            <a:avLst/>
          </a:prstGeom>
          <a:noFill/>
          <a:ln>
            <a:noFill/>
          </a:ln>
        </p:spPr>
        <p:txBody>
          <a:bodyPr anchorCtr="0" anchor="ctr"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800"/>
              <a:buNone/>
              <a:defRPr b="1" sz="4400">
                <a:latin typeface="Arial"/>
                <a:ea typeface="Arial"/>
                <a:cs typeface="Arial"/>
                <a:sym typeface="Arial"/>
              </a:defRPr>
            </a:lvl1pPr>
            <a:lvl2pPr indent="-381000" lvl="1" marL="914400" rtl="0" algn="l">
              <a:lnSpc>
                <a:spcPct val="90000"/>
              </a:lnSpc>
              <a:spcBef>
                <a:spcPts val="500"/>
              </a:spcBef>
              <a:spcAft>
                <a:spcPts val="0"/>
              </a:spcAft>
              <a:buClr>
                <a:schemeClr val="dk1"/>
              </a:buClr>
              <a:buSzPts val="2400"/>
              <a:buChar char="•"/>
              <a:defRPr/>
            </a:lvl2pPr>
            <a:lvl3pPr indent="-355600" lvl="2" marL="1371600" rtl="0" algn="l">
              <a:lnSpc>
                <a:spcPct val="90000"/>
              </a:lnSpc>
              <a:spcBef>
                <a:spcPts val="500"/>
              </a:spcBef>
              <a:spcAft>
                <a:spcPts val="0"/>
              </a:spcAft>
              <a:buClr>
                <a:schemeClr val="dk1"/>
              </a:buClr>
              <a:buSzPts val="20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0" name="Google Shape;100;p14"/>
          <p:cNvSpPr txBox="1"/>
          <p:nvPr>
            <p:ph idx="12" type="sldNum"/>
          </p:nvPr>
        </p:nvSpPr>
        <p:spPr>
          <a:xfrm>
            <a:off x="9232354" y="6606610"/>
            <a:ext cx="2743200" cy="1638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01" name="Google Shape;101;p14"/>
          <p:cNvSpPr txBox="1"/>
          <p:nvPr>
            <p:ph idx="2" type="body"/>
          </p:nvPr>
        </p:nvSpPr>
        <p:spPr>
          <a:xfrm>
            <a:off x="407034" y="4408009"/>
            <a:ext cx="2560200" cy="16461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600"/>
              </a:spcBef>
              <a:spcAft>
                <a:spcPts val="0"/>
              </a:spcAft>
              <a:buClr>
                <a:schemeClr val="dk1"/>
              </a:buClr>
              <a:buSzPts val="2800"/>
              <a:buNone/>
              <a:defRPr sz="2400">
                <a:latin typeface="Arial"/>
                <a:ea typeface="Arial"/>
                <a:cs typeface="Arial"/>
                <a:sym typeface="Arial"/>
              </a:defRPr>
            </a:lvl1pPr>
            <a:lvl2pPr indent="-228600" lvl="1" marL="914400" rtl="0" algn="l">
              <a:lnSpc>
                <a:spcPct val="100000"/>
              </a:lnSpc>
              <a:spcBef>
                <a:spcPts val="600"/>
              </a:spcBef>
              <a:spcAft>
                <a:spcPts val="0"/>
              </a:spcAft>
              <a:buClr>
                <a:schemeClr val="dk1"/>
              </a:buClr>
              <a:buSzPts val="2400"/>
              <a:buNone/>
              <a:defRPr sz="2000">
                <a:latin typeface="Arial"/>
                <a:ea typeface="Arial"/>
                <a:cs typeface="Arial"/>
                <a:sym typeface="Arial"/>
              </a:defRPr>
            </a:lvl2pPr>
            <a:lvl3pPr indent="-228600" lvl="2" marL="1371600" rtl="0" algn="l">
              <a:lnSpc>
                <a:spcPct val="100000"/>
              </a:lnSpc>
              <a:spcBef>
                <a:spcPts val="600"/>
              </a:spcBef>
              <a:spcAft>
                <a:spcPts val="0"/>
              </a:spcAft>
              <a:buClr>
                <a:schemeClr val="dk1"/>
              </a:buClr>
              <a:buSzPts val="2000"/>
              <a:buNone/>
              <a:defRPr sz="1800">
                <a:latin typeface="Arial"/>
                <a:ea typeface="Arial"/>
                <a:cs typeface="Arial"/>
                <a:sym typeface="Arial"/>
              </a:defRPr>
            </a:lvl3pPr>
            <a:lvl4pPr indent="-228600" lvl="3" marL="1828800" rtl="0" algn="l">
              <a:lnSpc>
                <a:spcPct val="100000"/>
              </a:lnSpc>
              <a:spcBef>
                <a:spcPts val="600"/>
              </a:spcBef>
              <a:spcAft>
                <a:spcPts val="0"/>
              </a:spcAft>
              <a:buClr>
                <a:schemeClr val="dk1"/>
              </a:buClr>
              <a:buSzPts val="1800"/>
              <a:buNone/>
              <a:defRPr sz="1600">
                <a:latin typeface="Arial"/>
                <a:ea typeface="Arial"/>
                <a:cs typeface="Arial"/>
                <a:sym typeface="Arial"/>
              </a:defRPr>
            </a:lvl4pPr>
            <a:lvl5pPr indent="-228600" lvl="4" marL="2286000" rtl="0" algn="l">
              <a:lnSpc>
                <a:spcPct val="100000"/>
              </a:lnSpc>
              <a:spcBef>
                <a:spcPts val="600"/>
              </a:spcBef>
              <a:spcAft>
                <a:spcPts val="0"/>
              </a:spcAft>
              <a:buClr>
                <a:schemeClr val="dk1"/>
              </a:buClr>
              <a:buSzPts val="1800"/>
              <a:buNone/>
              <a:defRPr sz="1600">
                <a:latin typeface="Arial"/>
                <a:ea typeface="Arial"/>
                <a:cs typeface="Arial"/>
                <a:sym typeface="Arial"/>
              </a:defRPr>
            </a:lvl5pPr>
            <a:lvl6pPr indent="-342900" lvl="5" marL="2743200" rtl="0" algn="l">
              <a:lnSpc>
                <a:spcPct val="90000"/>
              </a:lnSpc>
              <a:spcBef>
                <a:spcPts val="6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2" name="Google Shape;102;p14"/>
          <p:cNvSpPr/>
          <p:nvPr>
            <p:ph idx="3" type="pic"/>
          </p:nvPr>
        </p:nvSpPr>
        <p:spPr>
          <a:xfrm>
            <a:off x="3442425" y="1652663"/>
            <a:ext cx="2171100" cy="2078100"/>
          </a:xfrm>
          <a:prstGeom prst="rect">
            <a:avLst/>
          </a:prstGeom>
          <a:solidFill>
            <a:srgbClr val="A5A5A5"/>
          </a:solidFill>
          <a:ln>
            <a:noFill/>
          </a:ln>
        </p:spPr>
      </p:sp>
      <p:sp>
        <p:nvSpPr>
          <p:cNvPr id="103" name="Google Shape;103;p14"/>
          <p:cNvSpPr/>
          <p:nvPr>
            <p:ph idx="4" type="pic"/>
          </p:nvPr>
        </p:nvSpPr>
        <p:spPr>
          <a:xfrm>
            <a:off x="7796320" y="1652663"/>
            <a:ext cx="2171100" cy="2078100"/>
          </a:xfrm>
          <a:prstGeom prst="rect">
            <a:avLst/>
          </a:prstGeom>
          <a:solidFill>
            <a:srgbClr val="A5A5A5"/>
          </a:solidFill>
          <a:ln>
            <a:noFill/>
          </a:ln>
        </p:spPr>
      </p:sp>
      <p:sp>
        <p:nvSpPr>
          <p:cNvPr id="104" name="Google Shape;104;p14"/>
          <p:cNvSpPr/>
          <p:nvPr>
            <p:ph idx="5" type="pic"/>
          </p:nvPr>
        </p:nvSpPr>
        <p:spPr>
          <a:xfrm>
            <a:off x="407035" y="1652663"/>
            <a:ext cx="2560200" cy="2734500"/>
          </a:xfrm>
          <a:prstGeom prst="rect">
            <a:avLst/>
          </a:prstGeom>
          <a:solidFill>
            <a:srgbClr val="A5A5A5"/>
          </a:solidFill>
          <a:ln>
            <a:noFill/>
          </a:ln>
        </p:spPr>
      </p:sp>
      <p:sp>
        <p:nvSpPr>
          <p:cNvPr id="105" name="Google Shape;105;p14"/>
          <p:cNvSpPr/>
          <p:nvPr>
            <p:ph idx="6" type="pic"/>
          </p:nvPr>
        </p:nvSpPr>
        <p:spPr>
          <a:xfrm>
            <a:off x="3442425" y="4116958"/>
            <a:ext cx="2171100" cy="2078100"/>
          </a:xfrm>
          <a:prstGeom prst="rect">
            <a:avLst/>
          </a:prstGeom>
          <a:solidFill>
            <a:srgbClr val="A5A5A5"/>
          </a:solidFill>
          <a:ln>
            <a:noFill/>
          </a:ln>
        </p:spPr>
      </p:sp>
      <p:sp>
        <p:nvSpPr>
          <p:cNvPr id="106" name="Google Shape;106;p14"/>
          <p:cNvSpPr/>
          <p:nvPr>
            <p:ph idx="7" type="pic"/>
          </p:nvPr>
        </p:nvSpPr>
        <p:spPr>
          <a:xfrm>
            <a:off x="7796320" y="4116958"/>
            <a:ext cx="2171100" cy="2078100"/>
          </a:xfrm>
          <a:prstGeom prst="rect">
            <a:avLst/>
          </a:prstGeom>
          <a:solidFill>
            <a:srgbClr val="A5A5A5"/>
          </a:solidFill>
          <a:ln>
            <a:noFill/>
          </a:ln>
        </p:spPr>
      </p:sp>
      <p:sp>
        <p:nvSpPr>
          <p:cNvPr id="107" name="Google Shape;107;p14"/>
          <p:cNvSpPr txBox="1"/>
          <p:nvPr>
            <p:ph idx="8" type="body"/>
          </p:nvPr>
        </p:nvSpPr>
        <p:spPr>
          <a:xfrm>
            <a:off x="5720142" y="1652663"/>
            <a:ext cx="1815900" cy="2036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Clr>
                <a:schemeClr val="dk1"/>
              </a:buClr>
              <a:buSzPts val="2800"/>
              <a:buNone/>
              <a:defRPr sz="2200">
                <a:latin typeface="Arial"/>
                <a:ea typeface="Arial"/>
                <a:cs typeface="Arial"/>
                <a:sym typeface="Arial"/>
              </a:defRPr>
            </a:lvl1pPr>
            <a:lvl2pPr indent="-228600" lvl="1" marL="914400" rtl="0" algn="l">
              <a:lnSpc>
                <a:spcPct val="100000"/>
              </a:lnSpc>
              <a:spcBef>
                <a:spcPts val="600"/>
              </a:spcBef>
              <a:spcAft>
                <a:spcPts val="0"/>
              </a:spcAft>
              <a:buClr>
                <a:schemeClr val="dk1"/>
              </a:buClr>
              <a:buSzPts val="2400"/>
              <a:buNone/>
              <a:defRPr sz="2000">
                <a:latin typeface="Arial"/>
                <a:ea typeface="Arial"/>
                <a:cs typeface="Arial"/>
                <a:sym typeface="Arial"/>
              </a:defRPr>
            </a:lvl2pPr>
            <a:lvl3pPr indent="-228600" lvl="2" marL="1371600" rtl="0" algn="l">
              <a:lnSpc>
                <a:spcPct val="100000"/>
              </a:lnSpc>
              <a:spcBef>
                <a:spcPts val="600"/>
              </a:spcBef>
              <a:spcAft>
                <a:spcPts val="0"/>
              </a:spcAft>
              <a:buClr>
                <a:schemeClr val="dk1"/>
              </a:buClr>
              <a:buSzPts val="2000"/>
              <a:buNone/>
              <a:defRPr sz="1800">
                <a:latin typeface="Arial"/>
                <a:ea typeface="Arial"/>
                <a:cs typeface="Arial"/>
                <a:sym typeface="Arial"/>
              </a:defRPr>
            </a:lvl3pPr>
            <a:lvl4pPr indent="-228600" lvl="3" marL="1828800" rtl="0" algn="l">
              <a:lnSpc>
                <a:spcPct val="100000"/>
              </a:lnSpc>
              <a:spcBef>
                <a:spcPts val="600"/>
              </a:spcBef>
              <a:spcAft>
                <a:spcPts val="0"/>
              </a:spcAft>
              <a:buClr>
                <a:schemeClr val="dk1"/>
              </a:buClr>
              <a:buSzPts val="1800"/>
              <a:buNone/>
              <a:defRPr sz="1600">
                <a:latin typeface="Arial"/>
                <a:ea typeface="Arial"/>
                <a:cs typeface="Arial"/>
                <a:sym typeface="Arial"/>
              </a:defRPr>
            </a:lvl4pPr>
            <a:lvl5pPr indent="-228600" lvl="4" marL="2286000" rtl="0" algn="l">
              <a:lnSpc>
                <a:spcPct val="100000"/>
              </a:lnSpc>
              <a:spcBef>
                <a:spcPts val="600"/>
              </a:spcBef>
              <a:spcAft>
                <a:spcPts val="0"/>
              </a:spcAft>
              <a:buClr>
                <a:schemeClr val="dk1"/>
              </a:buClr>
              <a:buSzPts val="1800"/>
              <a:buNone/>
              <a:defRPr sz="1600">
                <a:latin typeface="Arial"/>
                <a:ea typeface="Arial"/>
                <a:cs typeface="Arial"/>
                <a:sym typeface="Arial"/>
              </a:defRPr>
            </a:lvl5pPr>
            <a:lvl6pPr indent="-342900" lvl="5" marL="2743200" rtl="0" algn="l">
              <a:lnSpc>
                <a:spcPct val="90000"/>
              </a:lnSpc>
              <a:spcBef>
                <a:spcPts val="6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8" name="Google Shape;108;p14"/>
          <p:cNvSpPr txBox="1"/>
          <p:nvPr>
            <p:ph idx="9" type="body"/>
          </p:nvPr>
        </p:nvSpPr>
        <p:spPr>
          <a:xfrm>
            <a:off x="5720142" y="4116958"/>
            <a:ext cx="1815900" cy="2036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Clr>
                <a:schemeClr val="dk1"/>
              </a:buClr>
              <a:buSzPts val="2800"/>
              <a:buNone/>
              <a:defRPr sz="2200">
                <a:latin typeface="Arial"/>
                <a:ea typeface="Arial"/>
                <a:cs typeface="Arial"/>
                <a:sym typeface="Arial"/>
              </a:defRPr>
            </a:lvl1pPr>
            <a:lvl2pPr indent="-228600" lvl="1" marL="914400" rtl="0" algn="l">
              <a:lnSpc>
                <a:spcPct val="100000"/>
              </a:lnSpc>
              <a:spcBef>
                <a:spcPts val="600"/>
              </a:spcBef>
              <a:spcAft>
                <a:spcPts val="0"/>
              </a:spcAft>
              <a:buClr>
                <a:schemeClr val="dk1"/>
              </a:buClr>
              <a:buSzPts val="2400"/>
              <a:buNone/>
              <a:defRPr sz="2000">
                <a:latin typeface="Arial"/>
                <a:ea typeface="Arial"/>
                <a:cs typeface="Arial"/>
                <a:sym typeface="Arial"/>
              </a:defRPr>
            </a:lvl2pPr>
            <a:lvl3pPr indent="-228600" lvl="2" marL="1371600" rtl="0" algn="l">
              <a:lnSpc>
                <a:spcPct val="100000"/>
              </a:lnSpc>
              <a:spcBef>
                <a:spcPts val="600"/>
              </a:spcBef>
              <a:spcAft>
                <a:spcPts val="0"/>
              </a:spcAft>
              <a:buClr>
                <a:schemeClr val="dk1"/>
              </a:buClr>
              <a:buSzPts val="2000"/>
              <a:buNone/>
              <a:defRPr sz="1800">
                <a:latin typeface="Arial"/>
                <a:ea typeface="Arial"/>
                <a:cs typeface="Arial"/>
                <a:sym typeface="Arial"/>
              </a:defRPr>
            </a:lvl3pPr>
            <a:lvl4pPr indent="-228600" lvl="3" marL="1828800" rtl="0" algn="l">
              <a:lnSpc>
                <a:spcPct val="100000"/>
              </a:lnSpc>
              <a:spcBef>
                <a:spcPts val="600"/>
              </a:spcBef>
              <a:spcAft>
                <a:spcPts val="0"/>
              </a:spcAft>
              <a:buClr>
                <a:schemeClr val="dk1"/>
              </a:buClr>
              <a:buSzPts val="1800"/>
              <a:buNone/>
              <a:defRPr sz="1600">
                <a:latin typeface="Arial"/>
                <a:ea typeface="Arial"/>
                <a:cs typeface="Arial"/>
                <a:sym typeface="Arial"/>
              </a:defRPr>
            </a:lvl4pPr>
            <a:lvl5pPr indent="-228600" lvl="4" marL="2286000" rtl="0" algn="l">
              <a:lnSpc>
                <a:spcPct val="100000"/>
              </a:lnSpc>
              <a:spcBef>
                <a:spcPts val="600"/>
              </a:spcBef>
              <a:spcAft>
                <a:spcPts val="0"/>
              </a:spcAft>
              <a:buClr>
                <a:schemeClr val="dk1"/>
              </a:buClr>
              <a:buSzPts val="1800"/>
              <a:buNone/>
              <a:defRPr sz="1600">
                <a:latin typeface="Arial"/>
                <a:ea typeface="Arial"/>
                <a:cs typeface="Arial"/>
                <a:sym typeface="Arial"/>
              </a:defRPr>
            </a:lvl5pPr>
            <a:lvl6pPr indent="-342900" lvl="5" marL="2743200" rtl="0" algn="l">
              <a:lnSpc>
                <a:spcPct val="90000"/>
              </a:lnSpc>
              <a:spcBef>
                <a:spcPts val="6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9" name="Google Shape;109;p14"/>
          <p:cNvSpPr txBox="1"/>
          <p:nvPr>
            <p:ph idx="13" type="body"/>
          </p:nvPr>
        </p:nvSpPr>
        <p:spPr>
          <a:xfrm>
            <a:off x="10067352" y="1652663"/>
            <a:ext cx="1815900" cy="2036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Clr>
                <a:schemeClr val="dk1"/>
              </a:buClr>
              <a:buSzPts val="2800"/>
              <a:buNone/>
              <a:defRPr sz="2200">
                <a:latin typeface="Arial"/>
                <a:ea typeface="Arial"/>
                <a:cs typeface="Arial"/>
                <a:sym typeface="Arial"/>
              </a:defRPr>
            </a:lvl1pPr>
            <a:lvl2pPr indent="-228600" lvl="1" marL="914400" rtl="0" algn="l">
              <a:lnSpc>
                <a:spcPct val="100000"/>
              </a:lnSpc>
              <a:spcBef>
                <a:spcPts val="600"/>
              </a:spcBef>
              <a:spcAft>
                <a:spcPts val="0"/>
              </a:spcAft>
              <a:buClr>
                <a:schemeClr val="dk1"/>
              </a:buClr>
              <a:buSzPts val="2400"/>
              <a:buNone/>
              <a:defRPr sz="2000">
                <a:latin typeface="Arial"/>
                <a:ea typeface="Arial"/>
                <a:cs typeface="Arial"/>
                <a:sym typeface="Arial"/>
              </a:defRPr>
            </a:lvl2pPr>
            <a:lvl3pPr indent="-228600" lvl="2" marL="1371600" rtl="0" algn="l">
              <a:lnSpc>
                <a:spcPct val="100000"/>
              </a:lnSpc>
              <a:spcBef>
                <a:spcPts val="600"/>
              </a:spcBef>
              <a:spcAft>
                <a:spcPts val="0"/>
              </a:spcAft>
              <a:buClr>
                <a:schemeClr val="dk1"/>
              </a:buClr>
              <a:buSzPts val="2000"/>
              <a:buNone/>
              <a:defRPr sz="1800">
                <a:latin typeface="Arial"/>
                <a:ea typeface="Arial"/>
                <a:cs typeface="Arial"/>
                <a:sym typeface="Arial"/>
              </a:defRPr>
            </a:lvl3pPr>
            <a:lvl4pPr indent="-228600" lvl="3" marL="1828800" rtl="0" algn="l">
              <a:lnSpc>
                <a:spcPct val="100000"/>
              </a:lnSpc>
              <a:spcBef>
                <a:spcPts val="600"/>
              </a:spcBef>
              <a:spcAft>
                <a:spcPts val="0"/>
              </a:spcAft>
              <a:buClr>
                <a:schemeClr val="dk1"/>
              </a:buClr>
              <a:buSzPts val="1800"/>
              <a:buNone/>
              <a:defRPr sz="1600">
                <a:latin typeface="Arial"/>
                <a:ea typeface="Arial"/>
                <a:cs typeface="Arial"/>
                <a:sym typeface="Arial"/>
              </a:defRPr>
            </a:lvl4pPr>
            <a:lvl5pPr indent="-228600" lvl="4" marL="2286000" rtl="0" algn="l">
              <a:lnSpc>
                <a:spcPct val="100000"/>
              </a:lnSpc>
              <a:spcBef>
                <a:spcPts val="600"/>
              </a:spcBef>
              <a:spcAft>
                <a:spcPts val="0"/>
              </a:spcAft>
              <a:buClr>
                <a:schemeClr val="dk1"/>
              </a:buClr>
              <a:buSzPts val="1800"/>
              <a:buNone/>
              <a:defRPr sz="1600">
                <a:latin typeface="Arial"/>
                <a:ea typeface="Arial"/>
                <a:cs typeface="Arial"/>
                <a:sym typeface="Arial"/>
              </a:defRPr>
            </a:lvl5pPr>
            <a:lvl6pPr indent="-342900" lvl="5" marL="2743200" rtl="0" algn="l">
              <a:lnSpc>
                <a:spcPct val="90000"/>
              </a:lnSpc>
              <a:spcBef>
                <a:spcPts val="6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0" name="Google Shape;110;p14"/>
          <p:cNvSpPr txBox="1"/>
          <p:nvPr>
            <p:ph idx="14" type="body"/>
          </p:nvPr>
        </p:nvSpPr>
        <p:spPr>
          <a:xfrm>
            <a:off x="10067352" y="4116958"/>
            <a:ext cx="1815900" cy="2036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Clr>
                <a:schemeClr val="dk1"/>
              </a:buClr>
              <a:buSzPts val="2800"/>
              <a:buNone/>
              <a:defRPr sz="2200">
                <a:latin typeface="Arial"/>
                <a:ea typeface="Arial"/>
                <a:cs typeface="Arial"/>
                <a:sym typeface="Arial"/>
              </a:defRPr>
            </a:lvl1pPr>
            <a:lvl2pPr indent="-228600" lvl="1" marL="914400" rtl="0" algn="l">
              <a:lnSpc>
                <a:spcPct val="100000"/>
              </a:lnSpc>
              <a:spcBef>
                <a:spcPts val="600"/>
              </a:spcBef>
              <a:spcAft>
                <a:spcPts val="0"/>
              </a:spcAft>
              <a:buClr>
                <a:schemeClr val="dk1"/>
              </a:buClr>
              <a:buSzPts val="2400"/>
              <a:buNone/>
              <a:defRPr sz="2000">
                <a:latin typeface="Arial"/>
                <a:ea typeface="Arial"/>
                <a:cs typeface="Arial"/>
                <a:sym typeface="Arial"/>
              </a:defRPr>
            </a:lvl2pPr>
            <a:lvl3pPr indent="-228600" lvl="2" marL="1371600" rtl="0" algn="l">
              <a:lnSpc>
                <a:spcPct val="100000"/>
              </a:lnSpc>
              <a:spcBef>
                <a:spcPts val="600"/>
              </a:spcBef>
              <a:spcAft>
                <a:spcPts val="0"/>
              </a:spcAft>
              <a:buClr>
                <a:schemeClr val="dk1"/>
              </a:buClr>
              <a:buSzPts val="2000"/>
              <a:buNone/>
              <a:defRPr sz="1800">
                <a:latin typeface="Arial"/>
                <a:ea typeface="Arial"/>
                <a:cs typeface="Arial"/>
                <a:sym typeface="Arial"/>
              </a:defRPr>
            </a:lvl3pPr>
            <a:lvl4pPr indent="-228600" lvl="3" marL="1828800" rtl="0" algn="l">
              <a:lnSpc>
                <a:spcPct val="100000"/>
              </a:lnSpc>
              <a:spcBef>
                <a:spcPts val="600"/>
              </a:spcBef>
              <a:spcAft>
                <a:spcPts val="0"/>
              </a:spcAft>
              <a:buClr>
                <a:schemeClr val="dk1"/>
              </a:buClr>
              <a:buSzPts val="1800"/>
              <a:buNone/>
              <a:defRPr sz="1600">
                <a:latin typeface="Arial"/>
                <a:ea typeface="Arial"/>
                <a:cs typeface="Arial"/>
                <a:sym typeface="Arial"/>
              </a:defRPr>
            </a:lvl4pPr>
            <a:lvl5pPr indent="-228600" lvl="4" marL="2286000" rtl="0" algn="l">
              <a:lnSpc>
                <a:spcPct val="100000"/>
              </a:lnSpc>
              <a:spcBef>
                <a:spcPts val="600"/>
              </a:spcBef>
              <a:spcAft>
                <a:spcPts val="0"/>
              </a:spcAft>
              <a:buClr>
                <a:schemeClr val="dk1"/>
              </a:buClr>
              <a:buSzPts val="1800"/>
              <a:buNone/>
              <a:defRPr sz="1600">
                <a:latin typeface="Arial"/>
                <a:ea typeface="Arial"/>
                <a:cs typeface="Arial"/>
                <a:sym typeface="Arial"/>
              </a:defRPr>
            </a:lvl5pPr>
            <a:lvl6pPr indent="-342900" lvl="5" marL="2743200" rtl="0" algn="l">
              <a:lnSpc>
                <a:spcPct val="90000"/>
              </a:lnSpc>
              <a:spcBef>
                <a:spcPts val="6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1" name="Google Shape;111;p14"/>
          <p:cNvSpPr/>
          <p:nvPr/>
        </p:nvSpPr>
        <p:spPr>
          <a:xfrm>
            <a:off x="0" y="6533909"/>
            <a:ext cx="12192000" cy="3240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fld id="{00000000-1234-1234-1234-123412341234}" type="slidenum">
              <a:rPr lang="en-US" sz="1800">
                <a:solidFill>
                  <a:schemeClr val="dk1"/>
                </a:solidFill>
                <a:latin typeface="Calibri"/>
                <a:ea typeface="Calibri"/>
                <a:cs typeface="Calibri"/>
                <a:sym typeface="Calibri"/>
              </a:rPr>
              <a:t>‹#›</a:t>
            </a:fld>
            <a:endParaRPr b="0" i="0" sz="1800" u="none" cap="none" strike="noStrike">
              <a:solidFill>
                <a:schemeClr val="lt1"/>
              </a:solidFill>
              <a:latin typeface="Arial"/>
              <a:ea typeface="Arial"/>
              <a:cs typeface="Arial"/>
              <a:sym typeface="Arial"/>
            </a:endParaRPr>
          </a:p>
        </p:txBody>
      </p:sp>
      <p:pic>
        <p:nvPicPr>
          <p:cNvPr id="112" name="Google Shape;112;p14"/>
          <p:cNvPicPr preferRelativeResize="0"/>
          <p:nvPr/>
        </p:nvPicPr>
        <p:blipFill rotWithShape="1">
          <a:blip r:embed="rId3">
            <a:alphaModFix/>
          </a:blip>
          <a:srcRect b="0" l="0" r="0" t="0"/>
          <a:stretch/>
        </p:blipFill>
        <p:spPr>
          <a:xfrm>
            <a:off x="147095" y="6582565"/>
            <a:ext cx="2879685" cy="23325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113" name="Shape 113"/>
        <p:cNvGrpSpPr/>
        <p:nvPr/>
      </p:nvGrpSpPr>
      <p:grpSpPr>
        <a:xfrm>
          <a:off x="0" y="0"/>
          <a:ext cx="0" cy="0"/>
          <a:chOff x="0" y="0"/>
          <a:chExt cx="0" cy="0"/>
        </a:xfrm>
      </p:grpSpPr>
      <p:sp>
        <p:nvSpPr>
          <p:cNvPr id="114" name="Google Shape;114;p1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888888"/>
              </a:buClr>
              <a:buSzPts val="1400"/>
              <a:buFont typeface="Arial"/>
              <a:buNone/>
              <a:defRPr>
                <a:latin typeface="Arial"/>
                <a:ea typeface="Arial"/>
                <a:cs typeface="Arial"/>
                <a:sym typeface="Arial"/>
              </a:defRPr>
            </a:lvl1pPr>
            <a:lvl2pPr lvl="1" rtl="0" algn="l">
              <a:lnSpc>
                <a:spcPct val="100000"/>
              </a:lnSpc>
              <a:spcBef>
                <a:spcPts val="0"/>
              </a:spcBef>
              <a:spcAft>
                <a:spcPts val="0"/>
              </a:spcAft>
              <a:buClr>
                <a:schemeClr val="dk1"/>
              </a:buClr>
              <a:buSzPts val="1400"/>
              <a:buFont typeface="Calibri"/>
              <a:buNone/>
              <a:defRPr/>
            </a:lvl2pPr>
            <a:lvl3pPr lvl="2" rtl="0" algn="l">
              <a:lnSpc>
                <a:spcPct val="100000"/>
              </a:lnSpc>
              <a:spcBef>
                <a:spcPts val="0"/>
              </a:spcBef>
              <a:spcAft>
                <a:spcPts val="0"/>
              </a:spcAft>
              <a:buClr>
                <a:schemeClr val="dk1"/>
              </a:buClr>
              <a:buSzPts val="1400"/>
              <a:buFont typeface="Calibri"/>
              <a:buNone/>
              <a:defRPr/>
            </a:lvl3pPr>
            <a:lvl4pPr lvl="3" rtl="0" algn="l">
              <a:lnSpc>
                <a:spcPct val="100000"/>
              </a:lnSpc>
              <a:spcBef>
                <a:spcPts val="0"/>
              </a:spcBef>
              <a:spcAft>
                <a:spcPts val="0"/>
              </a:spcAft>
              <a:buClr>
                <a:schemeClr val="dk1"/>
              </a:buClr>
              <a:buSzPts val="1400"/>
              <a:buFont typeface="Calibri"/>
              <a:buNone/>
              <a:defRPr/>
            </a:lvl4pPr>
            <a:lvl5pPr lvl="4" rtl="0" algn="l">
              <a:lnSpc>
                <a:spcPct val="100000"/>
              </a:lnSpc>
              <a:spcBef>
                <a:spcPts val="0"/>
              </a:spcBef>
              <a:spcAft>
                <a:spcPts val="0"/>
              </a:spcAft>
              <a:buClr>
                <a:schemeClr val="dk1"/>
              </a:buClr>
              <a:buSzPts val="1400"/>
              <a:buFont typeface="Calibri"/>
              <a:buNone/>
              <a:defRPr/>
            </a:lvl5pPr>
            <a:lvl6pPr lvl="5" rtl="0" algn="l">
              <a:lnSpc>
                <a:spcPct val="100000"/>
              </a:lnSpc>
              <a:spcBef>
                <a:spcPts val="0"/>
              </a:spcBef>
              <a:spcAft>
                <a:spcPts val="0"/>
              </a:spcAft>
              <a:buClr>
                <a:schemeClr val="dk1"/>
              </a:buClr>
              <a:buSzPts val="1400"/>
              <a:buFont typeface="Calibri"/>
              <a:buNone/>
              <a:defRPr/>
            </a:lvl6pPr>
            <a:lvl7pPr lvl="6" rtl="0" algn="l">
              <a:lnSpc>
                <a:spcPct val="100000"/>
              </a:lnSpc>
              <a:spcBef>
                <a:spcPts val="0"/>
              </a:spcBef>
              <a:spcAft>
                <a:spcPts val="0"/>
              </a:spcAft>
              <a:buClr>
                <a:schemeClr val="dk1"/>
              </a:buClr>
              <a:buSzPts val="1400"/>
              <a:buFont typeface="Calibri"/>
              <a:buNone/>
              <a:defRPr/>
            </a:lvl7pPr>
            <a:lvl8pPr lvl="7" rtl="0" algn="l">
              <a:lnSpc>
                <a:spcPct val="100000"/>
              </a:lnSpc>
              <a:spcBef>
                <a:spcPts val="0"/>
              </a:spcBef>
              <a:spcAft>
                <a:spcPts val="0"/>
              </a:spcAft>
              <a:buClr>
                <a:schemeClr val="dk1"/>
              </a:buClr>
              <a:buSzPts val="1400"/>
              <a:buFont typeface="Calibri"/>
              <a:buNone/>
              <a:defRPr/>
            </a:lvl8pPr>
            <a:lvl9pPr lvl="8" rtl="0" algn="l">
              <a:lnSpc>
                <a:spcPct val="100000"/>
              </a:lnSpc>
              <a:spcBef>
                <a:spcPts val="0"/>
              </a:spcBef>
              <a:spcAft>
                <a:spcPts val="0"/>
              </a:spcAft>
              <a:buClr>
                <a:schemeClr val="dk1"/>
              </a:buClr>
              <a:buSzPts val="1400"/>
              <a:buFont typeface="Calibri"/>
              <a:buNone/>
              <a:defRPr/>
            </a:lvl9pPr>
          </a:lstStyle>
          <a:p/>
        </p:txBody>
      </p:sp>
      <p:sp>
        <p:nvSpPr>
          <p:cNvPr id="115" name="Google Shape;115;p1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888888"/>
              </a:buClr>
              <a:buSzPts val="1400"/>
              <a:buFont typeface="Arial"/>
              <a:buNone/>
              <a:defRPr>
                <a:latin typeface="Arial"/>
                <a:ea typeface="Arial"/>
                <a:cs typeface="Arial"/>
                <a:sym typeface="Arial"/>
              </a:defRPr>
            </a:lvl1pPr>
            <a:lvl2pPr lvl="1" rtl="0" algn="l">
              <a:lnSpc>
                <a:spcPct val="100000"/>
              </a:lnSpc>
              <a:spcBef>
                <a:spcPts val="0"/>
              </a:spcBef>
              <a:spcAft>
                <a:spcPts val="0"/>
              </a:spcAft>
              <a:buClr>
                <a:schemeClr val="dk1"/>
              </a:buClr>
              <a:buSzPts val="1400"/>
              <a:buFont typeface="Calibri"/>
              <a:buNone/>
              <a:defRPr/>
            </a:lvl2pPr>
            <a:lvl3pPr lvl="2" rtl="0" algn="l">
              <a:lnSpc>
                <a:spcPct val="100000"/>
              </a:lnSpc>
              <a:spcBef>
                <a:spcPts val="0"/>
              </a:spcBef>
              <a:spcAft>
                <a:spcPts val="0"/>
              </a:spcAft>
              <a:buClr>
                <a:schemeClr val="dk1"/>
              </a:buClr>
              <a:buSzPts val="1400"/>
              <a:buFont typeface="Calibri"/>
              <a:buNone/>
              <a:defRPr/>
            </a:lvl3pPr>
            <a:lvl4pPr lvl="3" rtl="0" algn="l">
              <a:lnSpc>
                <a:spcPct val="100000"/>
              </a:lnSpc>
              <a:spcBef>
                <a:spcPts val="0"/>
              </a:spcBef>
              <a:spcAft>
                <a:spcPts val="0"/>
              </a:spcAft>
              <a:buClr>
                <a:schemeClr val="dk1"/>
              </a:buClr>
              <a:buSzPts val="1400"/>
              <a:buFont typeface="Calibri"/>
              <a:buNone/>
              <a:defRPr/>
            </a:lvl4pPr>
            <a:lvl5pPr lvl="4" rtl="0" algn="l">
              <a:lnSpc>
                <a:spcPct val="100000"/>
              </a:lnSpc>
              <a:spcBef>
                <a:spcPts val="0"/>
              </a:spcBef>
              <a:spcAft>
                <a:spcPts val="0"/>
              </a:spcAft>
              <a:buClr>
                <a:schemeClr val="dk1"/>
              </a:buClr>
              <a:buSzPts val="1400"/>
              <a:buFont typeface="Calibri"/>
              <a:buNone/>
              <a:defRPr/>
            </a:lvl5pPr>
            <a:lvl6pPr lvl="5" rtl="0" algn="l">
              <a:lnSpc>
                <a:spcPct val="100000"/>
              </a:lnSpc>
              <a:spcBef>
                <a:spcPts val="0"/>
              </a:spcBef>
              <a:spcAft>
                <a:spcPts val="0"/>
              </a:spcAft>
              <a:buClr>
                <a:schemeClr val="dk1"/>
              </a:buClr>
              <a:buSzPts val="1400"/>
              <a:buFont typeface="Calibri"/>
              <a:buNone/>
              <a:defRPr/>
            </a:lvl6pPr>
            <a:lvl7pPr lvl="6" rtl="0" algn="l">
              <a:lnSpc>
                <a:spcPct val="100000"/>
              </a:lnSpc>
              <a:spcBef>
                <a:spcPts val="0"/>
              </a:spcBef>
              <a:spcAft>
                <a:spcPts val="0"/>
              </a:spcAft>
              <a:buClr>
                <a:schemeClr val="dk1"/>
              </a:buClr>
              <a:buSzPts val="1400"/>
              <a:buFont typeface="Calibri"/>
              <a:buNone/>
              <a:defRPr/>
            </a:lvl7pPr>
            <a:lvl8pPr lvl="7" rtl="0" algn="l">
              <a:lnSpc>
                <a:spcPct val="100000"/>
              </a:lnSpc>
              <a:spcBef>
                <a:spcPts val="0"/>
              </a:spcBef>
              <a:spcAft>
                <a:spcPts val="0"/>
              </a:spcAft>
              <a:buClr>
                <a:schemeClr val="dk1"/>
              </a:buClr>
              <a:buSzPts val="1400"/>
              <a:buFont typeface="Calibri"/>
              <a:buNone/>
              <a:defRPr/>
            </a:lvl8pPr>
            <a:lvl9pPr lvl="8" rtl="0" algn="l">
              <a:lnSpc>
                <a:spcPct val="100000"/>
              </a:lnSpc>
              <a:spcBef>
                <a:spcPts val="0"/>
              </a:spcBef>
              <a:spcAft>
                <a:spcPts val="0"/>
              </a:spcAft>
              <a:buClr>
                <a:schemeClr val="dk1"/>
              </a:buClr>
              <a:buSzPts val="1400"/>
              <a:buFont typeface="Calibri"/>
              <a:buNone/>
              <a:defRPr/>
            </a:lvl9pPr>
          </a:lstStyle>
          <a:p/>
        </p:txBody>
      </p:sp>
      <p:sp>
        <p:nvSpPr>
          <p:cNvPr id="116" name="Google Shape;116;p15"/>
          <p:cNvSpPr/>
          <p:nvPr/>
        </p:nvSpPr>
        <p:spPr>
          <a:xfrm>
            <a:off x="0" y="6533909"/>
            <a:ext cx="12192000" cy="3240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7" name="Google Shape;117;p15"/>
          <p:cNvSpPr txBox="1"/>
          <p:nvPr>
            <p:ph idx="12" type="sldNum"/>
          </p:nvPr>
        </p:nvSpPr>
        <p:spPr>
          <a:xfrm>
            <a:off x="9334137" y="6547283"/>
            <a:ext cx="2743200" cy="2808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18" name="Google Shape;118;p15"/>
          <p:cNvPicPr preferRelativeResize="0"/>
          <p:nvPr/>
        </p:nvPicPr>
        <p:blipFill rotWithShape="1">
          <a:blip r:embed="rId2">
            <a:alphaModFix/>
          </a:blip>
          <a:srcRect b="0" l="0" r="0" t="0"/>
          <a:stretch/>
        </p:blipFill>
        <p:spPr>
          <a:xfrm>
            <a:off x="147095" y="6582565"/>
            <a:ext cx="2879685" cy="233255"/>
          </a:xfrm>
          <a:prstGeom prst="rect">
            <a:avLst/>
          </a:prstGeom>
          <a:noFill/>
          <a:ln>
            <a:noFill/>
          </a:ln>
        </p:spPr>
      </p:pic>
      <p:sp>
        <p:nvSpPr>
          <p:cNvPr id="119" name="Google Shape;119;p15"/>
          <p:cNvSpPr txBox="1"/>
          <p:nvPr>
            <p:ph idx="1" type="body"/>
          </p:nvPr>
        </p:nvSpPr>
        <p:spPr>
          <a:xfrm>
            <a:off x="296863" y="234950"/>
            <a:ext cx="11728500" cy="1021200"/>
          </a:xfrm>
          <a:prstGeom prst="rect">
            <a:avLst/>
          </a:prstGeom>
          <a:noFill/>
          <a:ln>
            <a:noFill/>
          </a:ln>
        </p:spPr>
        <p:txBody>
          <a:bodyPr anchorCtr="0" anchor="ctr"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4400"/>
              <a:buNone/>
              <a:defRPr b="0" sz="4400">
                <a:latin typeface="Arial"/>
                <a:ea typeface="Arial"/>
                <a:cs typeface="Arial"/>
                <a:sym typeface="Aria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0" name="Google Shape;120;p15"/>
          <p:cNvSpPr txBox="1"/>
          <p:nvPr>
            <p:ph idx="2" type="body"/>
          </p:nvPr>
        </p:nvSpPr>
        <p:spPr>
          <a:xfrm>
            <a:off x="719138" y="1411288"/>
            <a:ext cx="11269800" cy="48084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rtl="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rtl="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rtl="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rtl="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121" name="Google Shape;121;p15"/>
          <p:cNvCxnSpPr/>
          <p:nvPr/>
        </p:nvCxnSpPr>
        <p:spPr>
          <a:xfrm>
            <a:off x="317500" y="1129190"/>
            <a:ext cx="11556900" cy="0"/>
          </a:xfrm>
          <a:prstGeom prst="straightConnector1">
            <a:avLst/>
          </a:prstGeom>
          <a:noFill/>
          <a:ln cap="flat" cmpd="sng" w="19050">
            <a:solidFill>
              <a:schemeClr val="dk1"/>
            </a:solidFill>
            <a:prstDash val="solid"/>
            <a:miter lim="800000"/>
            <a:headEnd len="sm" w="sm" type="none"/>
            <a:tailEnd len="sm" w="sm" type="none"/>
          </a:ln>
        </p:spPr>
      </p:cxnSp>
    </p:spTree>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2" name="Shape 122"/>
        <p:cNvGrpSpPr/>
        <p:nvPr/>
      </p:nvGrpSpPr>
      <p:grpSpPr>
        <a:xfrm>
          <a:off x="0" y="0"/>
          <a:ext cx="0" cy="0"/>
          <a:chOff x="0" y="0"/>
          <a:chExt cx="0" cy="0"/>
        </a:xfrm>
      </p:grpSpPr>
      <p:sp>
        <p:nvSpPr>
          <p:cNvPr id="123" name="Google Shape;123;p1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atin typeface="Calibri"/>
                <a:ea typeface="Calibri"/>
                <a:cs typeface="Calibri"/>
                <a:sym typeface="Calibri"/>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 name="Google Shape;124;p1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atin typeface="Arial"/>
                <a:ea typeface="Arial"/>
                <a:cs typeface="Arial"/>
                <a:sym typeface="Aria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5" name="Google Shape;125;p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sz="1200">
                <a:solidFill>
                  <a:srgbClr val="888888"/>
                </a:solidFill>
                <a:latin typeface="Arial"/>
                <a:ea typeface="Arial"/>
                <a:cs typeface="Arial"/>
                <a:sym typeface="Arial"/>
              </a:defRPr>
            </a:lvl1pPr>
            <a:lvl2pPr indent="0" lvl="1" marL="0" rtl="0" algn="r">
              <a:spcBef>
                <a:spcPts val="0"/>
              </a:spcBef>
              <a:buNone/>
              <a:defRPr sz="1200">
                <a:solidFill>
                  <a:srgbClr val="888888"/>
                </a:solidFill>
                <a:latin typeface="Arial"/>
                <a:ea typeface="Arial"/>
                <a:cs typeface="Arial"/>
                <a:sym typeface="Arial"/>
              </a:defRPr>
            </a:lvl2pPr>
            <a:lvl3pPr indent="0" lvl="2" marL="0" rtl="0" algn="r">
              <a:spcBef>
                <a:spcPts val="0"/>
              </a:spcBef>
              <a:buNone/>
              <a:defRPr sz="1200">
                <a:solidFill>
                  <a:srgbClr val="888888"/>
                </a:solidFill>
                <a:latin typeface="Arial"/>
                <a:ea typeface="Arial"/>
                <a:cs typeface="Arial"/>
                <a:sym typeface="Arial"/>
              </a:defRPr>
            </a:lvl3pPr>
            <a:lvl4pPr indent="0" lvl="3" marL="0" rtl="0" algn="r">
              <a:spcBef>
                <a:spcPts val="0"/>
              </a:spcBef>
              <a:buNone/>
              <a:defRPr sz="1200">
                <a:solidFill>
                  <a:srgbClr val="888888"/>
                </a:solidFill>
                <a:latin typeface="Arial"/>
                <a:ea typeface="Arial"/>
                <a:cs typeface="Arial"/>
                <a:sym typeface="Arial"/>
              </a:defRPr>
            </a:lvl4pPr>
            <a:lvl5pPr indent="0" lvl="4" marL="0" rtl="0" algn="r">
              <a:spcBef>
                <a:spcPts val="0"/>
              </a:spcBef>
              <a:buNone/>
              <a:defRPr sz="1200">
                <a:solidFill>
                  <a:srgbClr val="888888"/>
                </a:solidFill>
                <a:latin typeface="Arial"/>
                <a:ea typeface="Arial"/>
                <a:cs typeface="Arial"/>
                <a:sym typeface="Arial"/>
              </a:defRPr>
            </a:lvl5pPr>
            <a:lvl6pPr indent="0" lvl="5" marL="0" rtl="0" algn="r">
              <a:spcBef>
                <a:spcPts val="0"/>
              </a:spcBef>
              <a:buNone/>
              <a:defRPr sz="1200">
                <a:solidFill>
                  <a:srgbClr val="888888"/>
                </a:solidFill>
                <a:latin typeface="Arial"/>
                <a:ea typeface="Arial"/>
                <a:cs typeface="Arial"/>
                <a:sym typeface="Arial"/>
              </a:defRPr>
            </a:lvl6pPr>
            <a:lvl7pPr indent="0" lvl="6" marL="0" rtl="0" algn="r">
              <a:spcBef>
                <a:spcPts val="0"/>
              </a:spcBef>
              <a:buNone/>
              <a:defRPr sz="1200">
                <a:solidFill>
                  <a:srgbClr val="888888"/>
                </a:solidFill>
                <a:latin typeface="Arial"/>
                <a:ea typeface="Arial"/>
                <a:cs typeface="Arial"/>
                <a:sym typeface="Arial"/>
              </a:defRPr>
            </a:lvl7pPr>
            <a:lvl8pPr indent="0" lvl="7" marL="0" rtl="0" algn="r">
              <a:spcBef>
                <a:spcPts val="0"/>
              </a:spcBef>
              <a:buNone/>
              <a:defRPr sz="1200">
                <a:solidFill>
                  <a:srgbClr val="888888"/>
                </a:solidFill>
                <a:latin typeface="Arial"/>
                <a:ea typeface="Arial"/>
                <a:cs typeface="Arial"/>
                <a:sym typeface="Arial"/>
              </a:defRPr>
            </a:lvl8pPr>
            <a:lvl9pPr indent="0" lvl="8" marL="0" rt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26" name="Google Shape;126;p16"/>
          <p:cNvSpPr/>
          <p:nvPr/>
        </p:nvSpPr>
        <p:spPr>
          <a:xfrm>
            <a:off x="507775" y="5510260"/>
            <a:ext cx="5887800" cy="10176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7" name="Google Shape;127;p16"/>
          <p:cNvPicPr preferRelativeResize="0"/>
          <p:nvPr/>
        </p:nvPicPr>
        <p:blipFill rotWithShape="1">
          <a:blip r:embed="rId2">
            <a:alphaModFix/>
          </a:blip>
          <a:srcRect b="0" l="0" r="0" t="0"/>
          <a:stretch/>
        </p:blipFill>
        <p:spPr>
          <a:xfrm>
            <a:off x="751615" y="5806440"/>
            <a:ext cx="5389285" cy="436533"/>
          </a:xfrm>
          <a:prstGeom prst="rect">
            <a:avLst/>
          </a:prstGeom>
          <a:noFill/>
          <a:ln>
            <a:noFill/>
          </a:ln>
        </p:spPr>
      </p:pic>
      <p:sp>
        <p:nvSpPr>
          <p:cNvPr id="128" name="Google Shape;128;p16"/>
          <p:cNvSpPr/>
          <p:nvPr/>
        </p:nvSpPr>
        <p:spPr>
          <a:xfrm>
            <a:off x="507775" y="2108447"/>
            <a:ext cx="5887800" cy="31521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9" name="Google Shape;129;p16"/>
          <p:cNvSpPr txBox="1"/>
          <p:nvPr>
            <p:ph type="title"/>
          </p:nvPr>
        </p:nvSpPr>
        <p:spPr>
          <a:xfrm>
            <a:off x="831850" y="637858"/>
            <a:ext cx="49389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5400"/>
              <a:buFont typeface="Calibri"/>
              <a:buNone/>
              <a:defRPr sz="5400">
                <a:solidFill>
                  <a:schemeClr val="lt1"/>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0" name="Google Shape;130;p16"/>
          <p:cNvSpPr txBox="1"/>
          <p:nvPr>
            <p:ph idx="1" type="body"/>
          </p:nvPr>
        </p:nvSpPr>
        <p:spPr>
          <a:xfrm>
            <a:off x="831850" y="3517583"/>
            <a:ext cx="49389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31" name="Shape 131"/>
        <p:cNvGrpSpPr/>
        <p:nvPr/>
      </p:nvGrpSpPr>
      <p:grpSpPr>
        <a:xfrm>
          <a:off x="0" y="0"/>
          <a:ext cx="0" cy="0"/>
          <a:chOff x="0" y="0"/>
          <a:chExt cx="0" cy="0"/>
        </a:xfrm>
      </p:grpSpPr>
      <p:sp>
        <p:nvSpPr>
          <p:cNvPr id="132" name="Google Shape;132;p1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atin typeface="Calibri"/>
                <a:ea typeface="Calibri"/>
                <a:cs typeface="Calibri"/>
                <a:sym typeface="Calibri"/>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3" name="Google Shape;133;p1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atin typeface="Calibri"/>
                <a:ea typeface="Calibri"/>
                <a:cs typeface="Calibri"/>
                <a:sym typeface="Calibri"/>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4" name="Google Shape;134;p17"/>
          <p:cNvSpPr/>
          <p:nvPr/>
        </p:nvSpPr>
        <p:spPr>
          <a:xfrm>
            <a:off x="0" y="6533909"/>
            <a:ext cx="12192000" cy="3240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5" name="Google Shape;135;p17"/>
          <p:cNvSpPr txBox="1"/>
          <p:nvPr>
            <p:ph idx="12" type="sldNum"/>
          </p:nvPr>
        </p:nvSpPr>
        <p:spPr>
          <a:xfrm>
            <a:off x="9334137" y="6547283"/>
            <a:ext cx="2743200" cy="2808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sz="1200">
                <a:solidFill>
                  <a:schemeClr val="lt1"/>
                </a:solidFill>
                <a:latin typeface="Calibri"/>
                <a:ea typeface="Calibri"/>
                <a:cs typeface="Calibri"/>
                <a:sym typeface="Calibri"/>
              </a:defRPr>
            </a:lvl1pPr>
            <a:lvl2pPr indent="0" lvl="1" marL="0" rtl="0" algn="r">
              <a:spcBef>
                <a:spcPts val="0"/>
              </a:spcBef>
              <a:buNone/>
              <a:defRPr sz="1200">
                <a:solidFill>
                  <a:schemeClr val="lt1"/>
                </a:solidFill>
                <a:latin typeface="Calibri"/>
                <a:ea typeface="Calibri"/>
                <a:cs typeface="Calibri"/>
                <a:sym typeface="Calibri"/>
              </a:defRPr>
            </a:lvl2pPr>
            <a:lvl3pPr indent="0" lvl="2" marL="0" rtl="0" algn="r">
              <a:spcBef>
                <a:spcPts val="0"/>
              </a:spcBef>
              <a:buNone/>
              <a:defRPr sz="1200">
                <a:solidFill>
                  <a:schemeClr val="lt1"/>
                </a:solidFill>
                <a:latin typeface="Calibri"/>
                <a:ea typeface="Calibri"/>
                <a:cs typeface="Calibri"/>
                <a:sym typeface="Calibri"/>
              </a:defRPr>
            </a:lvl3pPr>
            <a:lvl4pPr indent="0" lvl="3" marL="0" rtl="0" algn="r">
              <a:spcBef>
                <a:spcPts val="0"/>
              </a:spcBef>
              <a:buNone/>
              <a:defRPr sz="1200">
                <a:solidFill>
                  <a:schemeClr val="lt1"/>
                </a:solidFill>
                <a:latin typeface="Calibri"/>
                <a:ea typeface="Calibri"/>
                <a:cs typeface="Calibri"/>
                <a:sym typeface="Calibri"/>
              </a:defRPr>
            </a:lvl4pPr>
            <a:lvl5pPr indent="0" lvl="4" marL="0" rtl="0" algn="r">
              <a:spcBef>
                <a:spcPts val="0"/>
              </a:spcBef>
              <a:buNone/>
              <a:defRPr sz="1200">
                <a:solidFill>
                  <a:schemeClr val="lt1"/>
                </a:solidFill>
                <a:latin typeface="Calibri"/>
                <a:ea typeface="Calibri"/>
                <a:cs typeface="Calibri"/>
                <a:sym typeface="Calibri"/>
              </a:defRPr>
            </a:lvl5pPr>
            <a:lvl6pPr indent="0" lvl="5" marL="0" rtl="0" algn="r">
              <a:spcBef>
                <a:spcPts val="0"/>
              </a:spcBef>
              <a:buNone/>
              <a:defRPr sz="1200">
                <a:solidFill>
                  <a:schemeClr val="lt1"/>
                </a:solidFill>
                <a:latin typeface="Calibri"/>
                <a:ea typeface="Calibri"/>
                <a:cs typeface="Calibri"/>
                <a:sym typeface="Calibri"/>
              </a:defRPr>
            </a:lvl6pPr>
            <a:lvl7pPr indent="0" lvl="6" marL="0" rtl="0" algn="r">
              <a:spcBef>
                <a:spcPts val="0"/>
              </a:spcBef>
              <a:buNone/>
              <a:defRPr sz="1200">
                <a:solidFill>
                  <a:schemeClr val="lt1"/>
                </a:solidFill>
                <a:latin typeface="Calibri"/>
                <a:ea typeface="Calibri"/>
                <a:cs typeface="Calibri"/>
                <a:sym typeface="Calibri"/>
              </a:defRPr>
            </a:lvl7pPr>
            <a:lvl8pPr indent="0" lvl="7" marL="0" rtl="0" algn="r">
              <a:spcBef>
                <a:spcPts val="0"/>
              </a:spcBef>
              <a:buNone/>
              <a:defRPr sz="1200">
                <a:solidFill>
                  <a:schemeClr val="lt1"/>
                </a:solidFill>
                <a:latin typeface="Calibri"/>
                <a:ea typeface="Calibri"/>
                <a:cs typeface="Calibri"/>
                <a:sym typeface="Calibri"/>
              </a:defRPr>
            </a:lvl8pPr>
            <a:lvl9pPr indent="0" lvl="8" marL="0" rt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36" name="Google Shape;136;p17"/>
          <p:cNvPicPr preferRelativeResize="0"/>
          <p:nvPr/>
        </p:nvPicPr>
        <p:blipFill rotWithShape="1">
          <a:blip r:embed="rId2">
            <a:alphaModFix/>
          </a:blip>
          <a:srcRect b="0" l="0" r="0" t="0"/>
          <a:stretch/>
        </p:blipFill>
        <p:spPr>
          <a:xfrm>
            <a:off x="147095" y="6582565"/>
            <a:ext cx="2879685" cy="233255"/>
          </a:xfrm>
          <a:prstGeom prst="rect">
            <a:avLst/>
          </a:prstGeom>
          <a:noFill/>
          <a:ln>
            <a:noFill/>
          </a:ln>
        </p:spPr>
      </p:pic>
      <p:sp>
        <p:nvSpPr>
          <p:cNvPr id="137" name="Google Shape;137;p17"/>
          <p:cNvSpPr txBox="1"/>
          <p:nvPr>
            <p:ph idx="1" type="body"/>
          </p:nvPr>
        </p:nvSpPr>
        <p:spPr>
          <a:xfrm>
            <a:off x="296863" y="234950"/>
            <a:ext cx="11728500" cy="1021200"/>
          </a:xfrm>
          <a:prstGeom prst="rect">
            <a:avLst/>
          </a:prstGeom>
          <a:noFill/>
          <a:ln>
            <a:noFill/>
          </a:ln>
        </p:spPr>
        <p:txBody>
          <a:bodyPr anchorCtr="0" anchor="ctr"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4400"/>
              <a:buNone/>
              <a:defRPr b="0" sz="4400">
                <a:latin typeface="Calibri"/>
                <a:ea typeface="Calibri"/>
                <a:cs typeface="Calibri"/>
                <a:sym typeface="Calibri"/>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8" name="Google Shape;138;p17"/>
          <p:cNvSpPr txBox="1"/>
          <p:nvPr>
            <p:ph idx="2" type="body"/>
          </p:nvPr>
        </p:nvSpPr>
        <p:spPr>
          <a:xfrm>
            <a:off x="719138" y="1411288"/>
            <a:ext cx="11269800" cy="48084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indent="-381000" lvl="1" marL="914400" rtl="0" algn="l">
              <a:lnSpc>
                <a:spcPct val="90000"/>
              </a:lnSpc>
              <a:spcBef>
                <a:spcPts val="500"/>
              </a:spcBef>
              <a:spcAft>
                <a:spcPts val="0"/>
              </a:spcAft>
              <a:buClr>
                <a:schemeClr val="dk1"/>
              </a:buClr>
              <a:buSzPts val="2400"/>
              <a:buChar char="•"/>
              <a:defRPr>
                <a:latin typeface="Calibri"/>
                <a:ea typeface="Calibri"/>
                <a:cs typeface="Calibri"/>
                <a:sym typeface="Calibri"/>
              </a:defRPr>
            </a:lvl2pPr>
            <a:lvl3pPr indent="-355600" lvl="2" marL="1371600" rtl="0" algn="l">
              <a:lnSpc>
                <a:spcPct val="90000"/>
              </a:lnSpc>
              <a:spcBef>
                <a:spcPts val="500"/>
              </a:spcBef>
              <a:spcAft>
                <a:spcPts val="0"/>
              </a:spcAft>
              <a:buClr>
                <a:schemeClr val="dk1"/>
              </a:buClr>
              <a:buSzPts val="2000"/>
              <a:buChar char="•"/>
              <a:defRPr>
                <a:latin typeface="Calibri"/>
                <a:ea typeface="Calibri"/>
                <a:cs typeface="Calibri"/>
                <a:sym typeface="Calibri"/>
              </a:defRPr>
            </a:lvl3pPr>
            <a:lvl4pPr indent="-342900" lvl="3" marL="1828800" rtl="0" algn="l">
              <a:lnSpc>
                <a:spcPct val="90000"/>
              </a:lnSpc>
              <a:spcBef>
                <a:spcPts val="500"/>
              </a:spcBef>
              <a:spcAft>
                <a:spcPts val="0"/>
              </a:spcAft>
              <a:buClr>
                <a:schemeClr val="dk1"/>
              </a:buClr>
              <a:buSzPts val="1800"/>
              <a:buChar char="•"/>
              <a:defRPr>
                <a:latin typeface="Calibri"/>
                <a:ea typeface="Calibri"/>
                <a:cs typeface="Calibri"/>
                <a:sym typeface="Calibri"/>
              </a:defRPr>
            </a:lvl4pPr>
            <a:lvl5pPr indent="-342900" lvl="4" marL="2286000" rtl="0" algn="l">
              <a:lnSpc>
                <a:spcPct val="90000"/>
              </a:lnSpc>
              <a:spcBef>
                <a:spcPts val="500"/>
              </a:spcBef>
              <a:spcAft>
                <a:spcPts val="0"/>
              </a:spcAft>
              <a:buClr>
                <a:schemeClr val="dk1"/>
              </a:buClr>
              <a:buSzPts val="1800"/>
              <a:buChar char="•"/>
              <a:defRPr>
                <a:latin typeface="Calibri"/>
                <a:ea typeface="Calibri"/>
                <a:cs typeface="Calibri"/>
                <a:sym typeface="Calibri"/>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139" name="Google Shape;139;p17"/>
          <p:cNvCxnSpPr/>
          <p:nvPr/>
        </p:nvCxnSpPr>
        <p:spPr>
          <a:xfrm>
            <a:off x="317500" y="1129190"/>
            <a:ext cx="11556900" cy="0"/>
          </a:xfrm>
          <a:prstGeom prst="straightConnector1">
            <a:avLst/>
          </a:prstGeom>
          <a:noFill/>
          <a:ln cap="flat" cmpd="sng" w="19050">
            <a:solidFill>
              <a:schemeClr val="dk1"/>
            </a:solidFill>
            <a:prstDash val="solid"/>
            <a:miter lim="800000"/>
            <a:headEnd len="sm" w="sm" type="none"/>
            <a:tailEnd len="sm" w="sm" type="none"/>
          </a:ln>
        </p:spPr>
      </p:cxnSp>
    </p:spTree>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0" name="Shape 140"/>
        <p:cNvGrpSpPr/>
        <p:nvPr/>
      </p:nvGrpSpPr>
      <p:grpSpPr>
        <a:xfrm>
          <a:off x="0" y="0"/>
          <a:ext cx="0" cy="0"/>
          <a:chOff x="0" y="0"/>
          <a:chExt cx="0" cy="0"/>
        </a:xfrm>
      </p:grpSpPr>
      <p:sp>
        <p:nvSpPr>
          <p:cNvPr id="141" name="Google Shape;141;p18"/>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2" name="Google Shape;142;p18"/>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43" name="Google Shape;143;p1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4" name="Google Shape;144;p1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5" name="Google Shape;145;p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6" name="Shape 146"/>
        <p:cNvGrpSpPr/>
        <p:nvPr/>
      </p:nvGrpSpPr>
      <p:grpSpPr>
        <a:xfrm>
          <a:off x="0" y="0"/>
          <a:ext cx="0" cy="0"/>
          <a:chOff x="0" y="0"/>
          <a:chExt cx="0" cy="0"/>
        </a:xfrm>
      </p:grpSpPr>
      <p:sp>
        <p:nvSpPr>
          <p:cNvPr id="147" name="Google Shape;147;p1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8" name="Google Shape;148;p1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9" name="Google Shape;149;p1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0" name="Google Shape;150;p1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1" name="Google Shape;151;p1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2" name="Shape 152"/>
        <p:cNvGrpSpPr/>
        <p:nvPr/>
      </p:nvGrpSpPr>
      <p:grpSpPr>
        <a:xfrm>
          <a:off x="0" y="0"/>
          <a:ext cx="0" cy="0"/>
          <a:chOff x="0" y="0"/>
          <a:chExt cx="0" cy="0"/>
        </a:xfrm>
      </p:grpSpPr>
      <p:sp>
        <p:nvSpPr>
          <p:cNvPr id="153" name="Google Shape;153;p2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4" name="Google Shape;154;p2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5" name="Google Shape;155;p2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6" name="Google Shape;156;p2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showMasterSp="0" type="tx">
  <p:cSld name="TITLE_AND_BODY">
    <p:spTree>
      <p:nvGrpSpPr>
        <p:cNvPr id="157" name="Shape 157"/>
        <p:cNvGrpSpPr/>
        <p:nvPr/>
      </p:nvGrpSpPr>
      <p:grpSpPr>
        <a:xfrm>
          <a:off x="0" y="0"/>
          <a:ext cx="0" cy="0"/>
          <a:chOff x="0" y="0"/>
          <a:chExt cx="0" cy="0"/>
        </a:xfrm>
      </p:grpSpPr>
      <p:sp>
        <p:nvSpPr>
          <p:cNvPr id="158" name="Google Shape;158;p21"/>
          <p:cNvSpPr txBox="1"/>
          <p:nvPr>
            <p:ph idx="1" type="body"/>
          </p:nvPr>
        </p:nvSpPr>
        <p:spPr>
          <a:xfrm>
            <a:off x="889000" y="889000"/>
            <a:ext cx="10413900" cy="5073600"/>
          </a:xfrm>
          <a:prstGeom prst="rect">
            <a:avLst/>
          </a:prstGeom>
          <a:noFill/>
          <a:ln>
            <a:noFill/>
          </a:ln>
        </p:spPr>
        <p:txBody>
          <a:bodyPr anchorCtr="0" anchor="ctr"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mp; Footer (Light Version) copy 13" showMasterSp="0" type="tx">
  <p:cSld name="TITLE_AND_BODY">
    <p:spTree>
      <p:nvGrpSpPr>
        <p:cNvPr id="16" name="Shape 16"/>
        <p:cNvGrpSpPr/>
        <p:nvPr/>
      </p:nvGrpSpPr>
      <p:grpSpPr>
        <a:xfrm>
          <a:off x="0" y="0"/>
          <a:ext cx="0" cy="0"/>
          <a:chOff x="0" y="0"/>
          <a:chExt cx="0" cy="0"/>
        </a:xfrm>
      </p:grpSpPr>
      <p:sp>
        <p:nvSpPr>
          <p:cNvPr id="17" name="Google Shape;17;p3"/>
          <p:cNvSpPr txBox="1"/>
          <p:nvPr>
            <p:ph type="title"/>
          </p:nvPr>
        </p:nvSpPr>
        <p:spPr>
          <a:xfrm>
            <a:off x="992972" y="2710434"/>
            <a:ext cx="10206057" cy="74197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3"/>
          <p:cNvSpPr txBox="1"/>
          <p:nvPr>
            <p:ph idx="1" type="body"/>
          </p:nvPr>
        </p:nvSpPr>
        <p:spPr>
          <a:xfrm>
            <a:off x="992972" y="3353816"/>
            <a:ext cx="8371205" cy="79375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spd="slow">
    <p:push/>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mp; Footer (Light Version)">
  <p:cSld name="Header &amp; Footer (Light Version)">
    <p:spTree>
      <p:nvGrpSpPr>
        <p:cNvPr id="159" name="Shape 159"/>
        <p:cNvGrpSpPr/>
        <p:nvPr/>
      </p:nvGrpSpPr>
      <p:grpSpPr>
        <a:xfrm>
          <a:off x="0" y="0"/>
          <a:ext cx="0" cy="0"/>
          <a:chOff x="0" y="0"/>
          <a:chExt cx="0" cy="0"/>
        </a:xfrm>
      </p:grpSpPr>
    </p:spTree>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mp; Footer (Light Version) copy 13" showMasterSp="0">
  <p:cSld name="Header &amp; Footer (Light Version) copy 13">
    <p:spTree>
      <p:nvGrpSpPr>
        <p:cNvPr id="160" name="Shape 160"/>
        <p:cNvGrpSpPr/>
        <p:nvPr/>
      </p:nvGrpSpPr>
      <p:grpSpPr>
        <a:xfrm>
          <a:off x="0" y="0"/>
          <a:ext cx="0" cy="0"/>
          <a:chOff x="0" y="0"/>
          <a:chExt cx="0" cy="0"/>
        </a:xfrm>
      </p:grpSpPr>
      <p:sp>
        <p:nvSpPr>
          <p:cNvPr id="161" name="Google Shape;161;p23"/>
          <p:cNvSpPr txBox="1"/>
          <p:nvPr>
            <p:ph type="title"/>
          </p:nvPr>
        </p:nvSpPr>
        <p:spPr>
          <a:xfrm>
            <a:off x="992972" y="2710434"/>
            <a:ext cx="10206000" cy="741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2" name="Google Shape;162;p23"/>
          <p:cNvSpPr txBox="1"/>
          <p:nvPr>
            <p:ph idx="1" type="body"/>
          </p:nvPr>
        </p:nvSpPr>
        <p:spPr>
          <a:xfrm>
            <a:off x="992972" y="3353816"/>
            <a:ext cx="8371200" cy="7938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7" name="Shape 167"/>
        <p:cNvGrpSpPr/>
        <p:nvPr/>
      </p:nvGrpSpPr>
      <p:grpSpPr>
        <a:xfrm>
          <a:off x="0" y="0"/>
          <a:ext cx="0" cy="0"/>
          <a:chOff x="0" y="0"/>
          <a:chExt cx="0" cy="0"/>
        </a:xfrm>
      </p:grpSpPr>
      <p:sp>
        <p:nvSpPr>
          <p:cNvPr id="168" name="Google Shape;168;p25"/>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169" name="Google Shape;169;p25"/>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170" name="Google Shape;170;p2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1" name="Shape 171"/>
        <p:cNvGrpSpPr/>
        <p:nvPr/>
      </p:nvGrpSpPr>
      <p:grpSpPr>
        <a:xfrm>
          <a:off x="0" y="0"/>
          <a:ext cx="0" cy="0"/>
          <a:chOff x="0" y="0"/>
          <a:chExt cx="0" cy="0"/>
        </a:xfrm>
      </p:grpSpPr>
      <p:sp>
        <p:nvSpPr>
          <p:cNvPr id="172" name="Google Shape;172;p26"/>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73" name="Google Shape;173;p2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4" name="Shape 174"/>
        <p:cNvGrpSpPr/>
        <p:nvPr/>
      </p:nvGrpSpPr>
      <p:grpSpPr>
        <a:xfrm>
          <a:off x="0" y="0"/>
          <a:ext cx="0" cy="0"/>
          <a:chOff x="0" y="0"/>
          <a:chExt cx="0" cy="0"/>
        </a:xfrm>
      </p:grpSpPr>
      <p:sp>
        <p:nvSpPr>
          <p:cNvPr id="175" name="Google Shape;175;p27"/>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76" name="Google Shape;176;p27"/>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177" name="Google Shape;177;p2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8" name="Shape 178"/>
        <p:cNvGrpSpPr/>
        <p:nvPr/>
      </p:nvGrpSpPr>
      <p:grpSpPr>
        <a:xfrm>
          <a:off x="0" y="0"/>
          <a:ext cx="0" cy="0"/>
          <a:chOff x="0" y="0"/>
          <a:chExt cx="0" cy="0"/>
        </a:xfrm>
      </p:grpSpPr>
      <p:sp>
        <p:nvSpPr>
          <p:cNvPr id="179" name="Google Shape;179;p28"/>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80" name="Google Shape;180;p28"/>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81" name="Google Shape;181;p28"/>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82" name="Google Shape;182;p2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3" name="Shape 183"/>
        <p:cNvGrpSpPr/>
        <p:nvPr/>
      </p:nvGrpSpPr>
      <p:grpSpPr>
        <a:xfrm>
          <a:off x="0" y="0"/>
          <a:ext cx="0" cy="0"/>
          <a:chOff x="0" y="0"/>
          <a:chExt cx="0" cy="0"/>
        </a:xfrm>
      </p:grpSpPr>
      <p:sp>
        <p:nvSpPr>
          <p:cNvPr id="184" name="Google Shape;184;p29"/>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85" name="Google Shape;185;p2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86" name="Shape 186"/>
        <p:cNvGrpSpPr/>
        <p:nvPr/>
      </p:nvGrpSpPr>
      <p:grpSpPr>
        <a:xfrm>
          <a:off x="0" y="0"/>
          <a:ext cx="0" cy="0"/>
          <a:chOff x="0" y="0"/>
          <a:chExt cx="0" cy="0"/>
        </a:xfrm>
      </p:grpSpPr>
      <p:sp>
        <p:nvSpPr>
          <p:cNvPr id="187" name="Google Shape;187;p30"/>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88" name="Google Shape;188;p30"/>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89" name="Google Shape;189;p3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90" name="Shape 190"/>
        <p:cNvGrpSpPr/>
        <p:nvPr/>
      </p:nvGrpSpPr>
      <p:grpSpPr>
        <a:xfrm>
          <a:off x="0" y="0"/>
          <a:ext cx="0" cy="0"/>
          <a:chOff x="0" y="0"/>
          <a:chExt cx="0" cy="0"/>
        </a:xfrm>
      </p:grpSpPr>
      <p:sp>
        <p:nvSpPr>
          <p:cNvPr id="191" name="Google Shape;191;p31"/>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192" name="Google Shape;192;p3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93" name="Shape 193"/>
        <p:cNvGrpSpPr/>
        <p:nvPr/>
      </p:nvGrpSpPr>
      <p:grpSpPr>
        <a:xfrm>
          <a:off x="0" y="0"/>
          <a:ext cx="0" cy="0"/>
          <a:chOff x="0" y="0"/>
          <a:chExt cx="0" cy="0"/>
        </a:xfrm>
      </p:grpSpPr>
      <p:sp>
        <p:nvSpPr>
          <p:cNvPr id="194" name="Google Shape;194;p32"/>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 name="Google Shape;195;p32"/>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196" name="Google Shape;196;p32"/>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7" name="Google Shape;197;p32"/>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198" name="Google Shape;198;p3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9" name="Shape 19"/>
        <p:cNvGrpSpPr/>
        <p:nvPr/>
      </p:nvGrpSpPr>
      <p:grpSpPr>
        <a:xfrm>
          <a:off x="0" y="0"/>
          <a:ext cx="0" cy="0"/>
          <a:chOff x="0" y="0"/>
          <a:chExt cx="0" cy="0"/>
        </a:xfrm>
      </p:grpSpPr>
      <p:sp>
        <p:nvSpPr>
          <p:cNvPr id="20" name="Google Shape;2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4"/>
          <p:cNvSpPr/>
          <p:nvPr/>
        </p:nvSpPr>
        <p:spPr>
          <a:xfrm>
            <a:off x="0" y="6533909"/>
            <a:ext cx="12192000" cy="32409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 name="Google Shape;23;p4"/>
          <p:cNvSpPr txBox="1"/>
          <p:nvPr>
            <p:ph idx="12" type="sldNum"/>
          </p:nvPr>
        </p:nvSpPr>
        <p:spPr>
          <a:xfrm>
            <a:off x="9334137" y="6547283"/>
            <a:ext cx="2743200" cy="28072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lt1"/>
                </a:solidFill>
                <a:latin typeface="Calibri"/>
                <a:ea typeface="Calibri"/>
                <a:cs typeface="Calibri"/>
                <a:sym typeface="Calibri"/>
              </a:defRPr>
            </a:lvl1pPr>
            <a:lvl2pPr indent="0" lvl="1" marL="0" algn="r">
              <a:spcBef>
                <a:spcPts val="0"/>
              </a:spcBef>
              <a:buNone/>
              <a:defRPr b="0" i="0" sz="1200" u="none" cap="none" strike="noStrike">
                <a:solidFill>
                  <a:schemeClr val="lt1"/>
                </a:solidFill>
                <a:latin typeface="Calibri"/>
                <a:ea typeface="Calibri"/>
                <a:cs typeface="Calibri"/>
                <a:sym typeface="Calibri"/>
              </a:defRPr>
            </a:lvl2pPr>
            <a:lvl3pPr indent="0" lvl="2" marL="0" algn="r">
              <a:spcBef>
                <a:spcPts val="0"/>
              </a:spcBef>
              <a:buNone/>
              <a:defRPr b="0" i="0" sz="1200" u="none" cap="none" strike="noStrike">
                <a:solidFill>
                  <a:schemeClr val="lt1"/>
                </a:solidFill>
                <a:latin typeface="Calibri"/>
                <a:ea typeface="Calibri"/>
                <a:cs typeface="Calibri"/>
                <a:sym typeface="Calibri"/>
              </a:defRPr>
            </a:lvl3pPr>
            <a:lvl4pPr indent="0" lvl="3" marL="0" algn="r">
              <a:spcBef>
                <a:spcPts val="0"/>
              </a:spcBef>
              <a:buNone/>
              <a:defRPr b="0" i="0" sz="1200" u="none" cap="none" strike="noStrike">
                <a:solidFill>
                  <a:schemeClr val="lt1"/>
                </a:solidFill>
                <a:latin typeface="Calibri"/>
                <a:ea typeface="Calibri"/>
                <a:cs typeface="Calibri"/>
                <a:sym typeface="Calibri"/>
              </a:defRPr>
            </a:lvl4pPr>
            <a:lvl5pPr indent="0" lvl="4" marL="0" algn="r">
              <a:spcBef>
                <a:spcPts val="0"/>
              </a:spcBef>
              <a:buNone/>
              <a:defRPr b="0" i="0" sz="1200" u="none" cap="none" strike="noStrike">
                <a:solidFill>
                  <a:schemeClr val="lt1"/>
                </a:solidFill>
                <a:latin typeface="Calibri"/>
                <a:ea typeface="Calibri"/>
                <a:cs typeface="Calibri"/>
                <a:sym typeface="Calibri"/>
              </a:defRPr>
            </a:lvl5pPr>
            <a:lvl6pPr indent="0" lvl="5" marL="0" algn="r">
              <a:spcBef>
                <a:spcPts val="0"/>
              </a:spcBef>
              <a:buNone/>
              <a:defRPr b="0" i="0" sz="1200" u="none" cap="none" strike="noStrike">
                <a:solidFill>
                  <a:schemeClr val="lt1"/>
                </a:solidFill>
                <a:latin typeface="Calibri"/>
                <a:ea typeface="Calibri"/>
                <a:cs typeface="Calibri"/>
                <a:sym typeface="Calibri"/>
              </a:defRPr>
            </a:lvl6pPr>
            <a:lvl7pPr indent="0" lvl="6" marL="0" algn="r">
              <a:spcBef>
                <a:spcPts val="0"/>
              </a:spcBef>
              <a:buNone/>
              <a:defRPr b="0" i="0" sz="1200" u="none" cap="none" strike="noStrike">
                <a:solidFill>
                  <a:schemeClr val="lt1"/>
                </a:solidFill>
                <a:latin typeface="Calibri"/>
                <a:ea typeface="Calibri"/>
                <a:cs typeface="Calibri"/>
                <a:sym typeface="Calibri"/>
              </a:defRPr>
            </a:lvl7pPr>
            <a:lvl8pPr indent="0" lvl="7" marL="0" algn="r">
              <a:spcBef>
                <a:spcPts val="0"/>
              </a:spcBef>
              <a:buNone/>
              <a:defRPr b="0" i="0" sz="1200" u="none" cap="none" strike="noStrike">
                <a:solidFill>
                  <a:schemeClr val="lt1"/>
                </a:solidFill>
                <a:latin typeface="Calibri"/>
                <a:ea typeface="Calibri"/>
                <a:cs typeface="Calibri"/>
                <a:sym typeface="Calibri"/>
              </a:defRPr>
            </a:lvl8pPr>
            <a:lvl9pPr indent="0" lvl="8" mar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24" name="Google Shape;24;p4"/>
          <p:cNvPicPr preferRelativeResize="0"/>
          <p:nvPr/>
        </p:nvPicPr>
        <p:blipFill rotWithShape="1">
          <a:blip r:embed="rId2">
            <a:alphaModFix/>
          </a:blip>
          <a:srcRect b="0" l="0" r="0" t="0"/>
          <a:stretch/>
        </p:blipFill>
        <p:spPr>
          <a:xfrm>
            <a:off x="147095" y="6582565"/>
            <a:ext cx="2879685" cy="233255"/>
          </a:xfrm>
          <a:prstGeom prst="rect">
            <a:avLst/>
          </a:prstGeom>
          <a:noFill/>
          <a:ln>
            <a:noFill/>
          </a:ln>
        </p:spPr>
      </p:pic>
      <p:sp>
        <p:nvSpPr>
          <p:cNvPr id="25" name="Google Shape;25;p4"/>
          <p:cNvSpPr txBox="1"/>
          <p:nvPr>
            <p:ph idx="1" type="body"/>
          </p:nvPr>
        </p:nvSpPr>
        <p:spPr>
          <a:xfrm>
            <a:off x="296863" y="234950"/>
            <a:ext cx="11728450" cy="10212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4400"/>
              <a:buNone/>
              <a:defRPr b="0" sz="4400">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4"/>
          <p:cNvSpPr txBox="1"/>
          <p:nvPr>
            <p:ph idx="2" type="body"/>
          </p:nvPr>
        </p:nvSpPr>
        <p:spPr>
          <a:xfrm>
            <a:off x="719138" y="1411288"/>
            <a:ext cx="11269662" cy="4808537"/>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indent="-381000" lvl="1" marL="9144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indent="-355600" lvl="2" marL="1371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indent="-342900" lvl="3" marL="18288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indent="-342900" lvl="4" marL="22860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7" name="Google Shape;27;p4"/>
          <p:cNvCxnSpPr/>
          <p:nvPr/>
        </p:nvCxnSpPr>
        <p:spPr>
          <a:xfrm>
            <a:off x="317500" y="1129190"/>
            <a:ext cx="11557000" cy="0"/>
          </a:xfrm>
          <a:prstGeom prst="straightConnector1">
            <a:avLst/>
          </a:prstGeom>
          <a:noFill/>
          <a:ln cap="flat" cmpd="sng" w="19050">
            <a:solidFill>
              <a:schemeClr val="dk1"/>
            </a:solidFill>
            <a:prstDash val="solid"/>
            <a:miter lim="800000"/>
            <a:headEnd len="sm" w="sm" type="none"/>
            <a:tailEnd len="sm" w="sm" type="none"/>
          </a:ln>
        </p:spPr>
      </p:cxnSp>
    </p:spTree>
  </p:cSld>
  <p:clrMapOvr>
    <a:masterClrMapping/>
  </p:clrMapOvr>
  <p:transition spd="slow">
    <p:push/>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9" name="Shape 199"/>
        <p:cNvGrpSpPr/>
        <p:nvPr/>
      </p:nvGrpSpPr>
      <p:grpSpPr>
        <a:xfrm>
          <a:off x="0" y="0"/>
          <a:ext cx="0" cy="0"/>
          <a:chOff x="0" y="0"/>
          <a:chExt cx="0" cy="0"/>
        </a:xfrm>
      </p:grpSpPr>
      <p:sp>
        <p:nvSpPr>
          <p:cNvPr id="200" name="Google Shape;200;p33"/>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SzPts val="2400"/>
              <a:buNone/>
              <a:defRPr/>
            </a:lvl1pPr>
          </a:lstStyle>
          <a:p/>
        </p:txBody>
      </p:sp>
      <p:sp>
        <p:nvSpPr>
          <p:cNvPr id="201" name="Google Shape;201;p3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02" name="Shape 202"/>
        <p:cNvGrpSpPr/>
        <p:nvPr/>
      </p:nvGrpSpPr>
      <p:grpSpPr>
        <a:xfrm>
          <a:off x="0" y="0"/>
          <a:ext cx="0" cy="0"/>
          <a:chOff x="0" y="0"/>
          <a:chExt cx="0" cy="0"/>
        </a:xfrm>
      </p:grpSpPr>
      <p:sp>
        <p:nvSpPr>
          <p:cNvPr id="203" name="Google Shape;203;p34"/>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204" name="Google Shape;204;p34"/>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rtl="0" algn="ctr">
              <a:spcBef>
                <a:spcPts val="0"/>
              </a:spcBef>
              <a:spcAft>
                <a:spcPts val="0"/>
              </a:spcAft>
              <a:buSzPts val="2400"/>
              <a:buChar char="●"/>
              <a:defRPr/>
            </a:lvl1pPr>
            <a:lvl2pPr indent="-349250" lvl="1" marL="914400" rtl="0" algn="ctr">
              <a:spcBef>
                <a:spcPts val="0"/>
              </a:spcBef>
              <a:spcAft>
                <a:spcPts val="0"/>
              </a:spcAft>
              <a:buSzPts val="1900"/>
              <a:buChar char="○"/>
              <a:defRPr/>
            </a:lvl2pPr>
            <a:lvl3pPr indent="-349250" lvl="2" marL="1371600" rtl="0" algn="ctr">
              <a:spcBef>
                <a:spcPts val="0"/>
              </a:spcBef>
              <a:spcAft>
                <a:spcPts val="0"/>
              </a:spcAft>
              <a:buSzPts val="1900"/>
              <a:buChar char="■"/>
              <a:defRPr/>
            </a:lvl3pPr>
            <a:lvl4pPr indent="-349250" lvl="3" marL="1828800" rtl="0" algn="ctr">
              <a:spcBef>
                <a:spcPts val="0"/>
              </a:spcBef>
              <a:spcAft>
                <a:spcPts val="0"/>
              </a:spcAft>
              <a:buSzPts val="1900"/>
              <a:buChar char="●"/>
              <a:defRPr/>
            </a:lvl4pPr>
            <a:lvl5pPr indent="-349250" lvl="4" marL="2286000" rtl="0" algn="ctr">
              <a:spcBef>
                <a:spcPts val="0"/>
              </a:spcBef>
              <a:spcAft>
                <a:spcPts val="0"/>
              </a:spcAft>
              <a:buSzPts val="1900"/>
              <a:buChar char="○"/>
              <a:defRPr/>
            </a:lvl5pPr>
            <a:lvl6pPr indent="-349250" lvl="5" marL="2743200" rtl="0" algn="ctr">
              <a:spcBef>
                <a:spcPts val="0"/>
              </a:spcBef>
              <a:spcAft>
                <a:spcPts val="0"/>
              </a:spcAft>
              <a:buSzPts val="1900"/>
              <a:buChar char="■"/>
              <a:defRPr/>
            </a:lvl6pPr>
            <a:lvl7pPr indent="-349250" lvl="6" marL="3200400" rtl="0" algn="ctr">
              <a:spcBef>
                <a:spcPts val="0"/>
              </a:spcBef>
              <a:spcAft>
                <a:spcPts val="0"/>
              </a:spcAft>
              <a:buSzPts val="1900"/>
              <a:buChar char="●"/>
              <a:defRPr/>
            </a:lvl7pPr>
            <a:lvl8pPr indent="-349250" lvl="7" marL="3657600" rtl="0" algn="ctr">
              <a:spcBef>
                <a:spcPts val="0"/>
              </a:spcBef>
              <a:spcAft>
                <a:spcPts val="0"/>
              </a:spcAft>
              <a:buSzPts val="1900"/>
              <a:buChar char="○"/>
              <a:defRPr/>
            </a:lvl8pPr>
            <a:lvl9pPr indent="-349250" lvl="8" marL="4114800" rtl="0" algn="ctr">
              <a:spcBef>
                <a:spcPts val="0"/>
              </a:spcBef>
              <a:spcAft>
                <a:spcPts val="0"/>
              </a:spcAft>
              <a:buSzPts val="1900"/>
              <a:buChar char="■"/>
              <a:defRPr/>
            </a:lvl9pPr>
          </a:lstStyle>
          <a:p/>
        </p:txBody>
      </p:sp>
      <p:sp>
        <p:nvSpPr>
          <p:cNvPr id="205" name="Google Shape;205;p3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6" name="Shape 206"/>
        <p:cNvGrpSpPr/>
        <p:nvPr/>
      </p:nvGrpSpPr>
      <p:grpSpPr>
        <a:xfrm>
          <a:off x="0" y="0"/>
          <a:ext cx="0" cy="0"/>
          <a:chOff x="0" y="0"/>
          <a:chExt cx="0" cy="0"/>
        </a:xfrm>
      </p:grpSpPr>
      <p:sp>
        <p:nvSpPr>
          <p:cNvPr id="207" name="Google Shape;207;p3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08" name="Shape 208"/>
        <p:cNvGrpSpPr/>
        <p:nvPr/>
      </p:nvGrpSpPr>
      <p:grpSpPr>
        <a:xfrm>
          <a:off x="0" y="0"/>
          <a:ext cx="0" cy="0"/>
          <a:chOff x="0" y="0"/>
          <a:chExt cx="0" cy="0"/>
        </a:xfrm>
      </p:grpSpPr>
      <p:sp>
        <p:nvSpPr>
          <p:cNvPr id="209" name="Google Shape;209;p3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sz="1500">
                <a:latin typeface="Calibri"/>
                <a:ea typeface="Calibri"/>
                <a:cs typeface="Calibri"/>
                <a:sym typeface="Calibri"/>
              </a:defRPr>
            </a:lvl1pPr>
            <a:lvl2pPr lvl="1" rtl="0" algn="l">
              <a:spcBef>
                <a:spcPts val="0"/>
              </a:spcBef>
              <a:spcAft>
                <a:spcPts val="0"/>
              </a:spcAft>
              <a:buSzPts val="1500"/>
              <a:buNone/>
              <a:defRPr sz="1500"/>
            </a:lvl2pPr>
            <a:lvl3pPr lvl="2" rtl="0" algn="l">
              <a:spcBef>
                <a:spcPts val="0"/>
              </a:spcBef>
              <a:spcAft>
                <a:spcPts val="0"/>
              </a:spcAft>
              <a:buSzPts val="1500"/>
              <a:buNone/>
              <a:defRPr sz="1500"/>
            </a:lvl3pPr>
            <a:lvl4pPr lvl="3" rtl="0" algn="l">
              <a:spcBef>
                <a:spcPts val="0"/>
              </a:spcBef>
              <a:spcAft>
                <a:spcPts val="0"/>
              </a:spcAft>
              <a:buSzPts val="1500"/>
              <a:buNone/>
              <a:defRPr sz="1500"/>
            </a:lvl4pPr>
            <a:lvl5pPr lvl="4" rtl="0" algn="l">
              <a:spcBef>
                <a:spcPts val="0"/>
              </a:spcBef>
              <a:spcAft>
                <a:spcPts val="0"/>
              </a:spcAft>
              <a:buSzPts val="1500"/>
              <a:buNone/>
              <a:defRPr sz="1500"/>
            </a:lvl5pPr>
            <a:lvl6pPr lvl="5" rtl="0" algn="l">
              <a:spcBef>
                <a:spcPts val="0"/>
              </a:spcBef>
              <a:spcAft>
                <a:spcPts val="0"/>
              </a:spcAft>
              <a:buSzPts val="1500"/>
              <a:buNone/>
              <a:defRPr sz="1500"/>
            </a:lvl6pPr>
            <a:lvl7pPr lvl="6" rtl="0" algn="l">
              <a:spcBef>
                <a:spcPts val="0"/>
              </a:spcBef>
              <a:spcAft>
                <a:spcPts val="0"/>
              </a:spcAft>
              <a:buSzPts val="1500"/>
              <a:buNone/>
              <a:defRPr sz="1500"/>
            </a:lvl7pPr>
            <a:lvl8pPr lvl="7" rtl="0" algn="l">
              <a:spcBef>
                <a:spcPts val="0"/>
              </a:spcBef>
              <a:spcAft>
                <a:spcPts val="0"/>
              </a:spcAft>
              <a:buSzPts val="1500"/>
              <a:buNone/>
              <a:defRPr sz="1500"/>
            </a:lvl8pPr>
            <a:lvl9pPr lvl="8" rtl="0" algn="l">
              <a:spcBef>
                <a:spcPts val="0"/>
              </a:spcBef>
              <a:spcAft>
                <a:spcPts val="0"/>
              </a:spcAft>
              <a:buSzPts val="1500"/>
              <a:buNone/>
              <a:defRPr sz="1500"/>
            </a:lvl9pPr>
          </a:lstStyle>
          <a:p/>
        </p:txBody>
      </p:sp>
      <p:sp>
        <p:nvSpPr>
          <p:cNvPr id="210" name="Google Shape;210;p3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sz="1500">
                <a:latin typeface="Calibri"/>
                <a:ea typeface="Calibri"/>
                <a:cs typeface="Calibri"/>
                <a:sym typeface="Calibri"/>
              </a:defRPr>
            </a:lvl1pPr>
            <a:lvl2pPr lvl="1" rtl="0" algn="l">
              <a:spcBef>
                <a:spcPts val="0"/>
              </a:spcBef>
              <a:spcAft>
                <a:spcPts val="0"/>
              </a:spcAft>
              <a:buSzPts val="1500"/>
              <a:buNone/>
              <a:defRPr sz="1500"/>
            </a:lvl2pPr>
            <a:lvl3pPr lvl="2" rtl="0" algn="l">
              <a:spcBef>
                <a:spcPts val="0"/>
              </a:spcBef>
              <a:spcAft>
                <a:spcPts val="0"/>
              </a:spcAft>
              <a:buSzPts val="1500"/>
              <a:buNone/>
              <a:defRPr sz="1500"/>
            </a:lvl3pPr>
            <a:lvl4pPr lvl="3" rtl="0" algn="l">
              <a:spcBef>
                <a:spcPts val="0"/>
              </a:spcBef>
              <a:spcAft>
                <a:spcPts val="0"/>
              </a:spcAft>
              <a:buSzPts val="1500"/>
              <a:buNone/>
              <a:defRPr sz="1500"/>
            </a:lvl4pPr>
            <a:lvl5pPr lvl="4" rtl="0" algn="l">
              <a:spcBef>
                <a:spcPts val="0"/>
              </a:spcBef>
              <a:spcAft>
                <a:spcPts val="0"/>
              </a:spcAft>
              <a:buSzPts val="1500"/>
              <a:buNone/>
              <a:defRPr sz="1500"/>
            </a:lvl5pPr>
            <a:lvl6pPr lvl="5" rtl="0" algn="l">
              <a:spcBef>
                <a:spcPts val="0"/>
              </a:spcBef>
              <a:spcAft>
                <a:spcPts val="0"/>
              </a:spcAft>
              <a:buSzPts val="1500"/>
              <a:buNone/>
              <a:defRPr sz="1500"/>
            </a:lvl6pPr>
            <a:lvl7pPr lvl="6" rtl="0" algn="l">
              <a:spcBef>
                <a:spcPts val="0"/>
              </a:spcBef>
              <a:spcAft>
                <a:spcPts val="0"/>
              </a:spcAft>
              <a:buSzPts val="1500"/>
              <a:buNone/>
              <a:defRPr sz="1500"/>
            </a:lvl7pPr>
            <a:lvl8pPr lvl="7" rtl="0" algn="l">
              <a:spcBef>
                <a:spcPts val="0"/>
              </a:spcBef>
              <a:spcAft>
                <a:spcPts val="0"/>
              </a:spcAft>
              <a:buSzPts val="1500"/>
              <a:buNone/>
              <a:defRPr sz="1500"/>
            </a:lvl8pPr>
            <a:lvl9pPr lvl="8" rtl="0" algn="l">
              <a:spcBef>
                <a:spcPts val="0"/>
              </a:spcBef>
              <a:spcAft>
                <a:spcPts val="0"/>
              </a:spcAft>
              <a:buSzPts val="1500"/>
              <a:buNone/>
              <a:defRPr sz="1500"/>
            </a:lvl9pPr>
          </a:lstStyle>
          <a:p/>
        </p:txBody>
      </p:sp>
      <p:sp>
        <p:nvSpPr>
          <p:cNvPr id="211" name="Google Shape;211;p36"/>
          <p:cNvSpPr/>
          <p:nvPr/>
        </p:nvSpPr>
        <p:spPr>
          <a:xfrm>
            <a:off x="0" y="6533909"/>
            <a:ext cx="12192000" cy="3240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12" name="Google Shape;212;p36"/>
          <p:cNvSpPr txBox="1"/>
          <p:nvPr>
            <p:ph idx="12" type="sldNum"/>
          </p:nvPr>
        </p:nvSpPr>
        <p:spPr>
          <a:xfrm>
            <a:off x="9334137" y="6547283"/>
            <a:ext cx="2743200" cy="280800"/>
          </a:xfrm>
          <a:prstGeom prst="rect">
            <a:avLst/>
          </a:prstGeom>
          <a:noFill/>
          <a:ln>
            <a:noFill/>
          </a:ln>
        </p:spPr>
        <p:txBody>
          <a:bodyPr anchorCtr="0" anchor="ctr" bIns="45700" lIns="91425" spcFirstLastPara="1" rIns="91425" wrap="square" tIns="45700">
            <a:normAutofit/>
          </a:bodyPr>
          <a:lstStyle>
            <a:lvl1pPr indent="0" lvl="0" marL="0" rtl="0" algn="r">
              <a:spcBef>
                <a:spcPts val="0"/>
              </a:spcBef>
              <a:buNone/>
              <a:defRPr sz="1200">
                <a:solidFill>
                  <a:schemeClr val="lt1"/>
                </a:solidFill>
                <a:latin typeface="Calibri"/>
                <a:ea typeface="Calibri"/>
                <a:cs typeface="Calibri"/>
                <a:sym typeface="Calibri"/>
              </a:defRPr>
            </a:lvl1pPr>
            <a:lvl2pPr indent="0" lvl="1" marL="0" rtl="0" algn="r">
              <a:spcBef>
                <a:spcPts val="0"/>
              </a:spcBef>
              <a:buNone/>
              <a:defRPr sz="1200">
                <a:solidFill>
                  <a:schemeClr val="lt1"/>
                </a:solidFill>
                <a:latin typeface="Calibri"/>
                <a:ea typeface="Calibri"/>
                <a:cs typeface="Calibri"/>
                <a:sym typeface="Calibri"/>
              </a:defRPr>
            </a:lvl2pPr>
            <a:lvl3pPr indent="0" lvl="2" marL="0" rtl="0" algn="r">
              <a:spcBef>
                <a:spcPts val="0"/>
              </a:spcBef>
              <a:buNone/>
              <a:defRPr sz="1200">
                <a:solidFill>
                  <a:schemeClr val="lt1"/>
                </a:solidFill>
                <a:latin typeface="Calibri"/>
                <a:ea typeface="Calibri"/>
                <a:cs typeface="Calibri"/>
                <a:sym typeface="Calibri"/>
              </a:defRPr>
            </a:lvl3pPr>
            <a:lvl4pPr indent="0" lvl="3" marL="0" rtl="0" algn="r">
              <a:spcBef>
                <a:spcPts val="0"/>
              </a:spcBef>
              <a:buNone/>
              <a:defRPr sz="1200">
                <a:solidFill>
                  <a:schemeClr val="lt1"/>
                </a:solidFill>
                <a:latin typeface="Calibri"/>
                <a:ea typeface="Calibri"/>
                <a:cs typeface="Calibri"/>
                <a:sym typeface="Calibri"/>
              </a:defRPr>
            </a:lvl4pPr>
            <a:lvl5pPr indent="0" lvl="4" marL="0" rtl="0" algn="r">
              <a:spcBef>
                <a:spcPts val="0"/>
              </a:spcBef>
              <a:buNone/>
              <a:defRPr sz="1200">
                <a:solidFill>
                  <a:schemeClr val="lt1"/>
                </a:solidFill>
                <a:latin typeface="Calibri"/>
                <a:ea typeface="Calibri"/>
                <a:cs typeface="Calibri"/>
                <a:sym typeface="Calibri"/>
              </a:defRPr>
            </a:lvl5pPr>
            <a:lvl6pPr indent="0" lvl="5" marL="0" rtl="0" algn="r">
              <a:spcBef>
                <a:spcPts val="0"/>
              </a:spcBef>
              <a:buNone/>
              <a:defRPr sz="1200">
                <a:solidFill>
                  <a:schemeClr val="lt1"/>
                </a:solidFill>
                <a:latin typeface="Calibri"/>
                <a:ea typeface="Calibri"/>
                <a:cs typeface="Calibri"/>
                <a:sym typeface="Calibri"/>
              </a:defRPr>
            </a:lvl6pPr>
            <a:lvl7pPr indent="0" lvl="6" marL="0" rtl="0" algn="r">
              <a:spcBef>
                <a:spcPts val="0"/>
              </a:spcBef>
              <a:buNone/>
              <a:defRPr sz="1200">
                <a:solidFill>
                  <a:schemeClr val="lt1"/>
                </a:solidFill>
                <a:latin typeface="Calibri"/>
                <a:ea typeface="Calibri"/>
                <a:cs typeface="Calibri"/>
                <a:sym typeface="Calibri"/>
              </a:defRPr>
            </a:lvl7pPr>
            <a:lvl8pPr indent="0" lvl="7" marL="0" rtl="0" algn="r">
              <a:spcBef>
                <a:spcPts val="0"/>
              </a:spcBef>
              <a:buNone/>
              <a:defRPr sz="1200">
                <a:solidFill>
                  <a:schemeClr val="lt1"/>
                </a:solidFill>
                <a:latin typeface="Calibri"/>
                <a:ea typeface="Calibri"/>
                <a:cs typeface="Calibri"/>
                <a:sym typeface="Calibri"/>
              </a:defRPr>
            </a:lvl8pPr>
            <a:lvl9pPr indent="0" lvl="8" marL="0" rt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213" name="Google Shape;213;p36"/>
          <p:cNvPicPr preferRelativeResize="0"/>
          <p:nvPr/>
        </p:nvPicPr>
        <p:blipFill rotWithShape="1">
          <a:blip r:embed="rId2">
            <a:alphaModFix/>
          </a:blip>
          <a:srcRect b="0" l="0" r="0" t="0"/>
          <a:stretch/>
        </p:blipFill>
        <p:spPr>
          <a:xfrm>
            <a:off x="147095" y="6582565"/>
            <a:ext cx="2879682" cy="233255"/>
          </a:xfrm>
          <a:prstGeom prst="rect">
            <a:avLst/>
          </a:prstGeom>
          <a:noFill/>
          <a:ln>
            <a:noFill/>
          </a:ln>
        </p:spPr>
      </p:pic>
      <p:sp>
        <p:nvSpPr>
          <p:cNvPr id="214" name="Google Shape;214;p36"/>
          <p:cNvSpPr txBox="1"/>
          <p:nvPr>
            <p:ph idx="1" type="body"/>
          </p:nvPr>
        </p:nvSpPr>
        <p:spPr>
          <a:xfrm>
            <a:off x="296863" y="234950"/>
            <a:ext cx="11728500" cy="1021200"/>
          </a:xfrm>
          <a:prstGeom prst="rect">
            <a:avLst/>
          </a:prstGeom>
          <a:noFill/>
          <a:ln>
            <a:noFill/>
          </a:ln>
        </p:spPr>
        <p:txBody>
          <a:bodyPr anchorCtr="0" anchor="ctr" bIns="45700" lIns="91425" spcFirstLastPara="1" rIns="91425" wrap="square" tIns="45700">
            <a:normAutofit/>
          </a:bodyPr>
          <a:lstStyle>
            <a:lvl1pPr indent="-228600" lvl="0" marL="457200" rtl="0" algn="l">
              <a:lnSpc>
                <a:spcPct val="90000"/>
              </a:lnSpc>
              <a:spcBef>
                <a:spcPts val="1100"/>
              </a:spcBef>
              <a:spcAft>
                <a:spcPts val="0"/>
              </a:spcAft>
              <a:buClr>
                <a:schemeClr val="dk1"/>
              </a:buClr>
              <a:buSzPts val="4400"/>
              <a:buNone/>
              <a:defRPr b="0" sz="4400">
                <a:latin typeface="Calibri"/>
                <a:ea typeface="Calibri"/>
                <a:cs typeface="Calibri"/>
                <a:sym typeface="Calibri"/>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sp>
        <p:nvSpPr>
          <p:cNvPr id="215" name="Google Shape;215;p36"/>
          <p:cNvSpPr txBox="1"/>
          <p:nvPr>
            <p:ph idx="2" type="body"/>
          </p:nvPr>
        </p:nvSpPr>
        <p:spPr>
          <a:xfrm>
            <a:off x="719138" y="1411288"/>
            <a:ext cx="11270100" cy="48084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100"/>
              </a:spcBef>
              <a:spcAft>
                <a:spcPts val="0"/>
              </a:spcAft>
              <a:buClr>
                <a:schemeClr val="dk1"/>
              </a:buClr>
              <a:buSzPts val="2800"/>
              <a:buChar char="●"/>
              <a:defRPr>
                <a:latin typeface="Calibri"/>
                <a:ea typeface="Calibri"/>
                <a:cs typeface="Calibri"/>
                <a:sym typeface="Calibri"/>
              </a:defRPr>
            </a:lvl1pPr>
            <a:lvl2pPr indent="-381000" lvl="1" marL="914400" rtl="0" algn="l">
              <a:lnSpc>
                <a:spcPct val="90000"/>
              </a:lnSpc>
              <a:spcBef>
                <a:spcPts val="1600"/>
              </a:spcBef>
              <a:spcAft>
                <a:spcPts val="0"/>
              </a:spcAft>
              <a:buClr>
                <a:schemeClr val="dk1"/>
              </a:buClr>
              <a:buSzPts val="2400"/>
              <a:buChar char="○"/>
              <a:defRPr>
                <a:latin typeface="Calibri"/>
                <a:ea typeface="Calibri"/>
                <a:cs typeface="Calibri"/>
                <a:sym typeface="Calibri"/>
              </a:defRPr>
            </a:lvl2pPr>
            <a:lvl3pPr indent="-355600" lvl="2" marL="1371600" rtl="0" algn="l">
              <a:lnSpc>
                <a:spcPct val="90000"/>
              </a:lnSpc>
              <a:spcBef>
                <a:spcPts val="1600"/>
              </a:spcBef>
              <a:spcAft>
                <a:spcPts val="0"/>
              </a:spcAft>
              <a:buClr>
                <a:schemeClr val="dk1"/>
              </a:buClr>
              <a:buSzPts val="2000"/>
              <a:buChar char="■"/>
              <a:defRPr>
                <a:latin typeface="Calibri"/>
                <a:ea typeface="Calibri"/>
                <a:cs typeface="Calibri"/>
                <a:sym typeface="Calibri"/>
              </a:defRPr>
            </a:lvl3pPr>
            <a:lvl4pPr indent="-349250" lvl="3" marL="1828800" rtl="0" algn="l">
              <a:lnSpc>
                <a:spcPct val="90000"/>
              </a:lnSpc>
              <a:spcBef>
                <a:spcPts val="1600"/>
              </a:spcBef>
              <a:spcAft>
                <a:spcPts val="0"/>
              </a:spcAft>
              <a:buClr>
                <a:schemeClr val="dk1"/>
              </a:buClr>
              <a:buSzPts val="1900"/>
              <a:buChar char="●"/>
              <a:defRPr>
                <a:latin typeface="Calibri"/>
                <a:ea typeface="Calibri"/>
                <a:cs typeface="Calibri"/>
                <a:sym typeface="Calibri"/>
              </a:defRPr>
            </a:lvl4pPr>
            <a:lvl5pPr indent="-349250" lvl="4" marL="2286000" rtl="0" algn="l">
              <a:lnSpc>
                <a:spcPct val="90000"/>
              </a:lnSpc>
              <a:spcBef>
                <a:spcPts val="1600"/>
              </a:spcBef>
              <a:spcAft>
                <a:spcPts val="0"/>
              </a:spcAft>
              <a:buClr>
                <a:schemeClr val="dk1"/>
              </a:buClr>
              <a:buSzPts val="1900"/>
              <a:buChar char="○"/>
              <a:defRPr>
                <a:latin typeface="Calibri"/>
                <a:ea typeface="Calibri"/>
                <a:cs typeface="Calibri"/>
                <a:sym typeface="Calibri"/>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cxnSp>
        <p:nvCxnSpPr>
          <p:cNvPr id="216" name="Google Shape;216;p36"/>
          <p:cNvCxnSpPr/>
          <p:nvPr/>
        </p:nvCxnSpPr>
        <p:spPr>
          <a:xfrm>
            <a:off x="317500" y="1129190"/>
            <a:ext cx="11556900" cy="0"/>
          </a:xfrm>
          <a:prstGeom prst="straightConnector1">
            <a:avLst/>
          </a:prstGeom>
          <a:noFill/>
          <a:ln cap="flat" cmpd="sng" w="19050">
            <a:solidFill>
              <a:schemeClr val="dk1"/>
            </a:solidFill>
            <a:prstDash val="solid"/>
            <a:miter lim="800000"/>
            <a:headEnd len="sm" w="sm" type="none"/>
            <a:tailEnd len="sm" w="sm" type="none"/>
          </a:ln>
        </p:spPr>
      </p:cxnSp>
    </p:spTree>
  </p:cSld>
  <p:clrMapOvr>
    <a:masterClrMapping/>
  </p:clrMapOvr>
  <p:transition spd="slow">
    <p:push/>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17" name="Shape 217"/>
        <p:cNvGrpSpPr/>
        <p:nvPr/>
      </p:nvGrpSpPr>
      <p:grpSpPr>
        <a:xfrm>
          <a:off x="0" y="0"/>
          <a:ext cx="0" cy="0"/>
          <a:chOff x="0" y="0"/>
          <a:chExt cx="0" cy="0"/>
        </a:xfrm>
      </p:grpSpPr>
      <p:pic>
        <p:nvPicPr>
          <p:cNvPr id="218" name="Google Shape;218;p37"/>
          <p:cNvPicPr preferRelativeResize="0"/>
          <p:nvPr/>
        </p:nvPicPr>
        <p:blipFill rotWithShape="1">
          <a:blip r:embed="rId2">
            <a:alphaModFix/>
          </a:blip>
          <a:srcRect b="0" l="0" r="0" t="0"/>
          <a:stretch/>
        </p:blipFill>
        <p:spPr>
          <a:xfrm>
            <a:off x="11330677" y="236071"/>
            <a:ext cx="615121" cy="568831"/>
          </a:xfrm>
          <a:prstGeom prst="rect">
            <a:avLst/>
          </a:prstGeom>
          <a:noFill/>
          <a:ln>
            <a:noFill/>
          </a:ln>
        </p:spPr>
      </p:pic>
      <p:sp>
        <p:nvSpPr>
          <p:cNvPr id="219" name="Google Shape;219;p37"/>
          <p:cNvSpPr/>
          <p:nvPr/>
        </p:nvSpPr>
        <p:spPr>
          <a:xfrm>
            <a:off x="216446" y="6557695"/>
            <a:ext cx="6096000" cy="261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100"/>
              <a:buFont typeface="Arial"/>
              <a:buNone/>
            </a:pPr>
            <a:r>
              <a:rPr b="0" i="0" lang="en-US" sz="1100" u="none" cap="none" strike="noStrike">
                <a:solidFill>
                  <a:srgbClr val="595959"/>
                </a:solidFill>
                <a:latin typeface="Arial"/>
                <a:ea typeface="Arial"/>
                <a:cs typeface="Arial"/>
                <a:sym typeface="Arial"/>
              </a:rPr>
              <a:t>LOCATION &amp; GROUPS WEBINAR SERIES November 9</a:t>
            </a:r>
            <a:r>
              <a:rPr b="0" baseline="30000" i="0" lang="en-US" sz="1100" u="none" cap="none" strike="noStrike">
                <a:solidFill>
                  <a:srgbClr val="595959"/>
                </a:solidFill>
                <a:latin typeface="Arial"/>
                <a:ea typeface="Arial"/>
                <a:cs typeface="Arial"/>
                <a:sym typeface="Arial"/>
              </a:rPr>
              <a:t>th</a:t>
            </a:r>
            <a:r>
              <a:rPr b="0" i="0" lang="en-US" sz="1100" u="none" cap="none" strike="noStrike">
                <a:solidFill>
                  <a:srgbClr val="595959"/>
                </a:solidFill>
                <a:latin typeface="Arial"/>
                <a:ea typeface="Arial"/>
                <a:cs typeface="Arial"/>
                <a:sym typeface="Arial"/>
              </a:rPr>
              <a:t>, 2021</a:t>
            </a:r>
            <a:endParaRPr b="0" i="0" sz="1100" u="none" cap="none" strike="noStrike">
              <a:solidFill>
                <a:srgbClr val="595959"/>
              </a:solidFill>
              <a:latin typeface="Arial"/>
              <a:ea typeface="Arial"/>
              <a:cs typeface="Arial"/>
              <a:sym typeface="Arial"/>
            </a:endParaRPr>
          </a:p>
        </p:txBody>
      </p:sp>
      <p:cxnSp>
        <p:nvCxnSpPr>
          <p:cNvPr id="220" name="Google Shape;220;p37"/>
          <p:cNvCxnSpPr/>
          <p:nvPr/>
        </p:nvCxnSpPr>
        <p:spPr>
          <a:xfrm>
            <a:off x="216446" y="6557695"/>
            <a:ext cx="11759100" cy="0"/>
          </a:xfrm>
          <a:prstGeom prst="straightConnector1">
            <a:avLst/>
          </a:prstGeom>
          <a:noFill/>
          <a:ln cap="flat" cmpd="sng" w="9525">
            <a:solidFill>
              <a:srgbClr val="C00000"/>
            </a:solidFill>
            <a:prstDash val="solid"/>
            <a:round/>
            <a:headEnd len="sm" w="sm" type="none"/>
            <a:tailEnd len="sm" w="sm" type="none"/>
          </a:ln>
        </p:spPr>
      </p:cxnSp>
      <p:cxnSp>
        <p:nvCxnSpPr>
          <p:cNvPr id="221" name="Google Shape;221;p37"/>
          <p:cNvCxnSpPr/>
          <p:nvPr/>
        </p:nvCxnSpPr>
        <p:spPr>
          <a:xfrm>
            <a:off x="216446" y="164515"/>
            <a:ext cx="11759100" cy="0"/>
          </a:xfrm>
          <a:prstGeom prst="straightConnector1">
            <a:avLst/>
          </a:prstGeom>
          <a:noFill/>
          <a:ln cap="flat" cmpd="sng" w="9525">
            <a:solidFill>
              <a:srgbClr val="C00000"/>
            </a:solidFill>
            <a:prstDash val="solid"/>
            <a:round/>
            <a:headEnd len="sm" w="sm" type="none"/>
            <a:tailEnd len="sm" w="sm" type="none"/>
          </a:ln>
        </p:spPr>
      </p:cxnSp>
      <p:sp>
        <p:nvSpPr>
          <p:cNvPr id="222" name="Google Shape;222;p37"/>
          <p:cNvSpPr txBox="1"/>
          <p:nvPr>
            <p:ph idx="1" type="body"/>
          </p:nvPr>
        </p:nvSpPr>
        <p:spPr>
          <a:xfrm>
            <a:off x="250825" y="293688"/>
            <a:ext cx="10531500" cy="1040100"/>
          </a:xfrm>
          <a:prstGeom prst="rect">
            <a:avLst/>
          </a:prstGeom>
          <a:noFill/>
          <a:ln>
            <a:noFill/>
          </a:ln>
        </p:spPr>
        <p:txBody>
          <a:bodyPr anchorCtr="0" anchor="ctr" bIns="45700" lIns="91425" spcFirstLastPara="1" rIns="91425" wrap="square" tIns="45700">
            <a:normAutofit/>
          </a:bodyPr>
          <a:lstStyle>
            <a:lvl1pPr indent="-228600" lvl="0" marL="457200" rtl="0" algn="l">
              <a:lnSpc>
                <a:spcPct val="90000"/>
              </a:lnSpc>
              <a:spcBef>
                <a:spcPts val="1100"/>
              </a:spcBef>
              <a:spcAft>
                <a:spcPts val="0"/>
              </a:spcAft>
              <a:buClr>
                <a:schemeClr val="dk1"/>
              </a:buClr>
              <a:buSzPts val="2800"/>
              <a:buNone/>
              <a:defRPr b="1" sz="4400">
                <a:latin typeface="Arial"/>
                <a:ea typeface="Arial"/>
                <a:cs typeface="Arial"/>
                <a:sym typeface="Arial"/>
              </a:defRPr>
            </a:lvl1pPr>
            <a:lvl2pPr indent="-381000" lvl="1" marL="914400" rtl="0" algn="l">
              <a:lnSpc>
                <a:spcPct val="90000"/>
              </a:lnSpc>
              <a:spcBef>
                <a:spcPts val="500"/>
              </a:spcBef>
              <a:spcAft>
                <a:spcPts val="0"/>
              </a:spcAft>
              <a:buClr>
                <a:schemeClr val="dk1"/>
              </a:buClr>
              <a:buSzPts val="2400"/>
              <a:buChar char="•"/>
              <a:defRPr/>
            </a:lvl2pPr>
            <a:lvl3pPr indent="-355600" lvl="2" marL="1371600" rtl="0" algn="l">
              <a:lnSpc>
                <a:spcPct val="90000"/>
              </a:lnSpc>
              <a:spcBef>
                <a:spcPts val="500"/>
              </a:spcBef>
              <a:spcAft>
                <a:spcPts val="0"/>
              </a:spcAft>
              <a:buClr>
                <a:schemeClr val="dk1"/>
              </a:buClr>
              <a:buSzPts val="20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23" name="Google Shape;223;p37"/>
          <p:cNvSpPr txBox="1"/>
          <p:nvPr>
            <p:ph idx="12" type="sldNum"/>
          </p:nvPr>
        </p:nvSpPr>
        <p:spPr>
          <a:xfrm>
            <a:off x="9232354" y="6606610"/>
            <a:ext cx="2743200" cy="164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24" name="Google Shape;224;p37"/>
          <p:cNvSpPr txBox="1"/>
          <p:nvPr>
            <p:ph idx="2" type="body"/>
          </p:nvPr>
        </p:nvSpPr>
        <p:spPr>
          <a:xfrm>
            <a:off x="407034" y="4408009"/>
            <a:ext cx="2560500" cy="16461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700"/>
              </a:spcBef>
              <a:spcAft>
                <a:spcPts val="0"/>
              </a:spcAft>
              <a:buClr>
                <a:schemeClr val="dk1"/>
              </a:buClr>
              <a:buSzPts val="2800"/>
              <a:buNone/>
              <a:defRPr sz="2400">
                <a:latin typeface="Arial"/>
                <a:ea typeface="Arial"/>
                <a:cs typeface="Arial"/>
                <a:sym typeface="Arial"/>
              </a:defRPr>
            </a:lvl1pPr>
            <a:lvl2pPr indent="-228600" lvl="1" marL="914400" rtl="0" algn="l">
              <a:lnSpc>
                <a:spcPct val="100000"/>
              </a:lnSpc>
              <a:spcBef>
                <a:spcPts val="700"/>
              </a:spcBef>
              <a:spcAft>
                <a:spcPts val="0"/>
              </a:spcAft>
              <a:buClr>
                <a:schemeClr val="dk1"/>
              </a:buClr>
              <a:buSzPts val="2400"/>
              <a:buNone/>
              <a:defRPr sz="2000">
                <a:latin typeface="Arial"/>
                <a:ea typeface="Arial"/>
                <a:cs typeface="Arial"/>
                <a:sym typeface="Arial"/>
              </a:defRPr>
            </a:lvl2pPr>
            <a:lvl3pPr indent="-228600" lvl="2" marL="1371600" rtl="0" algn="l">
              <a:lnSpc>
                <a:spcPct val="100000"/>
              </a:lnSpc>
              <a:spcBef>
                <a:spcPts val="700"/>
              </a:spcBef>
              <a:spcAft>
                <a:spcPts val="0"/>
              </a:spcAft>
              <a:buClr>
                <a:schemeClr val="dk1"/>
              </a:buClr>
              <a:buSzPts val="2000"/>
              <a:buNone/>
              <a:defRPr sz="1900">
                <a:latin typeface="Arial"/>
                <a:ea typeface="Arial"/>
                <a:cs typeface="Arial"/>
                <a:sym typeface="Arial"/>
              </a:defRPr>
            </a:lvl3pPr>
            <a:lvl4pPr indent="-228600" lvl="3" marL="1828800" rtl="0" algn="l">
              <a:lnSpc>
                <a:spcPct val="100000"/>
              </a:lnSpc>
              <a:spcBef>
                <a:spcPts val="700"/>
              </a:spcBef>
              <a:spcAft>
                <a:spcPts val="0"/>
              </a:spcAft>
              <a:buClr>
                <a:schemeClr val="dk1"/>
              </a:buClr>
              <a:buSzPts val="1900"/>
              <a:buNone/>
              <a:defRPr sz="1600">
                <a:latin typeface="Arial"/>
                <a:ea typeface="Arial"/>
                <a:cs typeface="Arial"/>
                <a:sym typeface="Arial"/>
              </a:defRPr>
            </a:lvl4pPr>
            <a:lvl5pPr indent="-228600" lvl="4" marL="2286000" rtl="0" algn="l">
              <a:lnSpc>
                <a:spcPct val="100000"/>
              </a:lnSpc>
              <a:spcBef>
                <a:spcPts val="700"/>
              </a:spcBef>
              <a:spcAft>
                <a:spcPts val="0"/>
              </a:spcAft>
              <a:buClr>
                <a:schemeClr val="dk1"/>
              </a:buClr>
              <a:buSzPts val="1900"/>
              <a:buNone/>
              <a:defRPr sz="1600">
                <a:latin typeface="Arial"/>
                <a:ea typeface="Arial"/>
                <a:cs typeface="Arial"/>
                <a:sym typeface="Arial"/>
              </a:defRPr>
            </a:lvl5pPr>
            <a:lvl6pPr indent="-349250" lvl="5" marL="2743200" rtl="0" algn="l">
              <a:lnSpc>
                <a:spcPct val="90000"/>
              </a:lnSpc>
              <a:spcBef>
                <a:spcPts val="7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25" name="Google Shape;225;p37"/>
          <p:cNvSpPr/>
          <p:nvPr>
            <p:ph idx="3" type="pic"/>
          </p:nvPr>
        </p:nvSpPr>
        <p:spPr>
          <a:xfrm>
            <a:off x="3442425" y="1652663"/>
            <a:ext cx="2171100" cy="2078100"/>
          </a:xfrm>
          <a:prstGeom prst="rect">
            <a:avLst/>
          </a:prstGeom>
          <a:solidFill>
            <a:srgbClr val="A5A5A5"/>
          </a:solidFill>
          <a:ln>
            <a:noFill/>
          </a:ln>
        </p:spPr>
      </p:sp>
      <p:sp>
        <p:nvSpPr>
          <p:cNvPr id="226" name="Google Shape;226;p37"/>
          <p:cNvSpPr/>
          <p:nvPr>
            <p:ph idx="4" type="pic"/>
          </p:nvPr>
        </p:nvSpPr>
        <p:spPr>
          <a:xfrm>
            <a:off x="7796320" y="1652663"/>
            <a:ext cx="2171100" cy="2078100"/>
          </a:xfrm>
          <a:prstGeom prst="rect">
            <a:avLst/>
          </a:prstGeom>
          <a:solidFill>
            <a:srgbClr val="A5A5A5"/>
          </a:solidFill>
          <a:ln>
            <a:noFill/>
          </a:ln>
        </p:spPr>
      </p:sp>
      <p:sp>
        <p:nvSpPr>
          <p:cNvPr id="227" name="Google Shape;227;p37"/>
          <p:cNvSpPr/>
          <p:nvPr>
            <p:ph idx="5" type="pic"/>
          </p:nvPr>
        </p:nvSpPr>
        <p:spPr>
          <a:xfrm>
            <a:off x="407035" y="1652663"/>
            <a:ext cx="2560500" cy="2734500"/>
          </a:xfrm>
          <a:prstGeom prst="rect">
            <a:avLst/>
          </a:prstGeom>
          <a:solidFill>
            <a:srgbClr val="A5A5A5"/>
          </a:solidFill>
          <a:ln>
            <a:noFill/>
          </a:ln>
        </p:spPr>
      </p:sp>
      <p:sp>
        <p:nvSpPr>
          <p:cNvPr id="228" name="Google Shape;228;p37"/>
          <p:cNvSpPr/>
          <p:nvPr>
            <p:ph idx="6" type="pic"/>
          </p:nvPr>
        </p:nvSpPr>
        <p:spPr>
          <a:xfrm>
            <a:off x="3442425" y="4116958"/>
            <a:ext cx="2171100" cy="2078100"/>
          </a:xfrm>
          <a:prstGeom prst="rect">
            <a:avLst/>
          </a:prstGeom>
          <a:solidFill>
            <a:srgbClr val="A5A5A5"/>
          </a:solidFill>
          <a:ln>
            <a:noFill/>
          </a:ln>
        </p:spPr>
      </p:sp>
      <p:sp>
        <p:nvSpPr>
          <p:cNvPr id="229" name="Google Shape;229;p37"/>
          <p:cNvSpPr/>
          <p:nvPr>
            <p:ph idx="7" type="pic"/>
          </p:nvPr>
        </p:nvSpPr>
        <p:spPr>
          <a:xfrm>
            <a:off x="7796320" y="4116958"/>
            <a:ext cx="2171100" cy="2078100"/>
          </a:xfrm>
          <a:prstGeom prst="rect">
            <a:avLst/>
          </a:prstGeom>
          <a:solidFill>
            <a:srgbClr val="A5A5A5"/>
          </a:solidFill>
          <a:ln>
            <a:noFill/>
          </a:ln>
        </p:spPr>
      </p:sp>
      <p:sp>
        <p:nvSpPr>
          <p:cNvPr id="230" name="Google Shape;230;p37"/>
          <p:cNvSpPr txBox="1"/>
          <p:nvPr>
            <p:ph idx="8" type="body"/>
          </p:nvPr>
        </p:nvSpPr>
        <p:spPr>
          <a:xfrm>
            <a:off x="5720142" y="1652663"/>
            <a:ext cx="1815900" cy="2036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Clr>
                <a:schemeClr val="dk1"/>
              </a:buClr>
              <a:buSzPts val="2800"/>
              <a:buNone/>
              <a:defRPr sz="2300">
                <a:latin typeface="Arial"/>
                <a:ea typeface="Arial"/>
                <a:cs typeface="Arial"/>
                <a:sym typeface="Arial"/>
              </a:defRPr>
            </a:lvl1pPr>
            <a:lvl2pPr indent="-228600" lvl="1" marL="914400" rtl="0" algn="l">
              <a:lnSpc>
                <a:spcPct val="100000"/>
              </a:lnSpc>
              <a:spcBef>
                <a:spcPts val="700"/>
              </a:spcBef>
              <a:spcAft>
                <a:spcPts val="0"/>
              </a:spcAft>
              <a:buClr>
                <a:schemeClr val="dk1"/>
              </a:buClr>
              <a:buSzPts val="2400"/>
              <a:buNone/>
              <a:defRPr sz="2000">
                <a:latin typeface="Arial"/>
                <a:ea typeface="Arial"/>
                <a:cs typeface="Arial"/>
                <a:sym typeface="Arial"/>
              </a:defRPr>
            </a:lvl2pPr>
            <a:lvl3pPr indent="-228600" lvl="2" marL="1371600" rtl="0" algn="l">
              <a:lnSpc>
                <a:spcPct val="100000"/>
              </a:lnSpc>
              <a:spcBef>
                <a:spcPts val="700"/>
              </a:spcBef>
              <a:spcAft>
                <a:spcPts val="0"/>
              </a:spcAft>
              <a:buClr>
                <a:schemeClr val="dk1"/>
              </a:buClr>
              <a:buSzPts val="2000"/>
              <a:buNone/>
              <a:defRPr sz="1900">
                <a:latin typeface="Arial"/>
                <a:ea typeface="Arial"/>
                <a:cs typeface="Arial"/>
                <a:sym typeface="Arial"/>
              </a:defRPr>
            </a:lvl3pPr>
            <a:lvl4pPr indent="-228600" lvl="3" marL="1828800" rtl="0" algn="l">
              <a:lnSpc>
                <a:spcPct val="100000"/>
              </a:lnSpc>
              <a:spcBef>
                <a:spcPts val="700"/>
              </a:spcBef>
              <a:spcAft>
                <a:spcPts val="0"/>
              </a:spcAft>
              <a:buClr>
                <a:schemeClr val="dk1"/>
              </a:buClr>
              <a:buSzPts val="1900"/>
              <a:buNone/>
              <a:defRPr sz="1600">
                <a:latin typeface="Arial"/>
                <a:ea typeface="Arial"/>
                <a:cs typeface="Arial"/>
                <a:sym typeface="Arial"/>
              </a:defRPr>
            </a:lvl4pPr>
            <a:lvl5pPr indent="-228600" lvl="4" marL="2286000" rtl="0" algn="l">
              <a:lnSpc>
                <a:spcPct val="100000"/>
              </a:lnSpc>
              <a:spcBef>
                <a:spcPts val="700"/>
              </a:spcBef>
              <a:spcAft>
                <a:spcPts val="0"/>
              </a:spcAft>
              <a:buClr>
                <a:schemeClr val="dk1"/>
              </a:buClr>
              <a:buSzPts val="1900"/>
              <a:buNone/>
              <a:defRPr sz="1600">
                <a:latin typeface="Arial"/>
                <a:ea typeface="Arial"/>
                <a:cs typeface="Arial"/>
                <a:sym typeface="Arial"/>
              </a:defRPr>
            </a:lvl5pPr>
            <a:lvl6pPr indent="-349250" lvl="5" marL="2743200" rtl="0" algn="l">
              <a:lnSpc>
                <a:spcPct val="90000"/>
              </a:lnSpc>
              <a:spcBef>
                <a:spcPts val="7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31" name="Google Shape;231;p37"/>
          <p:cNvSpPr txBox="1"/>
          <p:nvPr>
            <p:ph idx="9" type="body"/>
          </p:nvPr>
        </p:nvSpPr>
        <p:spPr>
          <a:xfrm>
            <a:off x="5720142" y="4116958"/>
            <a:ext cx="1815900" cy="2036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Clr>
                <a:schemeClr val="dk1"/>
              </a:buClr>
              <a:buSzPts val="2800"/>
              <a:buNone/>
              <a:defRPr sz="2300">
                <a:latin typeface="Arial"/>
                <a:ea typeface="Arial"/>
                <a:cs typeface="Arial"/>
                <a:sym typeface="Arial"/>
              </a:defRPr>
            </a:lvl1pPr>
            <a:lvl2pPr indent="-228600" lvl="1" marL="914400" rtl="0" algn="l">
              <a:lnSpc>
                <a:spcPct val="100000"/>
              </a:lnSpc>
              <a:spcBef>
                <a:spcPts val="700"/>
              </a:spcBef>
              <a:spcAft>
                <a:spcPts val="0"/>
              </a:spcAft>
              <a:buClr>
                <a:schemeClr val="dk1"/>
              </a:buClr>
              <a:buSzPts val="2400"/>
              <a:buNone/>
              <a:defRPr sz="2000">
                <a:latin typeface="Arial"/>
                <a:ea typeface="Arial"/>
                <a:cs typeface="Arial"/>
                <a:sym typeface="Arial"/>
              </a:defRPr>
            </a:lvl2pPr>
            <a:lvl3pPr indent="-228600" lvl="2" marL="1371600" rtl="0" algn="l">
              <a:lnSpc>
                <a:spcPct val="100000"/>
              </a:lnSpc>
              <a:spcBef>
                <a:spcPts val="700"/>
              </a:spcBef>
              <a:spcAft>
                <a:spcPts val="0"/>
              </a:spcAft>
              <a:buClr>
                <a:schemeClr val="dk1"/>
              </a:buClr>
              <a:buSzPts val="2000"/>
              <a:buNone/>
              <a:defRPr sz="1900">
                <a:latin typeface="Arial"/>
                <a:ea typeface="Arial"/>
                <a:cs typeface="Arial"/>
                <a:sym typeface="Arial"/>
              </a:defRPr>
            </a:lvl3pPr>
            <a:lvl4pPr indent="-228600" lvl="3" marL="1828800" rtl="0" algn="l">
              <a:lnSpc>
                <a:spcPct val="100000"/>
              </a:lnSpc>
              <a:spcBef>
                <a:spcPts val="700"/>
              </a:spcBef>
              <a:spcAft>
                <a:spcPts val="0"/>
              </a:spcAft>
              <a:buClr>
                <a:schemeClr val="dk1"/>
              </a:buClr>
              <a:buSzPts val="1900"/>
              <a:buNone/>
              <a:defRPr sz="1600">
                <a:latin typeface="Arial"/>
                <a:ea typeface="Arial"/>
                <a:cs typeface="Arial"/>
                <a:sym typeface="Arial"/>
              </a:defRPr>
            </a:lvl4pPr>
            <a:lvl5pPr indent="-228600" lvl="4" marL="2286000" rtl="0" algn="l">
              <a:lnSpc>
                <a:spcPct val="100000"/>
              </a:lnSpc>
              <a:spcBef>
                <a:spcPts val="700"/>
              </a:spcBef>
              <a:spcAft>
                <a:spcPts val="0"/>
              </a:spcAft>
              <a:buClr>
                <a:schemeClr val="dk1"/>
              </a:buClr>
              <a:buSzPts val="1900"/>
              <a:buNone/>
              <a:defRPr sz="1600">
                <a:latin typeface="Arial"/>
                <a:ea typeface="Arial"/>
                <a:cs typeface="Arial"/>
                <a:sym typeface="Arial"/>
              </a:defRPr>
            </a:lvl5pPr>
            <a:lvl6pPr indent="-349250" lvl="5" marL="2743200" rtl="0" algn="l">
              <a:lnSpc>
                <a:spcPct val="90000"/>
              </a:lnSpc>
              <a:spcBef>
                <a:spcPts val="7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32" name="Google Shape;232;p37"/>
          <p:cNvSpPr txBox="1"/>
          <p:nvPr>
            <p:ph idx="13" type="body"/>
          </p:nvPr>
        </p:nvSpPr>
        <p:spPr>
          <a:xfrm>
            <a:off x="10067352" y="1652663"/>
            <a:ext cx="1815900" cy="2036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Clr>
                <a:schemeClr val="dk1"/>
              </a:buClr>
              <a:buSzPts val="2800"/>
              <a:buNone/>
              <a:defRPr sz="2300">
                <a:latin typeface="Arial"/>
                <a:ea typeface="Arial"/>
                <a:cs typeface="Arial"/>
                <a:sym typeface="Arial"/>
              </a:defRPr>
            </a:lvl1pPr>
            <a:lvl2pPr indent="-228600" lvl="1" marL="914400" rtl="0" algn="l">
              <a:lnSpc>
                <a:spcPct val="100000"/>
              </a:lnSpc>
              <a:spcBef>
                <a:spcPts val="700"/>
              </a:spcBef>
              <a:spcAft>
                <a:spcPts val="0"/>
              </a:spcAft>
              <a:buClr>
                <a:schemeClr val="dk1"/>
              </a:buClr>
              <a:buSzPts val="2400"/>
              <a:buNone/>
              <a:defRPr sz="2000">
                <a:latin typeface="Arial"/>
                <a:ea typeface="Arial"/>
                <a:cs typeface="Arial"/>
                <a:sym typeface="Arial"/>
              </a:defRPr>
            </a:lvl2pPr>
            <a:lvl3pPr indent="-228600" lvl="2" marL="1371600" rtl="0" algn="l">
              <a:lnSpc>
                <a:spcPct val="100000"/>
              </a:lnSpc>
              <a:spcBef>
                <a:spcPts val="700"/>
              </a:spcBef>
              <a:spcAft>
                <a:spcPts val="0"/>
              </a:spcAft>
              <a:buClr>
                <a:schemeClr val="dk1"/>
              </a:buClr>
              <a:buSzPts val="2000"/>
              <a:buNone/>
              <a:defRPr sz="1900">
                <a:latin typeface="Arial"/>
                <a:ea typeface="Arial"/>
                <a:cs typeface="Arial"/>
                <a:sym typeface="Arial"/>
              </a:defRPr>
            </a:lvl3pPr>
            <a:lvl4pPr indent="-228600" lvl="3" marL="1828800" rtl="0" algn="l">
              <a:lnSpc>
                <a:spcPct val="100000"/>
              </a:lnSpc>
              <a:spcBef>
                <a:spcPts val="700"/>
              </a:spcBef>
              <a:spcAft>
                <a:spcPts val="0"/>
              </a:spcAft>
              <a:buClr>
                <a:schemeClr val="dk1"/>
              </a:buClr>
              <a:buSzPts val="1900"/>
              <a:buNone/>
              <a:defRPr sz="1600">
                <a:latin typeface="Arial"/>
                <a:ea typeface="Arial"/>
                <a:cs typeface="Arial"/>
                <a:sym typeface="Arial"/>
              </a:defRPr>
            </a:lvl4pPr>
            <a:lvl5pPr indent="-228600" lvl="4" marL="2286000" rtl="0" algn="l">
              <a:lnSpc>
                <a:spcPct val="100000"/>
              </a:lnSpc>
              <a:spcBef>
                <a:spcPts val="700"/>
              </a:spcBef>
              <a:spcAft>
                <a:spcPts val="0"/>
              </a:spcAft>
              <a:buClr>
                <a:schemeClr val="dk1"/>
              </a:buClr>
              <a:buSzPts val="1900"/>
              <a:buNone/>
              <a:defRPr sz="1600">
                <a:latin typeface="Arial"/>
                <a:ea typeface="Arial"/>
                <a:cs typeface="Arial"/>
                <a:sym typeface="Arial"/>
              </a:defRPr>
            </a:lvl5pPr>
            <a:lvl6pPr indent="-349250" lvl="5" marL="2743200" rtl="0" algn="l">
              <a:lnSpc>
                <a:spcPct val="90000"/>
              </a:lnSpc>
              <a:spcBef>
                <a:spcPts val="7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33" name="Google Shape;233;p37"/>
          <p:cNvSpPr txBox="1"/>
          <p:nvPr>
            <p:ph idx="14" type="body"/>
          </p:nvPr>
        </p:nvSpPr>
        <p:spPr>
          <a:xfrm>
            <a:off x="10067352" y="4116958"/>
            <a:ext cx="1815900" cy="2036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Clr>
                <a:schemeClr val="dk1"/>
              </a:buClr>
              <a:buSzPts val="2800"/>
              <a:buNone/>
              <a:defRPr sz="2300">
                <a:latin typeface="Arial"/>
                <a:ea typeface="Arial"/>
                <a:cs typeface="Arial"/>
                <a:sym typeface="Arial"/>
              </a:defRPr>
            </a:lvl1pPr>
            <a:lvl2pPr indent="-228600" lvl="1" marL="914400" rtl="0" algn="l">
              <a:lnSpc>
                <a:spcPct val="100000"/>
              </a:lnSpc>
              <a:spcBef>
                <a:spcPts val="700"/>
              </a:spcBef>
              <a:spcAft>
                <a:spcPts val="0"/>
              </a:spcAft>
              <a:buClr>
                <a:schemeClr val="dk1"/>
              </a:buClr>
              <a:buSzPts val="2400"/>
              <a:buNone/>
              <a:defRPr sz="2000">
                <a:latin typeface="Arial"/>
                <a:ea typeface="Arial"/>
                <a:cs typeface="Arial"/>
                <a:sym typeface="Arial"/>
              </a:defRPr>
            </a:lvl2pPr>
            <a:lvl3pPr indent="-228600" lvl="2" marL="1371600" rtl="0" algn="l">
              <a:lnSpc>
                <a:spcPct val="100000"/>
              </a:lnSpc>
              <a:spcBef>
                <a:spcPts val="700"/>
              </a:spcBef>
              <a:spcAft>
                <a:spcPts val="0"/>
              </a:spcAft>
              <a:buClr>
                <a:schemeClr val="dk1"/>
              </a:buClr>
              <a:buSzPts val="2000"/>
              <a:buNone/>
              <a:defRPr sz="1900">
                <a:latin typeface="Arial"/>
                <a:ea typeface="Arial"/>
                <a:cs typeface="Arial"/>
                <a:sym typeface="Arial"/>
              </a:defRPr>
            </a:lvl3pPr>
            <a:lvl4pPr indent="-228600" lvl="3" marL="1828800" rtl="0" algn="l">
              <a:lnSpc>
                <a:spcPct val="100000"/>
              </a:lnSpc>
              <a:spcBef>
                <a:spcPts val="700"/>
              </a:spcBef>
              <a:spcAft>
                <a:spcPts val="0"/>
              </a:spcAft>
              <a:buClr>
                <a:schemeClr val="dk1"/>
              </a:buClr>
              <a:buSzPts val="1900"/>
              <a:buNone/>
              <a:defRPr sz="1600">
                <a:latin typeface="Arial"/>
                <a:ea typeface="Arial"/>
                <a:cs typeface="Arial"/>
                <a:sym typeface="Arial"/>
              </a:defRPr>
            </a:lvl4pPr>
            <a:lvl5pPr indent="-228600" lvl="4" marL="2286000" rtl="0" algn="l">
              <a:lnSpc>
                <a:spcPct val="100000"/>
              </a:lnSpc>
              <a:spcBef>
                <a:spcPts val="700"/>
              </a:spcBef>
              <a:spcAft>
                <a:spcPts val="0"/>
              </a:spcAft>
              <a:buClr>
                <a:schemeClr val="dk1"/>
              </a:buClr>
              <a:buSzPts val="1900"/>
              <a:buNone/>
              <a:defRPr sz="1600">
                <a:latin typeface="Arial"/>
                <a:ea typeface="Arial"/>
                <a:cs typeface="Arial"/>
                <a:sym typeface="Arial"/>
              </a:defRPr>
            </a:lvl5pPr>
            <a:lvl6pPr indent="-349250" lvl="5" marL="2743200" rtl="0" algn="l">
              <a:lnSpc>
                <a:spcPct val="90000"/>
              </a:lnSpc>
              <a:spcBef>
                <a:spcPts val="7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34" name="Google Shape;234;p37"/>
          <p:cNvSpPr/>
          <p:nvPr/>
        </p:nvSpPr>
        <p:spPr>
          <a:xfrm>
            <a:off x="0" y="6533909"/>
            <a:ext cx="12192000" cy="3240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fld id="{00000000-1234-1234-1234-123412341234}" type="slidenum">
              <a:rPr lang="en-US" sz="1900">
                <a:solidFill>
                  <a:schemeClr val="dk1"/>
                </a:solidFill>
                <a:latin typeface="Calibri"/>
                <a:ea typeface="Calibri"/>
                <a:cs typeface="Calibri"/>
                <a:sym typeface="Calibri"/>
              </a:rPr>
              <a:t>‹#›</a:t>
            </a:fld>
            <a:endParaRPr b="0" i="0" sz="1900" u="none" cap="none" strike="noStrike">
              <a:solidFill>
                <a:schemeClr val="lt1"/>
              </a:solidFill>
              <a:latin typeface="Arial"/>
              <a:ea typeface="Arial"/>
              <a:cs typeface="Arial"/>
              <a:sym typeface="Arial"/>
            </a:endParaRPr>
          </a:p>
        </p:txBody>
      </p:sp>
      <p:pic>
        <p:nvPicPr>
          <p:cNvPr id="235" name="Google Shape;235;p37"/>
          <p:cNvPicPr preferRelativeResize="0"/>
          <p:nvPr/>
        </p:nvPicPr>
        <p:blipFill rotWithShape="1">
          <a:blip r:embed="rId3">
            <a:alphaModFix/>
          </a:blip>
          <a:srcRect b="0" l="0" r="0" t="0"/>
          <a:stretch/>
        </p:blipFill>
        <p:spPr>
          <a:xfrm>
            <a:off x="147095" y="6582565"/>
            <a:ext cx="2879682" cy="23325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236" name="Shape 236"/>
        <p:cNvGrpSpPr/>
        <p:nvPr/>
      </p:nvGrpSpPr>
      <p:grpSpPr>
        <a:xfrm>
          <a:off x="0" y="0"/>
          <a:ext cx="0" cy="0"/>
          <a:chOff x="0" y="0"/>
          <a:chExt cx="0" cy="0"/>
        </a:xfrm>
      </p:grpSpPr>
      <p:sp>
        <p:nvSpPr>
          <p:cNvPr id="237" name="Google Shape;237;p38"/>
          <p:cNvSpPr/>
          <p:nvPr>
            <p:ph idx="2" type="pic"/>
          </p:nvPr>
        </p:nvSpPr>
        <p:spPr>
          <a:xfrm>
            <a:off x="0" y="0"/>
            <a:ext cx="12192000" cy="6858000"/>
          </a:xfrm>
          <a:prstGeom prst="rect">
            <a:avLst/>
          </a:prstGeom>
          <a:solidFill>
            <a:srgbClr val="A5A5A5"/>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mp; Footer (Light Version)">
  <p:cSld name="1_Header &amp; Footer (Light Version)">
    <p:spTree>
      <p:nvGrpSpPr>
        <p:cNvPr id="28" name="Shape 28"/>
        <p:cNvGrpSpPr/>
        <p:nvPr/>
      </p:nvGrpSpPr>
      <p:grpSpPr>
        <a:xfrm>
          <a:off x="0" y="0"/>
          <a:ext cx="0" cy="0"/>
          <a:chOff x="0" y="0"/>
          <a:chExt cx="0" cy="0"/>
        </a:xfrm>
      </p:grpSpPr>
      <p:sp>
        <p:nvSpPr>
          <p:cNvPr id="29" name="Google Shape;29;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5"/>
          <p:cNvSpPr txBox="1"/>
          <p:nvPr>
            <p:ph idx="12" type="sldNum"/>
          </p:nvPr>
        </p:nvSpPr>
        <p:spPr>
          <a:xfrm>
            <a:off x="11518676" y="6578600"/>
            <a:ext cx="185906" cy="2032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1" name="Google Shape;31;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32" name="Shape 32"/>
        <p:cNvGrpSpPr/>
        <p:nvPr/>
      </p:nvGrpSpPr>
      <p:grpSpPr>
        <a:xfrm>
          <a:off x="0" y="0"/>
          <a:ext cx="0" cy="0"/>
          <a:chOff x="0" y="0"/>
          <a:chExt cx="0" cy="0"/>
        </a:xfrm>
      </p:grpSpPr>
      <p:sp>
        <p:nvSpPr>
          <p:cNvPr id="33" name="Google Shape;33;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Arial"/>
              <a:buNone/>
              <a:defRPr>
                <a:latin typeface="Arial"/>
                <a:ea typeface="Arial"/>
                <a:cs typeface="Arial"/>
                <a:sym typeface="Aria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34" name="Google Shape;34;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Arial"/>
              <a:buNone/>
              <a:defRPr>
                <a:latin typeface="Arial"/>
                <a:ea typeface="Arial"/>
                <a:cs typeface="Arial"/>
                <a:sym typeface="Aria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35" name="Google Shape;35;p6"/>
          <p:cNvSpPr/>
          <p:nvPr/>
        </p:nvSpPr>
        <p:spPr>
          <a:xfrm>
            <a:off x="0" y="6533909"/>
            <a:ext cx="12192000" cy="32409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b="0" i="0" sz="1800" u="none" cap="none" strike="noStrike">
              <a:solidFill>
                <a:schemeClr val="lt1"/>
              </a:solidFill>
              <a:latin typeface="Arial"/>
              <a:ea typeface="Arial"/>
              <a:cs typeface="Arial"/>
              <a:sym typeface="Arial"/>
            </a:endParaRPr>
          </a:p>
        </p:txBody>
      </p:sp>
      <p:sp>
        <p:nvSpPr>
          <p:cNvPr id="36" name="Google Shape;36;p6"/>
          <p:cNvSpPr txBox="1"/>
          <p:nvPr>
            <p:ph idx="12" type="sldNum"/>
          </p:nvPr>
        </p:nvSpPr>
        <p:spPr>
          <a:xfrm>
            <a:off x="9334137" y="6547283"/>
            <a:ext cx="2743200" cy="280728"/>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indent="0" lvl="1" marL="0" marR="0" algn="r">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indent="0" lvl="2" marL="0" marR="0" algn="r">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indent="0" lvl="3" marL="0" marR="0" algn="r">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indent="0" lvl="4" marL="0" marR="0" algn="r">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indent="0" lvl="5" marL="0" marR="0" algn="r">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indent="0" lvl="6" marL="0" marR="0" algn="r">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indent="0" lvl="7" marL="0" marR="0" algn="r">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indent="0" lvl="8" marL="0" marR="0" algn="r">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37" name="Google Shape;37;p6"/>
          <p:cNvPicPr preferRelativeResize="0"/>
          <p:nvPr/>
        </p:nvPicPr>
        <p:blipFill rotWithShape="1">
          <a:blip r:embed="rId2">
            <a:alphaModFix/>
          </a:blip>
          <a:srcRect b="0" l="0" r="0" t="0"/>
          <a:stretch/>
        </p:blipFill>
        <p:spPr>
          <a:xfrm>
            <a:off x="147095" y="6582565"/>
            <a:ext cx="2879685" cy="233255"/>
          </a:xfrm>
          <a:prstGeom prst="rect">
            <a:avLst/>
          </a:prstGeom>
          <a:noFill/>
          <a:ln>
            <a:noFill/>
          </a:ln>
        </p:spPr>
      </p:pic>
      <p:sp>
        <p:nvSpPr>
          <p:cNvPr id="38" name="Google Shape;38;p6"/>
          <p:cNvSpPr txBox="1"/>
          <p:nvPr>
            <p:ph idx="1" type="body"/>
          </p:nvPr>
        </p:nvSpPr>
        <p:spPr>
          <a:xfrm>
            <a:off x="296863" y="234950"/>
            <a:ext cx="11728450" cy="10212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4400"/>
              <a:buNone/>
              <a:defRPr b="0" sz="44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6"/>
          <p:cNvSpPr txBox="1"/>
          <p:nvPr>
            <p:ph idx="2" type="body"/>
          </p:nvPr>
        </p:nvSpPr>
        <p:spPr>
          <a:xfrm>
            <a:off x="719138" y="1411288"/>
            <a:ext cx="11269662" cy="4808537"/>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0" name="Google Shape;40;p6"/>
          <p:cNvCxnSpPr/>
          <p:nvPr/>
        </p:nvCxnSpPr>
        <p:spPr>
          <a:xfrm>
            <a:off x="317500" y="1129190"/>
            <a:ext cx="11557000" cy="0"/>
          </a:xfrm>
          <a:prstGeom prst="straightConnector1">
            <a:avLst/>
          </a:prstGeom>
          <a:noFill/>
          <a:ln cap="flat" cmpd="sng" w="19050">
            <a:solidFill>
              <a:schemeClr val="dk1"/>
            </a:solidFill>
            <a:prstDash val="solid"/>
            <a:miter lim="800000"/>
            <a:headEnd len="sm" w="sm" type="none"/>
            <a:tailEnd len="sm" w="sm" type="none"/>
          </a:ln>
        </p:spPr>
      </p:cxnSp>
    </p:spTree>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2_Title Slide">
    <p:spTree>
      <p:nvGrpSpPr>
        <p:cNvPr id="41" name="Shape 41"/>
        <p:cNvGrpSpPr/>
        <p:nvPr/>
      </p:nvGrpSpPr>
      <p:grpSpPr>
        <a:xfrm>
          <a:off x="0" y="0"/>
          <a:ext cx="0" cy="0"/>
          <a:chOff x="0" y="0"/>
          <a:chExt cx="0" cy="0"/>
        </a:xfrm>
      </p:grpSpPr>
      <p:pic>
        <p:nvPicPr>
          <p:cNvPr id="42" name="Google Shape;42;p7"/>
          <p:cNvPicPr preferRelativeResize="0"/>
          <p:nvPr/>
        </p:nvPicPr>
        <p:blipFill rotWithShape="1">
          <a:blip r:embed="rId2">
            <a:alphaModFix/>
          </a:blip>
          <a:srcRect b="0" l="0" r="0" t="0"/>
          <a:stretch/>
        </p:blipFill>
        <p:spPr>
          <a:xfrm>
            <a:off x="11330677" y="236071"/>
            <a:ext cx="615121" cy="568831"/>
          </a:xfrm>
          <a:prstGeom prst="rect">
            <a:avLst/>
          </a:prstGeom>
          <a:noFill/>
          <a:ln>
            <a:noFill/>
          </a:ln>
        </p:spPr>
      </p:pic>
      <p:sp>
        <p:nvSpPr>
          <p:cNvPr id="43" name="Google Shape;43;p7"/>
          <p:cNvSpPr/>
          <p:nvPr/>
        </p:nvSpPr>
        <p:spPr>
          <a:xfrm>
            <a:off x="216446" y="6557695"/>
            <a:ext cx="6096000" cy="2616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100"/>
              <a:buFont typeface="Arial"/>
              <a:buNone/>
            </a:pPr>
            <a:r>
              <a:rPr b="0" i="0" lang="en-US" sz="1100" u="none" cap="none" strike="noStrike">
                <a:solidFill>
                  <a:srgbClr val="595959"/>
                </a:solidFill>
                <a:latin typeface="Arial"/>
                <a:ea typeface="Arial"/>
                <a:cs typeface="Arial"/>
                <a:sym typeface="Arial"/>
              </a:rPr>
              <a:t>LOCATION &amp; GROUPS WEBINAR SERIES November 9</a:t>
            </a:r>
            <a:r>
              <a:rPr b="0" baseline="30000" i="0" lang="en-US" sz="1100" u="none" cap="none" strike="noStrike">
                <a:solidFill>
                  <a:srgbClr val="595959"/>
                </a:solidFill>
                <a:latin typeface="Arial"/>
                <a:ea typeface="Arial"/>
                <a:cs typeface="Arial"/>
                <a:sym typeface="Arial"/>
              </a:rPr>
              <a:t>th</a:t>
            </a:r>
            <a:r>
              <a:rPr b="0" i="0" lang="en-US" sz="1100" u="none" cap="none" strike="noStrike">
                <a:solidFill>
                  <a:srgbClr val="595959"/>
                </a:solidFill>
                <a:latin typeface="Arial"/>
                <a:ea typeface="Arial"/>
                <a:cs typeface="Arial"/>
                <a:sym typeface="Arial"/>
              </a:rPr>
              <a:t>, 2021</a:t>
            </a:r>
            <a:endParaRPr b="0" i="0" sz="1100" u="none" cap="none" strike="noStrike">
              <a:solidFill>
                <a:srgbClr val="595959"/>
              </a:solidFill>
              <a:latin typeface="Arial"/>
              <a:ea typeface="Arial"/>
              <a:cs typeface="Arial"/>
              <a:sym typeface="Arial"/>
            </a:endParaRPr>
          </a:p>
        </p:txBody>
      </p:sp>
      <p:cxnSp>
        <p:nvCxnSpPr>
          <p:cNvPr id="44" name="Google Shape;44;p7"/>
          <p:cNvCxnSpPr/>
          <p:nvPr/>
        </p:nvCxnSpPr>
        <p:spPr>
          <a:xfrm>
            <a:off x="216446" y="6557695"/>
            <a:ext cx="11759108" cy="0"/>
          </a:xfrm>
          <a:prstGeom prst="straightConnector1">
            <a:avLst/>
          </a:prstGeom>
          <a:noFill/>
          <a:ln cap="flat" cmpd="sng" w="9525">
            <a:solidFill>
              <a:srgbClr val="C00000"/>
            </a:solidFill>
            <a:prstDash val="solid"/>
            <a:round/>
            <a:headEnd len="sm" w="sm" type="none"/>
            <a:tailEnd len="sm" w="sm" type="none"/>
          </a:ln>
        </p:spPr>
      </p:cxnSp>
      <p:cxnSp>
        <p:nvCxnSpPr>
          <p:cNvPr id="45" name="Google Shape;45;p7"/>
          <p:cNvCxnSpPr/>
          <p:nvPr/>
        </p:nvCxnSpPr>
        <p:spPr>
          <a:xfrm>
            <a:off x="216446" y="164515"/>
            <a:ext cx="11759108" cy="0"/>
          </a:xfrm>
          <a:prstGeom prst="straightConnector1">
            <a:avLst/>
          </a:prstGeom>
          <a:noFill/>
          <a:ln cap="flat" cmpd="sng" w="9525">
            <a:solidFill>
              <a:srgbClr val="C00000"/>
            </a:solidFill>
            <a:prstDash val="solid"/>
            <a:round/>
            <a:headEnd len="sm" w="sm" type="none"/>
            <a:tailEnd len="sm" w="sm" type="none"/>
          </a:ln>
        </p:spPr>
      </p:cxnSp>
      <p:sp>
        <p:nvSpPr>
          <p:cNvPr id="46" name="Google Shape;46;p7"/>
          <p:cNvSpPr txBox="1"/>
          <p:nvPr>
            <p:ph idx="1" type="body"/>
          </p:nvPr>
        </p:nvSpPr>
        <p:spPr>
          <a:xfrm>
            <a:off x="250825" y="293688"/>
            <a:ext cx="10531475" cy="103981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b="1" sz="4400">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vl2pPr>
            <a:lvl3pPr indent="-355600" lvl="2" marL="1371600" algn="l">
              <a:lnSpc>
                <a:spcPct val="90000"/>
              </a:lnSpc>
              <a:spcBef>
                <a:spcPts val="500"/>
              </a:spcBef>
              <a:spcAft>
                <a:spcPts val="0"/>
              </a:spcAft>
              <a:buClr>
                <a:schemeClr val="dk1"/>
              </a:buClr>
              <a:buSzPts val="20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7"/>
          <p:cNvSpPr txBox="1"/>
          <p:nvPr>
            <p:ph idx="12" type="sldNum"/>
          </p:nvPr>
        </p:nvSpPr>
        <p:spPr>
          <a:xfrm>
            <a:off x="9232354" y="6606610"/>
            <a:ext cx="2743200" cy="16378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8" name="Google Shape;48;p7"/>
          <p:cNvSpPr txBox="1"/>
          <p:nvPr>
            <p:ph idx="2" type="body"/>
          </p:nvPr>
        </p:nvSpPr>
        <p:spPr>
          <a:xfrm>
            <a:off x="407034" y="4408009"/>
            <a:ext cx="2560069" cy="164608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00"/>
              </a:spcBef>
              <a:spcAft>
                <a:spcPts val="0"/>
              </a:spcAft>
              <a:buClr>
                <a:schemeClr val="dk1"/>
              </a:buClr>
              <a:buSzPts val="2800"/>
              <a:buNone/>
              <a:defRPr sz="2400">
                <a:latin typeface="Arial"/>
                <a:ea typeface="Arial"/>
                <a:cs typeface="Arial"/>
                <a:sym typeface="Arial"/>
              </a:defRPr>
            </a:lvl1pPr>
            <a:lvl2pPr indent="-228600" lvl="1" marL="914400" algn="l">
              <a:lnSpc>
                <a:spcPct val="100000"/>
              </a:lnSpc>
              <a:spcBef>
                <a:spcPts val="600"/>
              </a:spcBef>
              <a:spcAft>
                <a:spcPts val="0"/>
              </a:spcAft>
              <a:buClr>
                <a:schemeClr val="dk1"/>
              </a:buClr>
              <a:buSzPts val="2400"/>
              <a:buNone/>
              <a:defRPr sz="2000">
                <a:latin typeface="Arial"/>
                <a:ea typeface="Arial"/>
                <a:cs typeface="Arial"/>
                <a:sym typeface="Arial"/>
              </a:defRPr>
            </a:lvl2pPr>
            <a:lvl3pPr indent="-228600" lvl="2" marL="1371600" algn="l">
              <a:lnSpc>
                <a:spcPct val="100000"/>
              </a:lnSpc>
              <a:spcBef>
                <a:spcPts val="600"/>
              </a:spcBef>
              <a:spcAft>
                <a:spcPts val="0"/>
              </a:spcAft>
              <a:buClr>
                <a:schemeClr val="dk1"/>
              </a:buClr>
              <a:buSzPts val="2000"/>
              <a:buNone/>
              <a:defRPr sz="1800">
                <a:latin typeface="Arial"/>
                <a:ea typeface="Arial"/>
                <a:cs typeface="Arial"/>
                <a:sym typeface="Arial"/>
              </a:defRPr>
            </a:lvl3pPr>
            <a:lvl4pPr indent="-228600" lvl="3" marL="1828800" algn="l">
              <a:lnSpc>
                <a:spcPct val="100000"/>
              </a:lnSpc>
              <a:spcBef>
                <a:spcPts val="600"/>
              </a:spcBef>
              <a:spcAft>
                <a:spcPts val="0"/>
              </a:spcAft>
              <a:buClr>
                <a:schemeClr val="dk1"/>
              </a:buClr>
              <a:buSzPts val="1800"/>
              <a:buNone/>
              <a:defRPr sz="1600">
                <a:latin typeface="Arial"/>
                <a:ea typeface="Arial"/>
                <a:cs typeface="Arial"/>
                <a:sym typeface="Arial"/>
              </a:defRPr>
            </a:lvl4pPr>
            <a:lvl5pPr indent="-228600" lvl="4" marL="2286000" algn="l">
              <a:lnSpc>
                <a:spcPct val="100000"/>
              </a:lnSpc>
              <a:spcBef>
                <a:spcPts val="600"/>
              </a:spcBef>
              <a:spcAft>
                <a:spcPts val="0"/>
              </a:spcAft>
              <a:buClr>
                <a:schemeClr val="dk1"/>
              </a:buClr>
              <a:buSzPts val="1800"/>
              <a:buNone/>
              <a:defRPr sz="1600">
                <a:latin typeface="Arial"/>
                <a:ea typeface="Arial"/>
                <a:cs typeface="Arial"/>
                <a:sym typeface="Aria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7"/>
          <p:cNvSpPr/>
          <p:nvPr>
            <p:ph idx="3" type="pic"/>
          </p:nvPr>
        </p:nvSpPr>
        <p:spPr>
          <a:xfrm>
            <a:off x="3442425" y="1652663"/>
            <a:ext cx="2171079" cy="2078102"/>
          </a:xfrm>
          <a:prstGeom prst="rect">
            <a:avLst/>
          </a:prstGeom>
          <a:solidFill>
            <a:srgbClr val="A5A5A5"/>
          </a:solidFill>
          <a:ln>
            <a:noFill/>
          </a:ln>
        </p:spPr>
      </p:sp>
      <p:sp>
        <p:nvSpPr>
          <p:cNvPr id="50" name="Google Shape;50;p7"/>
          <p:cNvSpPr/>
          <p:nvPr>
            <p:ph idx="4" type="pic"/>
          </p:nvPr>
        </p:nvSpPr>
        <p:spPr>
          <a:xfrm>
            <a:off x="7796320" y="1652663"/>
            <a:ext cx="2171079" cy="2078102"/>
          </a:xfrm>
          <a:prstGeom prst="rect">
            <a:avLst/>
          </a:prstGeom>
          <a:solidFill>
            <a:srgbClr val="A5A5A5"/>
          </a:solidFill>
          <a:ln>
            <a:noFill/>
          </a:ln>
        </p:spPr>
      </p:sp>
      <p:sp>
        <p:nvSpPr>
          <p:cNvPr id="51" name="Google Shape;51;p7"/>
          <p:cNvSpPr/>
          <p:nvPr>
            <p:ph idx="5" type="pic"/>
          </p:nvPr>
        </p:nvSpPr>
        <p:spPr>
          <a:xfrm>
            <a:off x="407035" y="1652663"/>
            <a:ext cx="2560068" cy="2734455"/>
          </a:xfrm>
          <a:prstGeom prst="rect">
            <a:avLst/>
          </a:prstGeom>
          <a:solidFill>
            <a:srgbClr val="A5A5A5"/>
          </a:solidFill>
          <a:ln>
            <a:noFill/>
          </a:ln>
        </p:spPr>
      </p:sp>
      <p:sp>
        <p:nvSpPr>
          <p:cNvPr id="52" name="Google Shape;52;p7"/>
          <p:cNvSpPr/>
          <p:nvPr>
            <p:ph idx="6" type="pic"/>
          </p:nvPr>
        </p:nvSpPr>
        <p:spPr>
          <a:xfrm>
            <a:off x="3442425" y="4116958"/>
            <a:ext cx="2171079" cy="2078102"/>
          </a:xfrm>
          <a:prstGeom prst="rect">
            <a:avLst/>
          </a:prstGeom>
          <a:solidFill>
            <a:srgbClr val="A5A5A5"/>
          </a:solidFill>
          <a:ln>
            <a:noFill/>
          </a:ln>
        </p:spPr>
      </p:sp>
      <p:sp>
        <p:nvSpPr>
          <p:cNvPr id="53" name="Google Shape;53;p7"/>
          <p:cNvSpPr/>
          <p:nvPr>
            <p:ph idx="7" type="pic"/>
          </p:nvPr>
        </p:nvSpPr>
        <p:spPr>
          <a:xfrm>
            <a:off x="7796320" y="4116958"/>
            <a:ext cx="2171079" cy="2078102"/>
          </a:xfrm>
          <a:prstGeom prst="rect">
            <a:avLst/>
          </a:prstGeom>
          <a:solidFill>
            <a:srgbClr val="A5A5A5"/>
          </a:solidFill>
          <a:ln>
            <a:noFill/>
          </a:ln>
        </p:spPr>
      </p:sp>
      <p:sp>
        <p:nvSpPr>
          <p:cNvPr id="54" name="Google Shape;54;p7"/>
          <p:cNvSpPr txBox="1"/>
          <p:nvPr>
            <p:ph idx="8" type="body"/>
          </p:nvPr>
        </p:nvSpPr>
        <p:spPr>
          <a:xfrm>
            <a:off x="5720142" y="1652663"/>
            <a:ext cx="1815997" cy="203619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2800"/>
              <a:buNone/>
              <a:defRPr sz="2200">
                <a:latin typeface="Arial"/>
                <a:ea typeface="Arial"/>
                <a:cs typeface="Arial"/>
                <a:sym typeface="Arial"/>
              </a:defRPr>
            </a:lvl1pPr>
            <a:lvl2pPr indent="-228600" lvl="1" marL="914400" algn="l">
              <a:lnSpc>
                <a:spcPct val="100000"/>
              </a:lnSpc>
              <a:spcBef>
                <a:spcPts val="600"/>
              </a:spcBef>
              <a:spcAft>
                <a:spcPts val="0"/>
              </a:spcAft>
              <a:buClr>
                <a:schemeClr val="dk1"/>
              </a:buClr>
              <a:buSzPts val="2400"/>
              <a:buNone/>
              <a:defRPr sz="2000">
                <a:latin typeface="Arial"/>
                <a:ea typeface="Arial"/>
                <a:cs typeface="Arial"/>
                <a:sym typeface="Arial"/>
              </a:defRPr>
            </a:lvl2pPr>
            <a:lvl3pPr indent="-228600" lvl="2" marL="1371600" algn="l">
              <a:lnSpc>
                <a:spcPct val="100000"/>
              </a:lnSpc>
              <a:spcBef>
                <a:spcPts val="600"/>
              </a:spcBef>
              <a:spcAft>
                <a:spcPts val="0"/>
              </a:spcAft>
              <a:buClr>
                <a:schemeClr val="dk1"/>
              </a:buClr>
              <a:buSzPts val="2000"/>
              <a:buNone/>
              <a:defRPr sz="1800">
                <a:latin typeface="Arial"/>
                <a:ea typeface="Arial"/>
                <a:cs typeface="Arial"/>
                <a:sym typeface="Arial"/>
              </a:defRPr>
            </a:lvl3pPr>
            <a:lvl4pPr indent="-228600" lvl="3" marL="1828800" algn="l">
              <a:lnSpc>
                <a:spcPct val="100000"/>
              </a:lnSpc>
              <a:spcBef>
                <a:spcPts val="600"/>
              </a:spcBef>
              <a:spcAft>
                <a:spcPts val="0"/>
              </a:spcAft>
              <a:buClr>
                <a:schemeClr val="dk1"/>
              </a:buClr>
              <a:buSzPts val="1800"/>
              <a:buNone/>
              <a:defRPr sz="1600">
                <a:latin typeface="Arial"/>
                <a:ea typeface="Arial"/>
                <a:cs typeface="Arial"/>
                <a:sym typeface="Arial"/>
              </a:defRPr>
            </a:lvl4pPr>
            <a:lvl5pPr indent="-228600" lvl="4" marL="2286000" algn="l">
              <a:lnSpc>
                <a:spcPct val="100000"/>
              </a:lnSpc>
              <a:spcBef>
                <a:spcPts val="600"/>
              </a:spcBef>
              <a:spcAft>
                <a:spcPts val="0"/>
              </a:spcAft>
              <a:buClr>
                <a:schemeClr val="dk1"/>
              </a:buClr>
              <a:buSzPts val="1800"/>
              <a:buNone/>
              <a:defRPr sz="1600">
                <a:latin typeface="Arial"/>
                <a:ea typeface="Arial"/>
                <a:cs typeface="Arial"/>
                <a:sym typeface="Aria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7"/>
          <p:cNvSpPr txBox="1"/>
          <p:nvPr>
            <p:ph idx="9" type="body"/>
          </p:nvPr>
        </p:nvSpPr>
        <p:spPr>
          <a:xfrm>
            <a:off x="5720142" y="4116958"/>
            <a:ext cx="1815997" cy="203619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2800"/>
              <a:buNone/>
              <a:defRPr sz="2200">
                <a:latin typeface="Arial"/>
                <a:ea typeface="Arial"/>
                <a:cs typeface="Arial"/>
                <a:sym typeface="Arial"/>
              </a:defRPr>
            </a:lvl1pPr>
            <a:lvl2pPr indent="-228600" lvl="1" marL="914400" algn="l">
              <a:lnSpc>
                <a:spcPct val="100000"/>
              </a:lnSpc>
              <a:spcBef>
                <a:spcPts val="600"/>
              </a:spcBef>
              <a:spcAft>
                <a:spcPts val="0"/>
              </a:spcAft>
              <a:buClr>
                <a:schemeClr val="dk1"/>
              </a:buClr>
              <a:buSzPts val="2400"/>
              <a:buNone/>
              <a:defRPr sz="2000">
                <a:latin typeface="Arial"/>
                <a:ea typeface="Arial"/>
                <a:cs typeface="Arial"/>
                <a:sym typeface="Arial"/>
              </a:defRPr>
            </a:lvl2pPr>
            <a:lvl3pPr indent="-228600" lvl="2" marL="1371600" algn="l">
              <a:lnSpc>
                <a:spcPct val="100000"/>
              </a:lnSpc>
              <a:spcBef>
                <a:spcPts val="600"/>
              </a:spcBef>
              <a:spcAft>
                <a:spcPts val="0"/>
              </a:spcAft>
              <a:buClr>
                <a:schemeClr val="dk1"/>
              </a:buClr>
              <a:buSzPts val="2000"/>
              <a:buNone/>
              <a:defRPr sz="1800">
                <a:latin typeface="Arial"/>
                <a:ea typeface="Arial"/>
                <a:cs typeface="Arial"/>
                <a:sym typeface="Arial"/>
              </a:defRPr>
            </a:lvl3pPr>
            <a:lvl4pPr indent="-228600" lvl="3" marL="1828800" algn="l">
              <a:lnSpc>
                <a:spcPct val="100000"/>
              </a:lnSpc>
              <a:spcBef>
                <a:spcPts val="600"/>
              </a:spcBef>
              <a:spcAft>
                <a:spcPts val="0"/>
              </a:spcAft>
              <a:buClr>
                <a:schemeClr val="dk1"/>
              </a:buClr>
              <a:buSzPts val="1800"/>
              <a:buNone/>
              <a:defRPr sz="1600">
                <a:latin typeface="Arial"/>
                <a:ea typeface="Arial"/>
                <a:cs typeface="Arial"/>
                <a:sym typeface="Arial"/>
              </a:defRPr>
            </a:lvl4pPr>
            <a:lvl5pPr indent="-228600" lvl="4" marL="2286000" algn="l">
              <a:lnSpc>
                <a:spcPct val="100000"/>
              </a:lnSpc>
              <a:spcBef>
                <a:spcPts val="600"/>
              </a:spcBef>
              <a:spcAft>
                <a:spcPts val="0"/>
              </a:spcAft>
              <a:buClr>
                <a:schemeClr val="dk1"/>
              </a:buClr>
              <a:buSzPts val="1800"/>
              <a:buNone/>
              <a:defRPr sz="1600">
                <a:latin typeface="Arial"/>
                <a:ea typeface="Arial"/>
                <a:cs typeface="Arial"/>
                <a:sym typeface="Aria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7"/>
          <p:cNvSpPr txBox="1"/>
          <p:nvPr>
            <p:ph idx="13" type="body"/>
          </p:nvPr>
        </p:nvSpPr>
        <p:spPr>
          <a:xfrm>
            <a:off x="10067352" y="1652663"/>
            <a:ext cx="1815997" cy="203619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2800"/>
              <a:buNone/>
              <a:defRPr sz="2200">
                <a:latin typeface="Arial"/>
                <a:ea typeface="Arial"/>
                <a:cs typeface="Arial"/>
                <a:sym typeface="Arial"/>
              </a:defRPr>
            </a:lvl1pPr>
            <a:lvl2pPr indent="-228600" lvl="1" marL="914400" algn="l">
              <a:lnSpc>
                <a:spcPct val="100000"/>
              </a:lnSpc>
              <a:spcBef>
                <a:spcPts val="600"/>
              </a:spcBef>
              <a:spcAft>
                <a:spcPts val="0"/>
              </a:spcAft>
              <a:buClr>
                <a:schemeClr val="dk1"/>
              </a:buClr>
              <a:buSzPts val="2400"/>
              <a:buNone/>
              <a:defRPr sz="2000">
                <a:latin typeface="Arial"/>
                <a:ea typeface="Arial"/>
                <a:cs typeface="Arial"/>
                <a:sym typeface="Arial"/>
              </a:defRPr>
            </a:lvl2pPr>
            <a:lvl3pPr indent="-228600" lvl="2" marL="1371600" algn="l">
              <a:lnSpc>
                <a:spcPct val="100000"/>
              </a:lnSpc>
              <a:spcBef>
                <a:spcPts val="600"/>
              </a:spcBef>
              <a:spcAft>
                <a:spcPts val="0"/>
              </a:spcAft>
              <a:buClr>
                <a:schemeClr val="dk1"/>
              </a:buClr>
              <a:buSzPts val="2000"/>
              <a:buNone/>
              <a:defRPr sz="1800">
                <a:latin typeface="Arial"/>
                <a:ea typeface="Arial"/>
                <a:cs typeface="Arial"/>
                <a:sym typeface="Arial"/>
              </a:defRPr>
            </a:lvl3pPr>
            <a:lvl4pPr indent="-228600" lvl="3" marL="1828800" algn="l">
              <a:lnSpc>
                <a:spcPct val="100000"/>
              </a:lnSpc>
              <a:spcBef>
                <a:spcPts val="600"/>
              </a:spcBef>
              <a:spcAft>
                <a:spcPts val="0"/>
              </a:spcAft>
              <a:buClr>
                <a:schemeClr val="dk1"/>
              </a:buClr>
              <a:buSzPts val="1800"/>
              <a:buNone/>
              <a:defRPr sz="1600">
                <a:latin typeface="Arial"/>
                <a:ea typeface="Arial"/>
                <a:cs typeface="Arial"/>
                <a:sym typeface="Arial"/>
              </a:defRPr>
            </a:lvl4pPr>
            <a:lvl5pPr indent="-228600" lvl="4" marL="2286000" algn="l">
              <a:lnSpc>
                <a:spcPct val="100000"/>
              </a:lnSpc>
              <a:spcBef>
                <a:spcPts val="600"/>
              </a:spcBef>
              <a:spcAft>
                <a:spcPts val="0"/>
              </a:spcAft>
              <a:buClr>
                <a:schemeClr val="dk1"/>
              </a:buClr>
              <a:buSzPts val="1800"/>
              <a:buNone/>
              <a:defRPr sz="1600">
                <a:latin typeface="Arial"/>
                <a:ea typeface="Arial"/>
                <a:cs typeface="Arial"/>
                <a:sym typeface="Aria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7"/>
          <p:cNvSpPr txBox="1"/>
          <p:nvPr>
            <p:ph idx="14" type="body"/>
          </p:nvPr>
        </p:nvSpPr>
        <p:spPr>
          <a:xfrm>
            <a:off x="10067352" y="4116958"/>
            <a:ext cx="1815997" cy="203619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2800"/>
              <a:buNone/>
              <a:defRPr sz="2200">
                <a:latin typeface="Arial"/>
                <a:ea typeface="Arial"/>
                <a:cs typeface="Arial"/>
                <a:sym typeface="Arial"/>
              </a:defRPr>
            </a:lvl1pPr>
            <a:lvl2pPr indent="-228600" lvl="1" marL="914400" algn="l">
              <a:lnSpc>
                <a:spcPct val="100000"/>
              </a:lnSpc>
              <a:spcBef>
                <a:spcPts val="600"/>
              </a:spcBef>
              <a:spcAft>
                <a:spcPts val="0"/>
              </a:spcAft>
              <a:buClr>
                <a:schemeClr val="dk1"/>
              </a:buClr>
              <a:buSzPts val="2400"/>
              <a:buNone/>
              <a:defRPr sz="2000">
                <a:latin typeface="Arial"/>
                <a:ea typeface="Arial"/>
                <a:cs typeface="Arial"/>
                <a:sym typeface="Arial"/>
              </a:defRPr>
            </a:lvl2pPr>
            <a:lvl3pPr indent="-228600" lvl="2" marL="1371600" algn="l">
              <a:lnSpc>
                <a:spcPct val="100000"/>
              </a:lnSpc>
              <a:spcBef>
                <a:spcPts val="600"/>
              </a:spcBef>
              <a:spcAft>
                <a:spcPts val="0"/>
              </a:spcAft>
              <a:buClr>
                <a:schemeClr val="dk1"/>
              </a:buClr>
              <a:buSzPts val="2000"/>
              <a:buNone/>
              <a:defRPr sz="1800">
                <a:latin typeface="Arial"/>
                <a:ea typeface="Arial"/>
                <a:cs typeface="Arial"/>
                <a:sym typeface="Arial"/>
              </a:defRPr>
            </a:lvl3pPr>
            <a:lvl4pPr indent="-228600" lvl="3" marL="1828800" algn="l">
              <a:lnSpc>
                <a:spcPct val="100000"/>
              </a:lnSpc>
              <a:spcBef>
                <a:spcPts val="600"/>
              </a:spcBef>
              <a:spcAft>
                <a:spcPts val="0"/>
              </a:spcAft>
              <a:buClr>
                <a:schemeClr val="dk1"/>
              </a:buClr>
              <a:buSzPts val="1800"/>
              <a:buNone/>
              <a:defRPr sz="1600">
                <a:latin typeface="Arial"/>
                <a:ea typeface="Arial"/>
                <a:cs typeface="Arial"/>
                <a:sym typeface="Arial"/>
              </a:defRPr>
            </a:lvl4pPr>
            <a:lvl5pPr indent="-228600" lvl="4" marL="2286000" algn="l">
              <a:lnSpc>
                <a:spcPct val="100000"/>
              </a:lnSpc>
              <a:spcBef>
                <a:spcPts val="600"/>
              </a:spcBef>
              <a:spcAft>
                <a:spcPts val="0"/>
              </a:spcAft>
              <a:buClr>
                <a:schemeClr val="dk1"/>
              </a:buClr>
              <a:buSzPts val="1800"/>
              <a:buNone/>
              <a:defRPr sz="1600">
                <a:latin typeface="Arial"/>
                <a:ea typeface="Arial"/>
                <a:cs typeface="Arial"/>
                <a:sym typeface="Aria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7"/>
          <p:cNvSpPr/>
          <p:nvPr/>
        </p:nvSpPr>
        <p:spPr>
          <a:xfrm>
            <a:off x="0" y="6533909"/>
            <a:ext cx="12192000" cy="32409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lt1"/>
              </a:solidFill>
              <a:latin typeface="Arial"/>
              <a:ea typeface="Arial"/>
              <a:cs typeface="Arial"/>
              <a:sym typeface="Arial"/>
            </a:endParaRPr>
          </a:p>
        </p:txBody>
      </p:sp>
      <p:pic>
        <p:nvPicPr>
          <p:cNvPr id="59" name="Google Shape;59;p7"/>
          <p:cNvPicPr preferRelativeResize="0"/>
          <p:nvPr/>
        </p:nvPicPr>
        <p:blipFill rotWithShape="1">
          <a:blip r:embed="rId3">
            <a:alphaModFix/>
          </a:blip>
          <a:srcRect b="0" l="0" r="0" t="0"/>
          <a:stretch/>
        </p:blipFill>
        <p:spPr>
          <a:xfrm>
            <a:off x="147095" y="6582565"/>
            <a:ext cx="2879685" cy="23325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latin typeface="Arial"/>
                <a:ea typeface="Arial"/>
                <a:cs typeface="Arial"/>
                <a:sym typeface="Arial"/>
              </a:defRPr>
            </a:lvl1pPr>
            <a:lvl2pPr indent="0" lvl="1" marL="0" algn="r">
              <a:spcBef>
                <a:spcPts val="0"/>
              </a:spcBef>
              <a:buNone/>
              <a:defRPr sz="1200">
                <a:solidFill>
                  <a:srgbClr val="888888"/>
                </a:solidFill>
                <a:latin typeface="Arial"/>
                <a:ea typeface="Arial"/>
                <a:cs typeface="Arial"/>
                <a:sym typeface="Arial"/>
              </a:defRPr>
            </a:lvl2pPr>
            <a:lvl3pPr indent="0" lvl="2" marL="0" algn="r">
              <a:spcBef>
                <a:spcPts val="0"/>
              </a:spcBef>
              <a:buNone/>
              <a:defRPr sz="1200">
                <a:solidFill>
                  <a:srgbClr val="888888"/>
                </a:solidFill>
                <a:latin typeface="Arial"/>
                <a:ea typeface="Arial"/>
                <a:cs typeface="Arial"/>
                <a:sym typeface="Arial"/>
              </a:defRPr>
            </a:lvl3pPr>
            <a:lvl4pPr indent="0" lvl="3" marL="0" algn="r">
              <a:spcBef>
                <a:spcPts val="0"/>
              </a:spcBef>
              <a:buNone/>
              <a:defRPr sz="1200">
                <a:solidFill>
                  <a:srgbClr val="888888"/>
                </a:solidFill>
                <a:latin typeface="Arial"/>
                <a:ea typeface="Arial"/>
                <a:cs typeface="Arial"/>
                <a:sym typeface="Arial"/>
              </a:defRPr>
            </a:lvl4pPr>
            <a:lvl5pPr indent="0" lvl="4" marL="0" algn="r">
              <a:spcBef>
                <a:spcPts val="0"/>
              </a:spcBef>
              <a:buNone/>
              <a:defRPr sz="1200">
                <a:solidFill>
                  <a:srgbClr val="888888"/>
                </a:solidFill>
                <a:latin typeface="Arial"/>
                <a:ea typeface="Arial"/>
                <a:cs typeface="Arial"/>
                <a:sym typeface="Arial"/>
              </a:defRPr>
            </a:lvl5pPr>
            <a:lvl6pPr indent="0" lvl="5" marL="0" algn="r">
              <a:spcBef>
                <a:spcPts val="0"/>
              </a:spcBef>
              <a:buNone/>
              <a:defRPr sz="1200">
                <a:solidFill>
                  <a:srgbClr val="888888"/>
                </a:solidFill>
                <a:latin typeface="Arial"/>
                <a:ea typeface="Arial"/>
                <a:cs typeface="Arial"/>
                <a:sym typeface="Arial"/>
              </a:defRPr>
            </a:lvl6pPr>
            <a:lvl7pPr indent="0" lvl="6" marL="0" algn="r">
              <a:spcBef>
                <a:spcPts val="0"/>
              </a:spcBef>
              <a:buNone/>
              <a:defRPr sz="1200">
                <a:solidFill>
                  <a:srgbClr val="888888"/>
                </a:solidFill>
                <a:latin typeface="Arial"/>
                <a:ea typeface="Arial"/>
                <a:cs typeface="Arial"/>
                <a:sym typeface="Arial"/>
              </a:defRPr>
            </a:lvl7pPr>
            <a:lvl8pPr indent="0" lvl="7" marL="0" algn="r">
              <a:spcBef>
                <a:spcPts val="0"/>
              </a:spcBef>
              <a:buNone/>
              <a:defRPr sz="1200">
                <a:solidFill>
                  <a:srgbClr val="888888"/>
                </a:solidFill>
                <a:latin typeface="Arial"/>
                <a:ea typeface="Arial"/>
                <a:cs typeface="Arial"/>
                <a:sym typeface="Arial"/>
              </a:defRPr>
            </a:lvl8pPr>
            <a:lvl9pPr indent="0" lvl="8" mar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4" name="Google Shape;64;p8"/>
          <p:cNvSpPr/>
          <p:nvPr/>
        </p:nvSpPr>
        <p:spPr>
          <a:xfrm>
            <a:off x="507775" y="5510260"/>
            <a:ext cx="5887720" cy="1017539"/>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5" name="Google Shape;65;p8"/>
          <p:cNvPicPr preferRelativeResize="0"/>
          <p:nvPr/>
        </p:nvPicPr>
        <p:blipFill rotWithShape="1">
          <a:blip r:embed="rId2">
            <a:alphaModFix/>
          </a:blip>
          <a:srcRect b="0" l="0" r="0" t="0"/>
          <a:stretch/>
        </p:blipFill>
        <p:spPr>
          <a:xfrm>
            <a:off x="751615" y="5806440"/>
            <a:ext cx="5389284" cy="436533"/>
          </a:xfrm>
          <a:prstGeom prst="rect">
            <a:avLst/>
          </a:prstGeom>
          <a:noFill/>
          <a:ln>
            <a:noFill/>
          </a:ln>
        </p:spPr>
      </p:pic>
      <p:sp>
        <p:nvSpPr>
          <p:cNvPr id="66" name="Google Shape;66;p8"/>
          <p:cNvSpPr/>
          <p:nvPr/>
        </p:nvSpPr>
        <p:spPr>
          <a:xfrm>
            <a:off x="507775" y="2108447"/>
            <a:ext cx="5887720" cy="3152033"/>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 name="Google Shape;67;p8"/>
          <p:cNvSpPr txBox="1"/>
          <p:nvPr>
            <p:ph type="title"/>
          </p:nvPr>
        </p:nvSpPr>
        <p:spPr>
          <a:xfrm>
            <a:off x="831850" y="637858"/>
            <a:ext cx="493903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5400"/>
              <a:buFont typeface="Calibri"/>
              <a:buNone/>
              <a:defRPr sz="54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8"/>
          <p:cNvSpPr txBox="1"/>
          <p:nvPr>
            <p:ph idx="1" type="body"/>
          </p:nvPr>
        </p:nvSpPr>
        <p:spPr>
          <a:xfrm>
            <a:off x="831850" y="3517583"/>
            <a:ext cx="493903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9" name="Shape 69"/>
        <p:cNvGrpSpPr/>
        <p:nvPr/>
      </p:nvGrpSpPr>
      <p:grpSpPr>
        <a:xfrm>
          <a:off x="0" y="0"/>
          <a:ext cx="0" cy="0"/>
          <a:chOff x="0" y="0"/>
          <a:chExt cx="0" cy="0"/>
        </a:xfrm>
      </p:grpSpPr>
      <p:sp>
        <p:nvSpPr>
          <p:cNvPr id="70" name="Google Shape;70;p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2" name="Google Shape;7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5" name="Shape 75"/>
        <p:cNvGrpSpPr/>
        <p:nvPr/>
      </p:nvGrpSpPr>
      <p:grpSpPr>
        <a:xfrm>
          <a:off x="0" y="0"/>
          <a:ext cx="0" cy="0"/>
          <a:chOff x="0" y="0"/>
          <a:chExt cx="0" cy="0"/>
        </a:xfrm>
      </p:grpSpPr>
      <p:sp>
        <p:nvSpPr>
          <p:cNvPr id="76" name="Google Shape;76;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theme" Target="../theme/theme2.xml"/><Relationship Id="rId10" Type="http://schemas.openxmlformats.org/officeDocument/2006/relationships/slideLayout" Target="../slideLayouts/slideLayout2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slideLayout" Target="../slideLayouts/slideLayout34.xml"/><Relationship Id="rId12" Type="http://schemas.openxmlformats.org/officeDocument/2006/relationships/slideLayout" Target="../slideLayouts/slideLayout33.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5" Type="http://schemas.openxmlformats.org/officeDocument/2006/relationships/theme" Target="../theme/theme1.xml"/><Relationship Id="rId14" Type="http://schemas.openxmlformats.org/officeDocument/2006/relationships/slideLayout" Target="../slideLayouts/slideLayout3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slow">
    <p:push/>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 name="Shape 88"/>
        <p:cNvGrpSpPr/>
        <p:nvPr/>
      </p:nvGrpSpPr>
      <p:grpSpPr>
        <a:xfrm>
          <a:off x="0" y="0"/>
          <a:ext cx="0" cy="0"/>
          <a:chOff x="0" y="0"/>
          <a:chExt cx="0" cy="0"/>
        </a:xfrm>
      </p:grpSpPr>
      <p:sp>
        <p:nvSpPr>
          <p:cNvPr id="89" name="Google Shape;89;p1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0" name="Google Shape;90;p1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1" name="Google Shape;91;p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2" name="Google Shape;92;p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3" name="Google Shape;93;p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transition spd="slow">
    <p:push/>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63" name="Shape 163"/>
        <p:cNvGrpSpPr/>
        <p:nvPr/>
      </p:nvGrpSpPr>
      <p:grpSpPr>
        <a:xfrm>
          <a:off x="0" y="0"/>
          <a:ext cx="0" cy="0"/>
          <a:chOff x="0" y="0"/>
          <a:chExt cx="0" cy="0"/>
        </a:xfrm>
      </p:grpSpPr>
      <p:sp>
        <p:nvSpPr>
          <p:cNvPr id="164" name="Google Shape;164;p24"/>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165" name="Google Shape;165;p24"/>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0"/>
              </a:spcBef>
              <a:spcAft>
                <a:spcPts val="0"/>
              </a:spcAft>
              <a:buClr>
                <a:schemeClr val="dk2"/>
              </a:buClr>
              <a:buSzPts val="1900"/>
              <a:buChar char="○"/>
              <a:defRPr sz="1900">
                <a:solidFill>
                  <a:schemeClr val="dk2"/>
                </a:solidFill>
              </a:defRPr>
            </a:lvl2pPr>
            <a:lvl3pPr indent="-349250" lvl="2" marL="1371600" rtl="0">
              <a:lnSpc>
                <a:spcPct val="115000"/>
              </a:lnSpc>
              <a:spcBef>
                <a:spcPts val="0"/>
              </a:spcBef>
              <a:spcAft>
                <a:spcPts val="0"/>
              </a:spcAft>
              <a:buClr>
                <a:schemeClr val="dk2"/>
              </a:buClr>
              <a:buSzPts val="1900"/>
              <a:buChar char="■"/>
              <a:defRPr sz="1900">
                <a:solidFill>
                  <a:schemeClr val="dk2"/>
                </a:solidFill>
              </a:defRPr>
            </a:lvl3pPr>
            <a:lvl4pPr indent="-349250" lvl="3" marL="1828800" rtl="0">
              <a:lnSpc>
                <a:spcPct val="115000"/>
              </a:lnSpc>
              <a:spcBef>
                <a:spcPts val="0"/>
              </a:spcBef>
              <a:spcAft>
                <a:spcPts val="0"/>
              </a:spcAft>
              <a:buClr>
                <a:schemeClr val="dk2"/>
              </a:buClr>
              <a:buSzPts val="1900"/>
              <a:buChar char="●"/>
              <a:defRPr sz="1900">
                <a:solidFill>
                  <a:schemeClr val="dk2"/>
                </a:solidFill>
              </a:defRPr>
            </a:lvl4pPr>
            <a:lvl5pPr indent="-349250" lvl="4" marL="2286000" rtl="0">
              <a:lnSpc>
                <a:spcPct val="115000"/>
              </a:lnSpc>
              <a:spcBef>
                <a:spcPts val="0"/>
              </a:spcBef>
              <a:spcAft>
                <a:spcPts val="0"/>
              </a:spcAft>
              <a:buClr>
                <a:schemeClr val="dk2"/>
              </a:buClr>
              <a:buSzPts val="1900"/>
              <a:buChar char="○"/>
              <a:defRPr sz="1900">
                <a:solidFill>
                  <a:schemeClr val="dk2"/>
                </a:solidFill>
              </a:defRPr>
            </a:lvl5pPr>
            <a:lvl6pPr indent="-349250" lvl="5" marL="2743200" rtl="0">
              <a:lnSpc>
                <a:spcPct val="115000"/>
              </a:lnSpc>
              <a:spcBef>
                <a:spcPts val="0"/>
              </a:spcBef>
              <a:spcAft>
                <a:spcPts val="0"/>
              </a:spcAft>
              <a:buClr>
                <a:schemeClr val="dk2"/>
              </a:buClr>
              <a:buSzPts val="1900"/>
              <a:buChar char="■"/>
              <a:defRPr sz="1900">
                <a:solidFill>
                  <a:schemeClr val="dk2"/>
                </a:solidFill>
              </a:defRPr>
            </a:lvl6pPr>
            <a:lvl7pPr indent="-349250" lvl="6" marL="3200400" rtl="0">
              <a:lnSpc>
                <a:spcPct val="115000"/>
              </a:lnSpc>
              <a:spcBef>
                <a:spcPts val="0"/>
              </a:spcBef>
              <a:spcAft>
                <a:spcPts val="0"/>
              </a:spcAft>
              <a:buClr>
                <a:schemeClr val="dk2"/>
              </a:buClr>
              <a:buSzPts val="1900"/>
              <a:buChar char="●"/>
              <a:defRPr sz="1900">
                <a:solidFill>
                  <a:schemeClr val="dk2"/>
                </a:solidFill>
              </a:defRPr>
            </a:lvl7pPr>
            <a:lvl8pPr indent="-349250" lvl="7" marL="3657600" rtl="0">
              <a:lnSpc>
                <a:spcPct val="115000"/>
              </a:lnSpc>
              <a:spcBef>
                <a:spcPts val="0"/>
              </a:spcBef>
              <a:spcAft>
                <a:spcPts val="0"/>
              </a:spcAft>
              <a:buClr>
                <a:schemeClr val="dk2"/>
              </a:buClr>
              <a:buSzPts val="1900"/>
              <a:buChar char="○"/>
              <a:defRPr sz="1900">
                <a:solidFill>
                  <a:schemeClr val="dk2"/>
                </a:solidFill>
              </a:defRPr>
            </a:lvl8pPr>
            <a:lvl9pPr indent="-349250" lvl="8" marL="4114800" rtl="0">
              <a:lnSpc>
                <a:spcPct val="115000"/>
              </a:lnSpc>
              <a:spcBef>
                <a:spcPts val="0"/>
              </a:spcBef>
              <a:spcAft>
                <a:spcPts val="0"/>
              </a:spcAft>
              <a:buClr>
                <a:schemeClr val="dk2"/>
              </a:buClr>
              <a:buSzPts val="1900"/>
              <a:buChar char="■"/>
              <a:defRPr sz="1900">
                <a:solidFill>
                  <a:schemeClr val="dk2"/>
                </a:solidFill>
              </a:defRPr>
            </a:lvl9pPr>
          </a:lstStyle>
          <a:p/>
        </p:txBody>
      </p:sp>
      <p:sp>
        <p:nvSpPr>
          <p:cNvPr id="166" name="Google Shape;166;p2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0.jpg"/><Relationship Id="rId4" Type="http://schemas.openxmlformats.org/officeDocument/2006/relationships/image" Target="../media/image15.png"/><Relationship Id="rId5" Type="http://schemas.openxmlformats.org/officeDocument/2006/relationships/hyperlink" Target="https://www.wreathsacrossamerica.org/GetInvolved/LeadASponsorshipGroup" TargetMode="External"/><Relationship Id="rId6"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www.wreathsacrossamerica.org/" TargetMode="Externa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2.xml"/><Relationship Id="rId3" Type="http://schemas.openxmlformats.org/officeDocument/2006/relationships/hyperlink" Target="mailto:region1@wreathsacrossamerica.org" TargetMode="External"/><Relationship Id="rId4" Type="http://schemas.openxmlformats.org/officeDocument/2006/relationships/hyperlink" Target="mailto:region2@wreathsacrossamerica.org" TargetMode="External"/><Relationship Id="rId5" Type="http://schemas.openxmlformats.org/officeDocument/2006/relationships/hyperlink" Target="mailto:region3@wreathsacrossamerica.org" TargetMode="External"/><Relationship Id="rId6" Type="http://schemas.openxmlformats.org/officeDocument/2006/relationships/hyperlink" Target="mailto:region4@wreathsacrossamerica.org" TargetMode="External"/><Relationship Id="rId7" Type="http://schemas.openxmlformats.org/officeDocument/2006/relationships/hyperlink" Target="mailto:region5@wreathsacrossamerica.org" TargetMode="External"/><Relationship Id="rId8" Type="http://schemas.openxmlformats.org/officeDocument/2006/relationships/image" Target="../media/image8.png"/></Relationships>
</file>

<file path=ppt/slides/_rels/slide13.xml.rels><?xml version="1.0" encoding="UTF-8" standalone="yes"?><Relationships xmlns="http://schemas.openxmlformats.org/package/2006/relationships"><Relationship Id="rId20" Type="http://schemas.openxmlformats.org/officeDocument/2006/relationships/image" Target="../media/image27.jpg"/><Relationship Id="rId11" Type="http://schemas.openxmlformats.org/officeDocument/2006/relationships/image" Target="../media/image16.jpg"/><Relationship Id="rId10" Type="http://schemas.openxmlformats.org/officeDocument/2006/relationships/image" Target="../media/image17.jpg"/><Relationship Id="rId13" Type="http://schemas.openxmlformats.org/officeDocument/2006/relationships/image" Target="../media/image26.jpg"/><Relationship Id="rId12" Type="http://schemas.openxmlformats.org/officeDocument/2006/relationships/image" Target="../media/image13.jpg"/><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8.jpg"/><Relationship Id="rId4" Type="http://schemas.openxmlformats.org/officeDocument/2006/relationships/image" Target="../media/image30.jpg"/><Relationship Id="rId9" Type="http://schemas.openxmlformats.org/officeDocument/2006/relationships/hyperlink" Target="mailto:region1@wreathsacrossamerica.org" TargetMode="External"/><Relationship Id="rId15" Type="http://schemas.openxmlformats.org/officeDocument/2006/relationships/hyperlink" Target="mailto:region2@wreathsacrossamerica.org" TargetMode="External"/><Relationship Id="rId14" Type="http://schemas.openxmlformats.org/officeDocument/2006/relationships/image" Target="../media/image29.jpg"/><Relationship Id="rId17" Type="http://schemas.openxmlformats.org/officeDocument/2006/relationships/hyperlink" Target="mailto:region4@wreathsacrossamerica.org" TargetMode="External"/><Relationship Id="rId16" Type="http://schemas.openxmlformats.org/officeDocument/2006/relationships/hyperlink" Target="mailto:region3@wreathsacrossamerica.org" TargetMode="External"/><Relationship Id="rId5" Type="http://schemas.openxmlformats.org/officeDocument/2006/relationships/image" Target="../media/image19.jpg"/><Relationship Id="rId19" Type="http://schemas.openxmlformats.org/officeDocument/2006/relationships/hyperlink" Target="mailto:region5@wreathsacrossamerica.org" TargetMode="External"/><Relationship Id="rId6" Type="http://schemas.openxmlformats.org/officeDocument/2006/relationships/image" Target="../media/image18.jpg"/><Relationship Id="rId18" Type="http://schemas.openxmlformats.org/officeDocument/2006/relationships/image" Target="../media/image25.jpg"/><Relationship Id="rId7" Type="http://schemas.openxmlformats.org/officeDocument/2006/relationships/image" Target="../media/image23.jpg"/><Relationship Id="rId8"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4.jp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1" name="Shape 241"/>
        <p:cNvGrpSpPr/>
        <p:nvPr/>
      </p:nvGrpSpPr>
      <p:grpSpPr>
        <a:xfrm>
          <a:off x="0" y="0"/>
          <a:ext cx="0" cy="0"/>
          <a:chOff x="0" y="0"/>
          <a:chExt cx="0" cy="0"/>
        </a:xfrm>
      </p:grpSpPr>
      <p:sp>
        <p:nvSpPr>
          <p:cNvPr id="242" name="Google Shape;242;p39"/>
          <p:cNvSpPr/>
          <p:nvPr/>
        </p:nvSpPr>
        <p:spPr>
          <a:xfrm>
            <a:off x="0" y="0"/>
            <a:ext cx="12192000" cy="6858000"/>
          </a:xfrm>
          <a:prstGeom prst="rect">
            <a:avLst/>
          </a:prstGeom>
          <a:solidFill>
            <a:schemeClr val="dk1">
              <a:alpha val="4470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3" name="Google Shape;243;p39"/>
          <p:cNvSpPr/>
          <p:nvPr/>
        </p:nvSpPr>
        <p:spPr>
          <a:xfrm>
            <a:off x="1600200" y="478557"/>
            <a:ext cx="8906292"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6000" u="none" cap="none" strike="noStrike">
                <a:solidFill>
                  <a:schemeClr val="lt1"/>
                </a:solidFill>
                <a:latin typeface="Calibri"/>
                <a:ea typeface="Calibri"/>
                <a:cs typeface="Calibri"/>
                <a:sym typeface="Calibri"/>
              </a:rPr>
              <a:t>Wreaths Across America</a:t>
            </a:r>
            <a:endParaRPr/>
          </a:p>
        </p:txBody>
      </p:sp>
      <p:grpSp>
        <p:nvGrpSpPr>
          <p:cNvPr id="244" name="Google Shape;244;p39"/>
          <p:cNvGrpSpPr/>
          <p:nvPr/>
        </p:nvGrpSpPr>
        <p:grpSpPr>
          <a:xfrm>
            <a:off x="10506492" y="6262549"/>
            <a:ext cx="1422346" cy="355824"/>
            <a:chOff x="6775273" y="5625876"/>
            <a:chExt cx="1422346" cy="355824"/>
          </a:xfrm>
        </p:grpSpPr>
        <p:sp>
          <p:nvSpPr>
            <p:cNvPr id="245" name="Google Shape;245;p39"/>
            <p:cNvSpPr/>
            <p:nvPr/>
          </p:nvSpPr>
          <p:spPr>
            <a:xfrm>
              <a:off x="6775273" y="5625876"/>
              <a:ext cx="355824" cy="355824"/>
            </a:xfrm>
            <a:custGeom>
              <a:rect b="b" l="l" r="r" t="t"/>
              <a:pathLst>
                <a:path extrusionOk="0" h="21600" w="2160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chemeClr val="lt1"/>
            </a:solidFill>
            <a:ln>
              <a:noFill/>
            </a:ln>
          </p:spPr>
          <p:txBody>
            <a:bodyPr anchorCtr="0" anchor="ctr" bIns="19025" lIns="19025" spcFirstLastPara="1" rIns="19025" wrap="square" tIns="19025">
              <a:noAutofit/>
            </a:bodyPr>
            <a:lstStyle/>
            <a:p>
              <a:pPr indent="0" lvl="0" marL="0" marR="0" rtl="0" algn="l">
                <a:spcBef>
                  <a:spcPts val="0"/>
                </a:spcBef>
                <a:spcAft>
                  <a:spcPts val="0"/>
                </a:spcAft>
                <a:buNone/>
              </a:pPr>
              <a:r>
                <a:t/>
              </a:r>
              <a:endParaRPr b="0" i="0" sz="1400" u="none" cap="none" strike="noStrike">
                <a:solidFill>
                  <a:schemeClr val="dk1"/>
                </a:solidFill>
                <a:latin typeface="Lato"/>
                <a:ea typeface="Lato"/>
                <a:cs typeface="Lato"/>
                <a:sym typeface="Lato"/>
              </a:endParaRPr>
            </a:p>
          </p:txBody>
        </p:sp>
        <p:sp>
          <p:nvSpPr>
            <p:cNvPr id="246" name="Google Shape;246;p39"/>
            <p:cNvSpPr/>
            <p:nvPr/>
          </p:nvSpPr>
          <p:spPr>
            <a:xfrm>
              <a:off x="7308534" y="5625876"/>
              <a:ext cx="355824" cy="355824"/>
            </a:xfrm>
            <a:custGeom>
              <a:rect b="b" l="l" r="r" t="t"/>
              <a:pathLst>
                <a:path extrusionOk="0" h="21600" w="2160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lt1"/>
            </a:solidFill>
            <a:ln>
              <a:noFill/>
            </a:ln>
          </p:spPr>
          <p:txBody>
            <a:bodyPr anchorCtr="0" anchor="ctr" bIns="19025" lIns="19025" spcFirstLastPara="1" rIns="19025" wrap="square" tIns="19025">
              <a:noAutofit/>
            </a:bodyPr>
            <a:lstStyle/>
            <a:p>
              <a:pPr indent="0" lvl="0" marL="0" marR="0" rtl="0" algn="l">
                <a:spcBef>
                  <a:spcPts val="0"/>
                </a:spcBef>
                <a:spcAft>
                  <a:spcPts val="0"/>
                </a:spcAft>
                <a:buNone/>
              </a:pPr>
              <a:r>
                <a:t/>
              </a:r>
              <a:endParaRPr b="0" i="0" sz="1400" u="none" cap="none" strike="noStrike">
                <a:solidFill>
                  <a:schemeClr val="dk1"/>
                </a:solidFill>
                <a:latin typeface="Lato"/>
                <a:ea typeface="Lato"/>
                <a:cs typeface="Lato"/>
                <a:sym typeface="Lato"/>
              </a:endParaRPr>
            </a:p>
          </p:txBody>
        </p:sp>
        <p:sp>
          <p:nvSpPr>
            <p:cNvPr id="247" name="Google Shape;247;p39"/>
            <p:cNvSpPr/>
            <p:nvPr/>
          </p:nvSpPr>
          <p:spPr>
            <a:xfrm>
              <a:off x="7841795" y="5625876"/>
              <a:ext cx="355824" cy="355824"/>
            </a:xfrm>
            <a:custGeom>
              <a:rect b="b" l="l" r="r" t="t"/>
              <a:pathLst>
                <a:path extrusionOk="0" h="21600" w="2160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1592" y="13291"/>
                  </a:moveTo>
                  <a:cubicBezTo>
                    <a:pt x="11452" y="13213"/>
                    <a:pt x="11342" y="13108"/>
                    <a:pt x="11291" y="12978"/>
                  </a:cubicBezTo>
                  <a:cubicBezTo>
                    <a:pt x="11284" y="12956"/>
                    <a:pt x="11290" y="10299"/>
                    <a:pt x="11290" y="10299"/>
                  </a:cubicBezTo>
                  <a:lnTo>
                    <a:pt x="13256" y="10299"/>
                  </a:lnTo>
                  <a:lnTo>
                    <a:pt x="13256" y="8836"/>
                  </a:lnTo>
                  <a:lnTo>
                    <a:pt x="11292" y="8836"/>
                  </a:lnTo>
                  <a:lnTo>
                    <a:pt x="11292" y="6873"/>
                  </a:lnTo>
                  <a:lnTo>
                    <a:pt x="10042" y="6879"/>
                  </a:lnTo>
                  <a:cubicBezTo>
                    <a:pt x="9988" y="7284"/>
                    <a:pt x="9891" y="7618"/>
                    <a:pt x="9750" y="7879"/>
                  </a:cubicBezTo>
                  <a:cubicBezTo>
                    <a:pt x="9608" y="8142"/>
                    <a:pt x="9420" y="8366"/>
                    <a:pt x="9187" y="8553"/>
                  </a:cubicBezTo>
                  <a:cubicBezTo>
                    <a:pt x="8953" y="8740"/>
                    <a:pt x="8672" y="8883"/>
                    <a:pt x="8344" y="8984"/>
                  </a:cubicBezTo>
                  <a:lnTo>
                    <a:pt x="8345" y="10309"/>
                  </a:lnTo>
                  <a:lnTo>
                    <a:pt x="9328" y="10299"/>
                  </a:lnTo>
                  <a:lnTo>
                    <a:pt x="9328" y="12846"/>
                  </a:lnTo>
                  <a:cubicBezTo>
                    <a:pt x="9328" y="13204"/>
                    <a:pt x="9368" y="13478"/>
                    <a:pt x="9448" y="13666"/>
                  </a:cubicBezTo>
                  <a:cubicBezTo>
                    <a:pt x="9528" y="13856"/>
                    <a:pt x="9671" y="14034"/>
                    <a:pt x="9879" y="14202"/>
                  </a:cubicBezTo>
                  <a:cubicBezTo>
                    <a:pt x="10086" y="14370"/>
                    <a:pt x="10336" y="14498"/>
                    <a:pt x="10629" y="14589"/>
                  </a:cubicBezTo>
                  <a:cubicBezTo>
                    <a:pt x="10922" y="14679"/>
                    <a:pt x="11238" y="14727"/>
                    <a:pt x="11619" y="14727"/>
                  </a:cubicBezTo>
                  <a:cubicBezTo>
                    <a:pt x="11955" y="14727"/>
                    <a:pt x="12228" y="14693"/>
                    <a:pt x="12517" y="14629"/>
                  </a:cubicBezTo>
                  <a:cubicBezTo>
                    <a:pt x="12806" y="14565"/>
                    <a:pt x="13221" y="14455"/>
                    <a:pt x="13578" y="14297"/>
                  </a:cubicBezTo>
                  <a:lnTo>
                    <a:pt x="13583" y="13091"/>
                  </a:lnTo>
                  <a:cubicBezTo>
                    <a:pt x="13165" y="13349"/>
                    <a:pt x="12648" y="13447"/>
                    <a:pt x="12225" y="13447"/>
                  </a:cubicBezTo>
                  <a:cubicBezTo>
                    <a:pt x="11987" y="13447"/>
                    <a:pt x="11776" y="13395"/>
                    <a:pt x="11592" y="13291"/>
                  </a:cubicBezTo>
                </a:path>
              </a:pathLst>
            </a:custGeom>
            <a:solidFill>
              <a:schemeClr val="lt1"/>
            </a:solidFill>
            <a:ln>
              <a:noFill/>
            </a:ln>
          </p:spPr>
          <p:txBody>
            <a:bodyPr anchorCtr="0" anchor="ctr" bIns="19025" lIns="19025" spcFirstLastPara="1" rIns="19025" wrap="square" tIns="19025">
              <a:noAutofit/>
            </a:bodyPr>
            <a:lstStyle/>
            <a:p>
              <a:pPr indent="0" lvl="0" marL="0" marR="0" rtl="0" algn="l">
                <a:spcBef>
                  <a:spcPts val="0"/>
                </a:spcBef>
                <a:spcAft>
                  <a:spcPts val="0"/>
                </a:spcAft>
                <a:buNone/>
              </a:pPr>
              <a:r>
                <a:t/>
              </a:r>
              <a:endParaRPr b="0" i="0" sz="1400" u="none" cap="none" strike="noStrike">
                <a:solidFill>
                  <a:schemeClr val="dk1"/>
                </a:solidFill>
                <a:latin typeface="Lato"/>
                <a:ea typeface="Lato"/>
                <a:cs typeface="Lato"/>
                <a:sym typeface="Lato"/>
              </a:endParaRPr>
            </a:p>
          </p:txBody>
        </p:sp>
      </p:grpSp>
      <p:pic>
        <p:nvPicPr>
          <p:cNvPr id="248" name="Google Shape;248;p39"/>
          <p:cNvPicPr preferRelativeResize="0"/>
          <p:nvPr/>
        </p:nvPicPr>
        <p:blipFill rotWithShape="1">
          <a:blip r:embed="rId4">
            <a:alphaModFix/>
          </a:blip>
          <a:srcRect b="0" l="0" r="0" t="0"/>
          <a:stretch/>
        </p:blipFill>
        <p:spPr>
          <a:xfrm>
            <a:off x="433266" y="6348274"/>
            <a:ext cx="3722103" cy="301491"/>
          </a:xfrm>
          <a:prstGeom prst="rect">
            <a:avLst/>
          </a:prstGeom>
          <a:noFill/>
          <a:ln>
            <a:noFill/>
          </a:ln>
        </p:spPr>
      </p:pic>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grpSp>
        <p:nvGrpSpPr>
          <p:cNvPr id="454" name="Google Shape;454;p48"/>
          <p:cNvGrpSpPr/>
          <p:nvPr/>
        </p:nvGrpSpPr>
        <p:grpSpPr>
          <a:xfrm>
            <a:off x="418397" y="1734081"/>
            <a:ext cx="6480114" cy="4087984"/>
            <a:chOff x="0" y="0"/>
            <a:chExt cx="10598173" cy="6562445"/>
          </a:xfrm>
        </p:grpSpPr>
        <p:pic>
          <p:nvPicPr>
            <p:cNvPr id="455" name="Google Shape;455;p48"/>
            <p:cNvPicPr preferRelativeResize="0"/>
            <p:nvPr/>
          </p:nvPicPr>
          <p:blipFill rotWithShape="1">
            <a:blip r:embed="rId3">
              <a:alphaModFix/>
            </a:blip>
            <a:srcRect b="0" l="5162" r="5161" t="0"/>
            <a:stretch/>
          </p:blipFill>
          <p:spPr>
            <a:xfrm>
              <a:off x="1071590" y="355558"/>
              <a:ext cx="8567031" cy="5373756"/>
            </a:xfrm>
            <a:prstGeom prst="rect">
              <a:avLst/>
            </a:prstGeom>
            <a:noFill/>
            <a:ln>
              <a:noFill/>
            </a:ln>
          </p:spPr>
        </p:pic>
        <p:pic>
          <p:nvPicPr>
            <p:cNvPr id="456" name="Google Shape;456;p48"/>
            <p:cNvPicPr preferRelativeResize="0"/>
            <p:nvPr/>
          </p:nvPicPr>
          <p:blipFill rotWithShape="1">
            <a:blip r:embed="rId4">
              <a:alphaModFix/>
            </a:blip>
            <a:srcRect b="0" l="0" r="0" t="0"/>
            <a:stretch/>
          </p:blipFill>
          <p:spPr>
            <a:xfrm>
              <a:off x="0" y="0"/>
              <a:ext cx="10598173" cy="6562445"/>
            </a:xfrm>
            <a:prstGeom prst="rect">
              <a:avLst/>
            </a:prstGeom>
            <a:noFill/>
            <a:ln>
              <a:noFill/>
            </a:ln>
          </p:spPr>
        </p:pic>
      </p:grpSp>
      <p:sp>
        <p:nvSpPr>
          <p:cNvPr id="457" name="Google Shape;457;p48"/>
          <p:cNvSpPr txBox="1"/>
          <p:nvPr>
            <p:ph idx="12" type="sldNum"/>
          </p:nvPr>
        </p:nvSpPr>
        <p:spPr>
          <a:xfrm>
            <a:off x="9334137" y="6547283"/>
            <a:ext cx="2743200" cy="280728"/>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FFFFF"/>
              </a:buClr>
              <a:buSzPts val="1200"/>
              <a:buFont typeface="Arial"/>
              <a:buNone/>
            </a:pPr>
            <a:fld id="{00000000-1234-1234-1234-123412341234}" type="slidenum">
              <a:rPr lang="en-US">
                <a:solidFill>
                  <a:srgbClr val="FFFFFF"/>
                </a:solidFill>
                <a:latin typeface="Arial"/>
                <a:ea typeface="Arial"/>
                <a:cs typeface="Arial"/>
                <a:sym typeface="Arial"/>
              </a:rPr>
              <a:t>‹#›</a:t>
            </a:fld>
            <a:endParaRPr>
              <a:solidFill>
                <a:srgbClr val="FFFFFF"/>
              </a:solidFill>
              <a:latin typeface="Arial"/>
              <a:ea typeface="Arial"/>
              <a:cs typeface="Arial"/>
              <a:sym typeface="Arial"/>
            </a:endParaRPr>
          </a:p>
        </p:txBody>
      </p:sp>
      <p:sp>
        <p:nvSpPr>
          <p:cNvPr id="458" name="Google Shape;458;p48"/>
          <p:cNvSpPr txBox="1"/>
          <p:nvPr>
            <p:ph idx="1" type="body"/>
          </p:nvPr>
        </p:nvSpPr>
        <p:spPr>
          <a:xfrm>
            <a:off x="296863" y="234950"/>
            <a:ext cx="11728450" cy="10212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None/>
            </a:pPr>
            <a:r>
              <a:rPr b="1" lang="en-US"/>
              <a:t>Join the Mission</a:t>
            </a:r>
            <a:endParaRPr/>
          </a:p>
        </p:txBody>
      </p:sp>
      <p:sp>
        <p:nvSpPr>
          <p:cNvPr id="459" name="Google Shape;459;p48"/>
          <p:cNvSpPr/>
          <p:nvPr/>
        </p:nvSpPr>
        <p:spPr>
          <a:xfrm>
            <a:off x="7990569" y="1415075"/>
            <a:ext cx="3873482" cy="49244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600"/>
              <a:buFont typeface="Arial"/>
              <a:buNone/>
            </a:pPr>
            <a:r>
              <a:rPr b="1" i="0" lang="en-US" sz="1600" u="none" cap="none" strike="noStrike">
                <a:solidFill>
                  <a:schemeClr val="dk1"/>
                </a:solidFill>
                <a:latin typeface="Arial"/>
                <a:ea typeface="Arial"/>
                <a:cs typeface="Arial"/>
                <a:sym typeface="Arial"/>
              </a:rPr>
              <a:t>Select a participating </a:t>
            </a:r>
            <a:r>
              <a:rPr b="1" lang="en-US" sz="1600">
                <a:solidFill>
                  <a:schemeClr val="dk1"/>
                </a:solidFill>
              </a:rPr>
              <a:t>location</a:t>
            </a:r>
            <a:r>
              <a:rPr b="1" i="0" lang="en-US" sz="1600" u="none" cap="none" strike="noStrike">
                <a:solidFill>
                  <a:schemeClr val="dk1"/>
                </a:solidFill>
                <a:latin typeface="Arial"/>
                <a:ea typeface="Arial"/>
                <a:cs typeface="Arial"/>
                <a:sym typeface="Arial"/>
              </a:rPr>
              <a:t> you will raise funds for. </a:t>
            </a:r>
            <a:endParaRPr b="1" i="0" sz="1600" u="none" cap="none" strike="noStrike">
              <a:solidFill>
                <a:schemeClr val="dk1"/>
              </a:solidFill>
              <a:latin typeface="Arial"/>
              <a:ea typeface="Arial"/>
              <a:cs typeface="Arial"/>
              <a:sym typeface="Arial"/>
            </a:endParaRPr>
          </a:p>
        </p:txBody>
      </p:sp>
      <p:sp>
        <p:nvSpPr>
          <p:cNvPr id="460" name="Google Shape;460;p48"/>
          <p:cNvSpPr/>
          <p:nvPr/>
        </p:nvSpPr>
        <p:spPr>
          <a:xfrm>
            <a:off x="7990507" y="2188668"/>
            <a:ext cx="3873600" cy="73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600"/>
              <a:buFont typeface="Arial"/>
              <a:buNone/>
            </a:pPr>
            <a:r>
              <a:rPr b="1" i="0" lang="en-US" sz="1600" u="none" cap="none" strike="noStrike">
                <a:solidFill>
                  <a:schemeClr val="dk1"/>
                </a:solidFill>
                <a:latin typeface="Arial"/>
                <a:ea typeface="Arial"/>
                <a:cs typeface="Arial"/>
                <a:sym typeface="Arial"/>
              </a:rPr>
              <a:t>Register your group online at </a:t>
            </a:r>
            <a:r>
              <a:rPr b="1" lang="en-US" sz="1600" u="sng">
                <a:solidFill>
                  <a:schemeClr val="hlink"/>
                </a:solidFill>
                <a:hlinkClick r:id="rId5"/>
              </a:rPr>
              <a:t>https://www.wreathsacrossamerica.org/GetInvolved/LeadASponsorshipGroup</a:t>
            </a:r>
            <a:r>
              <a:rPr b="1" i="0" lang="en-US" sz="1600" u="none" cap="none" strike="noStrike">
                <a:solidFill>
                  <a:schemeClr val="dk1"/>
                </a:solidFill>
                <a:latin typeface="Arial"/>
                <a:ea typeface="Arial"/>
                <a:cs typeface="Arial"/>
                <a:sym typeface="Arial"/>
              </a:rPr>
              <a:t> </a:t>
            </a:r>
            <a:endParaRPr b="1" i="0" sz="1600" u="none" cap="none" strike="noStrike">
              <a:solidFill>
                <a:schemeClr val="dk1"/>
              </a:solidFill>
              <a:latin typeface="Arial"/>
              <a:ea typeface="Arial"/>
              <a:cs typeface="Arial"/>
              <a:sym typeface="Arial"/>
            </a:endParaRPr>
          </a:p>
        </p:txBody>
      </p:sp>
      <p:sp>
        <p:nvSpPr>
          <p:cNvPr id="461" name="Google Shape;461;p48"/>
          <p:cNvSpPr/>
          <p:nvPr/>
        </p:nvSpPr>
        <p:spPr>
          <a:xfrm>
            <a:off x="7990569" y="3208401"/>
            <a:ext cx="3873482" cy="24622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600"/>
              <a:buFont typeface="Arial"/>
              <a:buNone/>
            </a:pPr>
            <a:r>
              <a:rPr b="1" i="0" lang="en-US" sz="1600" u="none" cap="none" strike="noStrike">
                <a:solidFill>
                  <a:schemeClr val="dk1"/>
                </a:solidFill>
                <a:latin typeface="Arial"/>
                <a:ea typeface="Arial"/>
                <a:cs typeface="Arial"/>
                <a:sym typeface="Arial"/>
              </a:rPr>
              <a:t>Create your custom sponsorship page. </a:t>
            </a:r>
            <a:endParaRPr b="1" i="0" sz="1600" u="none" cap="none" strike="noStrike">
              <a:solidFill>
                <a:schemeClr val="dk1"/>
              </a:solidFill>
              <a:latin typeface="Arial"/>
              <a:ea typeface="Arial"/>
              <a:cs typeface="Arial"/>
              <a:sym typeface="Arial"/>
            </a:endParaRPr>
          </a:p>
        </p:txBody>
      </p:sp>
      <p:sp>
        <p:nvSpPr>
          <p:cNvPr id="462" name="Google Shape;462;p48"/>
          <p:cNvSpPr/>
          <p:nvPr/>
        </p:nvSpPr>
        <p:spPr>
          <a:xfrm>
            <a:off x="7990569" y="3995911"/>
            <a:ext cx="3873482" cy="24622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600"/>
              <a:buFont typeface="Arial"/>
              <a:buNone/>
            </a:pPr>
            <a:r>
              <a:rPr b="1" i="0" lang="en-US" sz="1600" u="none" cap="none" strike="noStrike">
                <a:solidFill>
                  <a:schemeClr val="dk1"/>
                </a:solidFill>
                <a:latin typeface="Arial"/>
                <a:ea typeface="Arial"/>
                <a:cs typeface="Arial"/>
                <a:sym typeface="Arial"/>
              </a:rPr>
              <a:t>Promote your sponsorship web page. </a:t>
            </a:r>
            <a:endParaRPr b="1" i="0" sz="1600" u="none" cap="none" strike="noStrike">
              <a:solidFill>
                <a:schemeClr val="dk1"/>
              </a:solidFill>
              <a:latin typeface="Arial"/>
              <a:ea typeface="Arial"/>
              <a:cs typeface="Arial"/>
              <a:sym typeface="Arial"/>
            </a:endParaRPr>
          </a:p>
        </p:txBody>
      </p:sp>
      <p:sp>
        <p:nvSpPr>
          <p:cNvPr id="463" name="Google Shape;463;p48"/>
          <p:cNvSpPr/>
          <p:nvPr/>
        </p:nvSpPr>
        <p:spPr>
          <a:xfrm>
            <a:off x="7380301" y="1396100"/>
            <a:ext cx="457200" cy="457200"/>
          </a:xfrm>
          <a:prstGeom prst="rect">
            <a:avLst/>
          </a:prstGeom>
          <a:solidFill>
            <a:srgbClr val="1E4273"/>
          </a:solidFill>
          <a:ln>
            <a:noFill/>
          </a:ln>
        </p:spPr>
        <p:txBody>
          <a:bodyPr anchorCtr="0" anchor="ctr" bIns="0" lIns="0" spcFirstLastPara="1" rIns="0" wrap="square" tIns="0">
            <a:noAutofit/>
          </a:bodyPr>
          <a:lstStyle/>
          <a:p>
            <a:pPr indent="0" lvl="0" marL="0" marR="0" rtl="0" algn="ctr">
              <a:spcBef>
                <a:spcPts val="0"/>
              </a:spcBef>
              <a:spcAft>
                <a:spcPts val="0"/>
              </a:spcAft>
              <a:buClr>
                <a:schemeClr val="lt1"/>
              </a:buClr>
              <a:buSzPts val="2400"/>
              <a:buFont typeface="Arial"/>
              <a:buNone/>
            </a:pPr>
            <a:r>
              <a:rPr b="1" i="0" lang="en-US" sz="2400" u="none" cap="none" strike="noStrike">
                <a:solidFill>
                  <a:schemeClr val="lt1"/>
                </a:solidFill>
                <a:latin typeface="Arial"/>
                <a:ea typeface="Arial"/>
                <a:cs typeface="Arial"/>
                <a:sym typeface="Arial"/>
              </a:rPr>
              <a:t>1</a:t>
            </a:r>
            <a:endParaRPr b="1" i="0" sz="2400" u="none" cap="none" strike="noStrike">
              <a:solidFill>
                <a:schemeClr val="lt1"/>
              </a:solidFill>
              <a:latin typeface="Arial"/>
              <a:ea typeface="Arial"/>
              <a:cs typeface="Arial"/>
              <a:sym typeface="Arial"/>
            </a:endParaRPr>
          </a:p>
        </p:txBody>
      </p:sp>
      <p:sp>
        <p:nvSpPr>
          <p:cNvPr id="464" name="Google Shape;464;p48"/>
          <p:cNvSpPr/>
          <p:nvPr/>
        </p:nvSpPr>
        <p:spPr>
          <a:xfrm>
            <a:off x="7380301" y="2180110"/>
            <a:ext cx="457200" cy="457200"/>
          </a:xfrm>
          <a:prstGeom prst="rect">
            <a:avLst/>
          </a:prstGeom>
          <a:solidFill>
            <a:srgbClr val="1E4273"/>
          </a:solidFill>
          <a:ln>
            <a:noFill/>
          </a:ln>
        </p:spPr>
        <p:txBody>
          <a:bodyPr anchorCtr="0" anchor="ctr" bIns="0" lIns="0" spcFirstLastPara="1" rIns="0" wrap="square" tIns="0">
            <a:noAutofit/>
          </a:bodyPr>
          <a:lstStyle/>
          <a:p>
            <a:pPr indent="0" lvl="0" marL="0" marR="0" rtl="0" algn="ctr">
              <a:spcBef>
                <a:spcPts val="0"/>
              </a:spcBef>
              <a:spcAft>
                <a:spcPts val="0"/>
              </a:spcAft>
              <a:buClr>
                <a:schemeClr val="lt1"/>
              </a:buClr>
              <a:buSzPts val="2400"/>
              <a:buFont typeface="Arial"/>
              <a:buNone/>
            </a:pPr>
            <a:r>
              <a:rPr b="1" i="0" lang="en-US" sz="2400" u="none" cap="none" strike="noStrike">
                <a:solidFill>
                  <a:schemeClr val="lt1"/>
                </a:solidFill>
                <a:latin typeface="Arial"/>
                <a:ea typeface="Arial"/>
                <a:cs typeface="Arial"/>
                <a:sym typeface="Arial"/>
              </a:rPr>
              <a:t>2</a:t>
            </a:r>
            <a:endParaRPr b="1" i="0" sz="2400" u="none" cap="none" strike="noStrike">
              <a:solidFill>
                <a:schemeClr val="lt1"/>
              </a:solidFill>
              <a:latin typeface="Arial"/>
              <a:ea typeface="Arial"/>
              <a:cs typeface="Arial"/>
              <a:sym typeface="Arial"/>
            </a:endParaRPr>
          </a:p>
        </p:txBody>
      </p:sp>
      <p:sp>
        <p:nvSpPr>
          <p:cNvPr id="465" name="Google Shape;465;p48"/>
          <p:cNvSpPr/>
          <p:nvPr/>
        </p:nvSpPr>
        <p:spPr>
          <a:xfrm>
            <a:off x="7380301" y="3008277"/>
            <a:ext cx="457200" cy="457200"/>
          </a:xfrm>
          <a:prstGeom prst="rect">
            <a:avLst/>
          </a:prstGeom>
          <a:solidFill>
            <a:srgbClr val="1E4273"/>
          </a:solidFill>
          <a:ln>
            <a:noFill/>
          </a:ln>
        </p:spPr>
        <p:txBody>
          <a:bodyPr anchorCtr="0" anchor="ctr" bIns="0" lIns="0" spcFirstLastPara="1" rIns="0" wrap="square" tIns="0">
            <a:noAutofit/>
          </a:bodyPr>
          <a:lstStyle/>
          <a:p>
            <a:pPr indent="0" lvl="0" marL="0" marR="0" rtl="0" algn="ctr">
              <a:spcBef>
                <a:spcPts val="0"/>
              </a:spcBef>
              <a:spcAft>
                <a:spcPts val="0"/>
              </a:spcAft>
              <a:buClr>
                <a:schemeClr val="lt1"/>
              </a:buClr>
              <a:buSzPts val="2400"/>
              <a:buFont typeface="Arial"/>
              <a:buNone/>
            </a:pPr>
            <a:r>
              <a:rPr b="1" i="0" lang="en-US" sz="2400" u="none" cap="none" strike="noStrike">
                <a:solidFill>
                  <a:schemeClr val="lt1"/>
                </a:solidFill>
                <a:latin typeface="Arial"/>
                <a:ea typeface="Arial"/>
                <a:cs typeface="Arial"/>
                <a:sym typeface="Arial"/>
              </a:rPr>
              <a:t>3</a:t>
            </a:r>
            <a:endParaRPr b="1" i="0" sz="2400" u="none" cap="none" strike="noStrike">
              <a:solidFill>
                <a:schemeClr val="lt1"/>
              </a:solidFill>
              <a:latin typeface="Arial"/>
              <a:ea typeface="Arial"/>
              <a:cs typeface="Arial"/>
              <a:sym typeface="Arial"/>
            </a:endParaRPr>
          </a:p>
        </p:txBody>
      </p:sp>
      <p:sp>
        <p:nvSpPr>
          <p:cNvPr id="466" name="Google Shape;466;p48"/>
          <p:cNvSpPr/>
          <p:nvPr/>
        </p:nvSpPr>
        <p:spPr>
          <a:xfrm>
            <a:off x="7380301" y="3819639"/>
            <a:ext cx="457200" cy="457200"/>
          </a:xfrm>
          <a:prstGeom prst="rect">
            <a:avLst/>
          </a:prstGeom>
          <a:solidFill>
            <a:srgbClr val="1E4273"/>
          </a:solidFill>
          <a:ln>
            <a:noFill/>
          </a:ln>
        </p:spPr>
        <p:txBody>
          <a:bodyPr anchorCtr="0" anchor="ctr" bIns="0" lIns="0" spcFirstLastPara="1" rIns="0" wrap="square" tIns="0">
            <a:noAutofit/>
          </a:bodyPr>
          <a:lstStyle/>
          <a:p>
            <a:pPr indent="0" lvl="0" marL="0" marR="0" rtl="0" algn="ctr">
              <a:spcBef>
                <a:spcPts val="0"/>
              </a:spcBef>
              <a:spcAft>
                <a:spcPts val="0"/>
              </a:spcAft>
              <a:buClr>
                <a:schemeClr val="lt1"/>
              </a:buClr>
              <a:buSzPts val="2400"/>
              <a:buFont typeface="Arial"/>
              <a:buNone/>
            </a:pPr>
            <a:r>
              <a:rPr b="1" i="0" lang="en-US" sz="2400" u="none" cap="none" strike="noStrike">
                <a:solidFill>
                  <a:schemeClr val="lt1"/>
                </a:solidFill>
                <a:latin typeface="Arial"/>
                <a:ea typeface="Arial"/>
                <a:cs typeface="Arial"/>
                <a:sym typeface="Arial"/>
              </a:rPr>
              <a:t>4</a:t>
            </a:r>
            <a:endParaRPr b="1" i="0" sz="2400" u="none" cap="none" strike="noStrike">
              <a:solidFill>
                <a:schemeClr val="lt1"/>
              </a:solidFill>
              <a:latin typeface="Arial"/>
              <a:ea typeface="Arial"/>
              <a:cs typeface="Arial"/>
              <a:sym typeface="Arial"/>
            </a:endParaRPr>
          </a:p>
        </p:txBody>
      </p:sp>
      <p:sp>
        <p:nvSpPr>
          <p:cNvPr id="467" name="Google Shape;467;p48"/>
          <p:cNvSpPr/>
          <p:nvPr/>
        </p:nvSpPr>
        <p:spPr>
          <a:xfrm>
            <a:off x="7380301" y="4631001"/>
            <a:ext cx="457200" cy="457200"/>
          </a:xfrm>
          <a:prstGeom prst="rect">
            <a:avLst/>
          </a:prstGeom>
          <a:solidFill>
            <a:srgbClr val="1E4273"/>
          </a:solidFill>
          <a:ln>
            <a:noFill/>
          </a:ln>
        </p:spPr>
        <p:txBody>
          <a:bodyPr anchorCtr="0" anchor="ctr" bIns="0" lIns="0" spcFirstLastPara="1" rIns="0" wrap="square" tIns="0">
            <a:noAutofit/>
          </a:bodyPr>
          <a:lstStyle/>
          <a:p>
            <a:pPr indent="0" lvl="0" marL="0" marR="0" rtl="0" algn="ctr">
              <a:spcBef>
                <a:spcPts val="0"/>
              </a:spcBef>
              <a:spcAft>
                <a:spcPts val="0"/>
              </a:spcAft>
              <a:buClr>
                <a:schemeClr val="lt1"/>
              </a:buClr>
              <a:buSzPts val="2400"/>
              <a:buFont typeface="Arial"/>
              <a:buNone/>
            </a:pPr>
            <a:r>
              <a:rPr b="1" i="0" lang="en-US" sz="2400" u="none" cap="none" strike="noStrike">
                <a:solidFill>
                  <a:schemeClr val="lt1"/>
                </a:solidFill>
                <a:latin typeface="Arial"/>
                <a:ea typeface="Arial"/>
                <a:cs typeface="Arial"/>
                <a:sym typeface="Arial"/>
              </a:rPr>
              <a:t>5</a:t>
            </a:r>
            <a:endParaRPr b="1" i="0" sz="2400" u="none" cap="none" strike="noStrike">
              <a:solidFill>
                <a:schemeClr val="lt1"/>
              </a:solidFill>
              <a:latin typeface="Arial"/>
              <a:ea typeface="Arial"/>
              <a:cs typeface="Arial"/>
              <a:sym typeface="Arial"/>
            </a:endParaRPr>
          </a:p>
        </p:txBody>
      </p:sp>
      <p:sp>
        <p:nvSpPr>
          <p:cNvPr id="468" name="Google Shape;468;p48"/>
          <p:cNvSpPr/>
          <p:nvPr/>
        </p:nvSpPr>
        <p:spPr>
          <a:xfrm>
            <a:off x="7380301" y="5442363"/>
            <a:ext cx="457200" cy="457200"/>
          </a:xfrm>
          <a:prstGeom prst="rect">
            <a:avLst/>
          </a:prstGeom>
          <a:solidFill>
            <a:srgbClr val="1E4273"/>
          </a:solidFill>
          <a:ln>
            <a:noFill/>
          </a:ln>
        </p:spPr>
        <p:txBody>
          <a:bodyPr anchorCtr="0" anchor="ctr" bIns="0" lIns="0" spcFirstLastPara="1" rIns="0" wrap="square" tIns="0">
            <a:noAutofit/>
          </a:bodyPr>
          <a:lstStyle/>
          <a:p>
            <a:pPr indent="0" lvl="0" marL="0" marR="0" rtl="0" algn="ctr">
              <a:spcBef>
                <a:spcPts val="0"/>
              </a:spcBef>
              <a:spcAft>
                <a:spcPts val="0"/>
              </a:spcAft>
              <a:buClr>
                <a:schemeClr val="lt1"/>
              </a:buClr>
              <a:buSzPts val="2400"/>
              <a:buFont typeface="Arial"/>
              <a:buNone/>
            </a:pPr>
            <a:r>
              <a:rPr b="1" i="0" lang="en-US" sz="2400" u="none" cap="none" strike="noStrike">
                <a:solidFill>
                  <a:schemeClr val="lt1"/>
                </a:solidFill>
                <a:latin typeface="Arial"/>
                <a:ea typeface="Arial"/>
                <a:cs typeface="Arial"/>
                <a:sym typeface="Arial"/>
              </a:rPr>
              <a:t>6</a:t>
            </a:r>
            <a:endParaRPr b="1" i="0" sz="2400" u="none" cap="none" strike="noStrike">
              <a:solidFill>
                <a:schemeClr val="lt1"/>
              </a:solidFill>
              <a:latin typeface="Arial"/>
              <a:ea typeface="Arial"/>
              <a:cs typeface="Arial"/>
              <a:sym typeface="Arial"/>
            </a:endParaRPr>
          </a:p>
        </p:txBody>
      </p:sp>
      <p:sp>
        <p:nvSpPr>
          <p:cNvPr id="469" name="Google Shape;469;p48"/>
          <p:cNvSpPr/>
          <p:nvPr/>
        </p:nvSpPr>
        <p:spPr>
          <a:xfrm>
            <a:off x="7990569" y="4717520"/>
            <a:ext cx="3873482" cy="24622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600"/>
              <a:buFont typeface="Arial"/>
              <a:buNone/>
            </a:pPr>
            <a:r>
              <a:rPr b="1" i="0" lang="en-US" sz="1600" u="none" cap="none" strike="noStrike">
                <a:solidFill>
                  <a:schemeClr val="dk1"/>
                </a:solidFill>
                <a:latin typeface="Arial"/>
                <a:ea typeface="Arial"/>
                <a:cs typeface="Arial"/>
                <a:sym typeface="Arial"/>
              </a:rPr>
              <a:t>Host fundraising events in your community! </a:t>
            </a:r>
            <a:endParaRPr b="1" i="0" sz="1600" u="none" cap="none" strike="noStrike">
              <a:solidFill>
                <a:schemeClr val="dk1"/>
              </a:solidFill>
              <a:latin typeface="Arial"/>
              <a:ea typeface="Arial"/>
              <a:cs typeface="Arial"/>
              <a:sym typeface="Arial"/>
            </a:endParaRPr>
          </a:p>
        </p:txBody>
      </p:sp>
      <p:sp>
        <p:nvSpPr>
          <p:cNvPr id="470" name="Google Shape;470;p48"/>
          <p:cNvSpPr/>
          <p:nvPr/>
        </p:nvSpPr>
        <p:spPr>
          <a:xfrm>
            <a:off x="7990569" y="5505030"/>
            <a:ext cx="3873482" cy="24622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600"/>
              <a:buFont typeface="Arial"/>
              <a:buNone/>
            </a:pPr>
            <a:r>
              <a:rPr b="1" i="0" lang="en-US" sz="1600" u="none" cap="none" strike="noStrike">
                <a:solidFill>
                  <a:schemeClr val="dk1"/>
                </a:solidFill>
                <a:latin typeface="Arial"/>
                <a:ea typeface="Arial"/>
                <a:cs typeface="Arial"/>
                <a:sym typeface="Arial"/>
              </a:rPr>
              <a:t>Fundraising can be done year-round! </a:t>
            </a:r>
            <a:endParaRPr b="1" i="0" sz="1600" u="none" cap="none" strike="noStrike">
              <a:solidFill>
                <a:schemeClr val="dk1"/>
              </a:solidFill>
              <a:latin typeface="Arial"/>
              <a:ea typeface="Arial"/>
              <a:cs typeface="Arial"/>
              <a:sym typeface="Arial"/>
            </a:endParaRPr>
          </a:p>
        </p:txBody>
      </p:sp>
      <p:cxnSp>
        <p:nvCxnSpPr>
          <p:cNvPr id="471" name="Google Shape;471;p48"/>
          <p:cNvCxnSpPr>
            <a:stCxn id="463" idx="1"/>
            <a:endCxn id="456" idx="3"/>
          </p:cNvCxnSpPr>
          <p:nvPr/>
        </p:nvCxnSpPr>
        <p:spPr>
          <a:xfrm flipH="1">
            <a:off x="6898501" y="1624700"/>
            <a:ext cx="481800" cy="2153400"/>
          </a:xfrm>
          <a:prstGeom prst="bentConnector3">
            <a:avLst>
              <a:gd fmla="val 50000" name="adj1"/>
            </a:avLst>
          </a:prstGeom>
          <a:noFill/>
          <a:ln cap="flat" cmpd="sng" w="9525">
            <a:solidFill>
              <a:srgbClr val="1E4273"/>
            </a:solidFill>
            <a:prstDash val="solid"/>
            <a:miter lim="800000"/>
            <a:headEnd len="sm" w="sm" type="none"/>
            <a:tailEnd len="sm" w="sm" type="none"/>
          </a:ln>
        </p:spPr>
      </p:cxnSp>
      <p:cxnSp>
        <p:nvCxnSpPr>
          <p:cNvPr id="472" name="Google Shape;472;p48"/>
          <p:cNvCxnSpPr>
            <a:stCxn id="464" idx="1"/>
            <a:endCxn id="456" idx="3"/>
          </p:cNvCxnSpPr>
          <p:nvPr/>
        </p:nvCxnSpPr>
        <p:spPr>
          <a:xfrm flipH="1">
            <a:off x="6898501" y="2408710"/>
            <a:ext cx="481800" cy="1369500"/>
          </a:xfrm>
          <a:prstGeom prst="bentConnector3">
            <a:avLst>
              <a:gd fmla="val 49999" name="adj1"/>
            </a:avLst>
          </a:prstGeom>
          <a:noFill/>
          <a:ln cap="flat" cmpd="sng" w="9525">
            <a:solidFill>
              <a:srgbClr val="1E4273"/>
            </a:solidFill>
            <a:prstDash val="solid"/>
            <a:miter lim="800000"/>
            <a:headEnd len="sm" w="sm" type="none"/>
            <a:tailEnd len="sm" w="sm" type="none"/>
          </a:ln>
        </p:spPr>
      </p:cxnSp>
      <p:cxnSp>
        <p:nvCxnSpPr>
          <p:cNvPr id="473" name="Google Shape;473;p48"/>
          <p:cNvCxnSpPr>
            <a:stCxn id="465" idx="1"/>
            <a:endCxn id="456" idx="3"/>
          </p:cNvCxnSpPr>
          <p:nvPr/>
        </p:nvCxnSpPr>
        <p:spPr>
          <a:xfrm flipH="1">
            <a:off x="6898501" y="3236877"/>
            <a:ext cx="481800" cy="541200"/>
          </a:xfrm>
          <a:prstGeom prst="bentConnector3">
            <a:avLst>
              <a:gd fmla="val 49999" name="adj1"/>
            </a:avLst>
          </a:prstGeom>
          <a:noFill/>
          <a:ln cap="flat" cmpd="sng" w="9525">
            <a:solidFill>
              <a:srgbClr val="1E4273"/>
            </a:solidFill>
            <a:prstDash val="solid"/>
            <a:miter lim="800000"/>
            <a:headEnd len="sm" w="sm" type="none"/>
            <a:tailEnd len="sm" w="sm" type="none"/>
          </a:ln>
        </p:spPr>
      </p:cxnSp>
      <p:cxnSp>
        <p:nvCxnSpPr>
          <p:cNvPr id="474" name="Google Shape;474;p48"/>
          <p:cNvCxnSpPr>
            <a:endCxn id="456" idx="3"/>
          </p:cNvCxnSpPr>
          <p:nvPr/>
        </p:nvCxnSpPr>
        <p:spPr>
          <a:xfrm rot="10800000">
            <a:off x="6898511" y="3778073"/>
            <a:ext cx="481800" cy="402600"/>
          </a:xfrm>
          <a:prstGeom prst="bentConnector3">
            <a:avLst>
              <a:gd fmla="val 50001" name="adj1"/>
            </a:avLst>
          </a:prstGeom>
          <a:noFill/>
          <a:ln cap="flat" cmpd="sng" w="9525">
            <a:solidFill>
              <a:srgbClr val="1E4273"/>
            </a:solidFill>
            <a:prstDash val="solid"/>
            <a:miter lim="800000"/>
            <a:headEnd len="sm" w="sm" type="none"/>
            <a:tailEnd len="sm" w="sm" type="none"/>
          </a:ln>
        </p:spPr>
      </p:cxnSp>
      <p:cxnSp>
        <p:nvCxnSpPr>
          <p:cNvPr id="475" name="Google Shape;475;p48"/>
          <p:cNvCxnSpPr>
            <a:stCxn id="467" idx="1"/>
            <a:endCxn id="456" idx="3"/>
          </p:cNvCxnSpPr>
          <p:nvPr/>
        </p:nvCxnSpPr>
        <p:spPr>
          <a:xfrm rot="10800000">
            <a:off x="6898501" y="3778101"/>
            <a:ext cx="481800" cy="1081500"/>
          </a:xfrm>
          <a:prstGeom prst="bentConnector3">
            <a:avLst>
              <a:gd fmla="val 49999" name="adj1"/>
            </a:avLst>
          </a:prstGeom>
          <a:noFill/>
          <a:ln cap="flat" cmpd="sng" w="9525">
            <a:solidFill>
              <a:srgbClr val="1E4273"/>
            </a:solidFill>
            <a:prstDash val="solid"/>
            <a:miter lim="800000"/>
            <a:headEnd len="sm" w="sm" type="none"/>
            <a:tailEnd len="sm" w="sm" type="none"/>
          </a:ln>
        </p:spPr>
      </p:cxnSp>
      <p:cxnSp>
        <p:nvCxnSpPr>
          <p:cNvPr id="476" name="Google Shape;476;p48"/>
          <p:cNvCxnSpPr>
            <a:stCxn id="468" idx="1"/>
            <a:endCxn id="456" idx="3"/>
          </p:cNvCxnSpPr>
          <p:nvPr/>
        </p:nvCxnSpPr>
        <p:spPr>
          <a:xfrm rot="10800000">
            <a:off x="6898501" y="3777963"/>
            <a:ext cx="481800" cy="1893000"/>
          </a:xfrm>
          <a:prstGeom prst="bentConnector3">
            <a:avLst>
              <a:gd fmla="val 49999" name="adj1"/>
            </a:avLst>
          </a:prstGeom>
          <a:noFill/>
          <a:ln cap="flat" cmpd="sng" w="9525">
            <a:solidFill>
              <a:srgbClr val="1E4273"/>
            </a:solidFill>
            <a:prstDash val="solid"/>
            <a:miter lim="800000"/>
            <a:headEnd len="sm" w="sm" type="none"/>
            <a:tailEnd len="sm" w="sm" type="none"/>
          </a:ln>
        </p:spPr>
      </p:cxnSp>
      <p:pic>
        <p:nvPicPr>
          <p:cNvPr id="477" name="Google Shape;477;p48"/>
          <p:cNvPicPr preferRelativeResize="0"/>
          <p:nvPr/>
        </p:nvPicPr>
        <p:blipFill rotWithShape="1">
          <a:blip r:embed="rId6">
            <a:alphaModFix/>
          </a:blip>
          <a:srcRect b="0" l="0" r="0" t="0"/>
          <a:stretch/>
        </p:blipFill>
        <p:spPr>
          <a:xfrm>
            <a:off x="1026160" y="1955571"/>
            <a:ext cx="5308835" cy="3347507"/>
          </a:xfrm>
          <a:prstGeom prst="rect">
            <a:avLst/>
          </a:prstGeom>
          <a:noFill/>
          <a:ln>
            <a:noFill/>
          </a:ln>
        </p:spPr>
      </p:pic>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49"/>
          <p:cNvSpPr txBox="1"/>
          <p:nvPr>
            <p:ph idx="12" type="sldNum"/>
          </p:nvPr>
        </p:nvSpPr>
        <p:spPr>
          <a:xfrm>
            <a:off x="9334137" y="6547283"/>
            <a:ext cx="2743200" cy="280728"/>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84" name="Google Shape;484;p49"/>
          <p:cNvSpPr txBox="1"/>
          <p:nvPr>
            <p:ph idx="1" type="body"/>
          </p:nvPr>
        </p:nvSpPr>
        <p:spPr>
          <a:xfrm>
            <a:off x="296863" y="234950"/>
            <a:ext cx="11728450" cy="10212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None/>
            </a:pPr>
            <a:r>
              <a:rPr lang="en-US"/>
              <a:t>In Lieu of Flowers Program	</a:t>
            </a:r>
            <a:endParaRPr/>
          </a:p>
        </p:txBody>
      </p:sp>
      <p:sp>
        <p:nvSpPr>
          <p:cNvPr id="485" name="Google Shape;485;p49"/>
          <p:cNvSpPr txBox="1"/>
          <p:nvPr>
            <p:ph idx="2" type="body"/>
          </p:nvPr>
        </p:nvSpPr>
        <p:spPr>
          <a:xfrm>
            <a:off x="6096000" y="1256190"/>
            <a:ext cx="5892800" cy="4963635"/>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120000"/>
              </a:lnSpc>
              <a:spcBef>
                <a:spcPts val="0"/>
              </a:spcBef>
              <a:spcAft>
                <a:spcPts val="0"/>
              </a:spcAft>
              <a:buClr>
                <a:schemeClr val="dk1"/>
              </a:buClr>
              <a:buSzPct val="100000"/>
              <a:buNone/>
            </a:pPr>
            <a:r>
              <a:rPr b="1" lang="en-US" sz="7000"/>
              <a:t>Our </a:t>
            </a:r>
            <a:r>
              <a:rPr b="1" lang="en-US" sz="7000">
                <a:solidFill>
                  <a:srgbClr val="C00000"/>
                </a:solidFill>
              </a:rPr>
              <a:t>In Lieu of Flowers </a:t>
            </a:r>
            <a:r>
              <a:rPr b="1" lang="en-US" sz="7000"/>
              <a:t>program is specifically for veterans who have recently passed. This is a special way to memorialize the life and service of our veterans. Instead of encouraging loved ones to send flowers to the family of the veteran who has recently passed, we will create a custom page for the veteran and help the family customize it with a photo and biography, so that loved ones can sponsor veteran wreaths in their honor. </a:t>
            </a:r>
            <a:endParaRPr/>
          </a:p>
          <a:p>
            <a:pPr indent="0" lvl="0" marL="0" rtl="0" algn="l">
              <a:lnSpc>
                <a:spcPct val="120000"/>
              </a:lnSpc>
              <a:spcBef>
                <a:spcPts val="1600"/>
              </a:spcBef>
              <a:spcAft>
                <a:spcPts val="0"/>
              </a:spcAft>
              <a:buClr>
                <a:schemeClr val="dk1"/>
              </a:buClr>
              <a:buSzPct val="100000"/>
              <a:buNone/>
            </a:pPr>
            <a:r>
              <a:rPr b="1" lang="en-US" sz="7000"/>
              <a:t>On these customized pages family and friends can also upload a photo of the veteran and write a personal message to be displayed on their Remember Wall. </a:t>
            </a:r>
            <a:endParaRPr/>
          </a:p>
          <a:p>
            <a:pPr indent="0" lvl="0" marL="0" rtl="0" algn="l">
              <a:lnSpc>
                <a:spcPct val="120000"/>
              </a:lnSpc>
              <a:spcBef>
                <a:spcPts val="1600"/>
              </a:spcBef>
              <a:spcAft>
                <a:spcPts val="0"/>
              </a:spcAft>
              <a:buClr>
                <a:schemeClr val="dk1"/>
              </a:buClr>
              <a:buSzPct val="100000"/>
              <a:buNone/>
            </a:pPr>
            <a:r>
              <a:rPr b="1" lang="en-US" sz="7000"/>
              <a:t>There will be a direct link to their In Lieu of Flowers page that they can share to help further their legacy through sponsored veteran wreaths. To request an In Lieu of Flowers page be made that can be done online at </a:t>
            </a:r>
            <a:r>
              <a:rPr b="1" lang="en-US" sz="7000" u="sng">
                <a:solidFill>
                  <a:schemeClr val="hlink"/>
                </a:solidFill>
                <a:hlinkClick r:id="rId3"/>
              </a:rPr>
              <a:t>www.wreathsacrossamerica.org</a:t>
            </a:r>
            <a:r>
              <a:rPr b="1" lang="en-US" sz="7000"/>
              <a:t>. </a:t>
            </a:r>
            <a:endParaRPr/>
          </a:p>
        </p:txBody>
      </p:sp>
      <p:pic>
        <p:nvPicPr>
          <p:cNvPr id="486" name="Google Shape;486;p49"/>
          <p:cNvPicPr preferRelativeResize="0"/>
          <p:nvPr/>
        </p:nvPicPr>
        <p:blipFill rotWithShape="1">
          <a:blip r:embed="rId4">
            <a:alphaModFix/>
          </a:blip>
          <a:srcRect b="0" l="0" r="0" t="0"/>
          <a:stretch/>
        </p:blipFill>
        <p:spPr>
          <a:xfrm>
            <a:off x="602809" y="1256190"/>
            <a:ext cx="5155195" cy="5065983"/>
          </a:xfrm>
          <a:prstGeom prst="rect">
            <a:avLst/>
          </a:prstGeom>
          <a:noFill/>
          <a:ln>
            <a:noFill/>
          </a:ln>
        </p:spPr>
      </p:pic>
      <p:sp>
        <p:nvSpPr>
          <p:cNvPr id="487" name="Google Shape;487;p49"/>
          <p:cNvSpPr txBox="1"/>
          <p:nvPr/>
        </p:nvSpPr>
        <p:spPr>
          <a:xfrm>
            <a:off x="296863" y="234950"/>
            <a:ext cx="11728450" cy="102124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50"/>
          <p:cNvSpPr/>
          <p:nvPr/>
        </p:nvSpPr>
        <p:spPr>
          <a:xfrm>
            <a:off x="-64840" y="-27779"/>
            <a:ext cx="12313200" cy="7002000"/>
          </a:xfrm>
          <a:prstGeom prst="rect">
            <a:avLst/>
          </a:prstGeom>
          <a:solidFill>
            <a:srgbClr val="DBDB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grpSp>
        <p:nvGrpSpPr>
          <p:cNvPr id="494" name="Google Shape;494;p50"/>
          <p:cNvGrpSpPr/>
          <p:nvPr/>
        </p:nvGrpSpPr>
        <p:grpSpPr>
          <a:xfrm>
            <a:off x="3629927" y="746648"/>
            <a:ext cx="8494278" cy="5698691"/>
            <a:chOff x="5157992" y="1665628"/>
            <a:chExt cx="2936453" cy="1919268"/>
          </a:xfrm>
        </p:grpSpPr>
        <p:sp>
          <p:nvSpPr>
            <p:cNvPr id="495" name="Google Shape;495;p50"/>
            <p:cNvSpPr/>
            <p:nvPr/>
          </p:nvSpPr>
          <p:spPr>
            <a:xfrm>
              <a:off x="5379187" y="1665628"/>
              <a:ext cx="366000" cy="271500"/>
            </a:xfrm>
            <a:custGeom>
              <a:rect b="b" l="l" r="r" t="t"/>
              <a:pathLst>
                <a:path extrusionOk="0" h="120000" w="120000">
                  <a:moveTo>
                    <a:pt x="120000" y="29684"/>
                  </a:moveTo>
                  <a:cubicBezTo>
                    <a:pt x="120000" y="29684"/>
                    <a:pt x="108793" y="101684"/>
                    <a:pt x="106459" y="105473"/>
                  </a:cubicBezTo>
                  <a:cubicBezTo>
                    <a:pt x="104591" y="109894"/>
                    <a:pt x="106926" y="108631"/>
                    <a:pt x="106926" y="113052"/>
                  </a:cubicBezTo>
                  <a:cubicBezTo>
                    <a:pt x="106926" y="116842"/>
                    <a:pt x="105992" y="120000"/>
                    <a:pt x="105992" y="120000"/>
                  </a:cubicBezTo>
                  <a:cubicBezTo>
                    <a:pt x="75175" y="109263"/>
                    <a:pt x="75175" y="109263"/>
                    <a:pt x="75175" y="109263"/>
                  </a:cubicBezTo>
                  <a:cubicBezTo>
                    <a:pt x="70038" y="108631"/>
                    <a:pt x="70038" y="108631"/>
                    <a:pt x="70038" y="108631"/>
                  </a:cubicBezTo>
                  <a:cubicBezTo>
                    <a:pt x="68171" y="109263"/>
                    <a:pt x="68171" y="109263"/>
                    <a:pt x="68171" y="109263"/>
                  </a:cubicBezTo>
                  <a:cubicBezTo>
                    <a:pt x="65836" y="108631"/>
                    <a:pt x="65836" y="108631"/>
                    <a:pt x="65836" y="108631"/>
                  </a:cubicBezTo>
                  <a:cubicBezTo>
                    <a:pt x="63968" y="109263"/>
                    <a:pt x="63968" y="109263"/>
                    <a:pt x="63968" y="109263"/>
                  </a:cubicBezTo>
                  <a:cubicBezTo>
                    <a:pt x="50428" y="109894"/>
                    <a:pt x="50428" y="109894"/>
                    <a:pt x="50428" y="109894"/>
                  </a:cubicBezTo>
                  <a:cubicBezTo>
                    <a:pt x="49027" y="108631"/>
                    <a:pt x="49027" y="108631"/>
                    <a:pt x="49027" y="108631"/>
                  </a:cubicBezTo>
                  <a:cubicBezTo>
                    <a:pt x="47626" y="109263"/>
                    <a:pt x="47626" y="109263"/>
                    <a:pt x="47626" y="109263"/>
                  </a:cubicBezTo>
                  <a:cubicBezTo>
                    <a:pt x="46225" y="109894"/>
                    <a:pt x="46225" y="109894"/>
                    <a:pt x="46225" y="109894"/>
                  </a:cubicBezTo>
                  <a:cubicBezTo>
                    <a:pt x="45291" y="109894"/>
                    <a:pt x="45291" y="109894"/>
                    <a:pt x="45291" y="109894"/>
                  </a:cubicBezTo>
                  <a:cubicBezTo>
                    <a:pt x="43891" y="109263"/>
                    <a:pt x="43891" y="109263"/>
                    <a:pt x="43891" y="109263"/>
                  </a:cubicBezTo>
                  <a:cubicBezTo>
                    <a:pt x="43891" y="108631"/>
                    <a:pt x="43891" y="108631"/>
                    <a:pt x="43891" y="108631"/>
                  </a:cubicBezTo>
                  <a:cubicBezTo>
                    <a:pt x="41556" y="108631"/>
                    <a:pt x="41556" y="108631"/>
                    <a:pt x="41556" y="108631"/>
                  </a:cubicBezTo>
                  <a:cubicBezTo>
                    <a:pt x="40155" y="108000"/>
                    <a:pt x="40155" y="108000"/>
                    <a:pt x="40155" y="108000"/>
                  </a:cubicBezTo>
                  <a:cubicBezTo>
                    <a:pt x="39688" y="106736"/>
                    <a:pt x="39688" y="106736"/>
                    <a:pt x="39688" y="106736"/>
                  </a:cubicBezTo>
                  <a:cubicBezTo>
                    <a:pt x="39688" y="106105"/>
                    <a:pt x="39688" y="106105"/>
                    <a:pt x="39688" y="106105"/>
                  </a:cubicBezTo>
                  <a:cubicBezTo>
                    <a:pt x="37821" y="105473"/>
                    <a:pt x="37821" y="105473"/>
                    <a:pt x="37821" y="105473"/>
                  </a:cubicBezTo>
                  <a:cubicBezTo>
                    <a:pt x="34085" y="104210"/>
                    <a:pt x="34085" y="104210"/>
                    <a:pt x="34085" y="104210"/>
                  </a:cubicBezTo>
                  <a:cubicBezTo>
                    <a:pt x="31750" y="102947"/>
                    <a:pt x="31750" y="102947"/>
                    <a:pt x="31750" y="102947"/>
                  </a:cubicBezTo>
                  <a:cubicBezTo>
                    <a:pt x="30817" y="102315"/>
                    <a:pt x="30817" y="102315"/>
                    <a:pt x="30817" y="102315"/>
                  </a:cubicBezTo>
                  <a:cubicBezTo>
                    <a:pt x="28015" y="102947"/>
                    <a:pt x="28015" y="102947"/>
                    <a:pt x="28015" y="102947"/>
                  </a:cubicBezTo>
                  <a:cubicBezTo>
                    <a:pt x="23813" y="104210"/>
                    <a:pt x="23813" y="104210"/>
                    <a:pt x="23813" y="104210"/>
                  </a:cubicBezTo>
                  <a:cubicBezTo>
                    <a:pt x="18677" y="102315"/>
                    <a:pt x="18677" y="102315"/>
                    <a:pt x="18677" y="102315"/>
                  </a:cubicBezTo>
                  <a:cubicBezTo>
                    <a:pt x="15408" y="98526"/>
                    <a:pt x="15408" y="98526"/>
                    <a:pt x="15408" y="98526"/>
                  </a:cubicBezTo>
                  <a:cubicBezTo>
                    <a:pt x="15408" y="98526"/>
                    <a:pt x="16809" y="94105"/>
                    <a:pt x="16342" y="88421"/>
                  </a:cubicBezTo>
                  <a:cubicBezTo>
                    <a:pt x="15875" y="82105"/>
                    <a:pt x="13540" y="80842"/>
                    <a:pt x="13540" y="80842"/>
                  </a:cubicBezTo>
                  <a:cubicBezTo>
                    <a:pt x="11206" y="80842"/>
                    <a:pt x="11206" y="80842"/>
                    <a:pt x="11206" y="80842"/>
                  </a:cubicBezTo>
                  <a:cubicBezTo>
                    <a:pt x="9338" y="79578"/>
                    <a:pt x="9338" y="79578"/>
                    <a:pt x="9338" y="79578"/>
                  </a:cubicBezTo>
                  <a:cubicBezTo>
                    <a:pt x="9338" y="79578"/>
                    <a:pt x="9338" y="75789"/>
                    <a:pt x="7003" y="75789"/>
                  </a:cubicBezTo>
                  <a:cubicBezTo>
                    <a:pt x="4669" y="75789"/>
                    <a:pt x="4669" y="75789"/>
                    <a:pt x="4669" y="75789"/>
                  </a:cubicBezTo>
                  <a:cubicBezTo>
                    <a:pt x="1867" y="75157"/>
                    <a:pt x="1867" y="75157"/>
                    <a:pt x="1867" y="75157"/>
                  </a:cubicBezTo>
                  <a:cubicBezTo>
                    <a:pt x="0" y="73263"/>
                    <a:pt x="0" y="73263"/>
                    <a:pt x="0" y="73263"/>
                  </a:cubicBezTo>
                  <a:cubicBezTo>
                    <a:pt x="466" y="68842"/>
                    <a:pt x="466" y="68842"/>
                    <a:pt x="466" y="68842"/>
                  </a:cubicBezTo>
                  <a:cubicBezTo>
                    <a:pt x="1400" y="65052"/>
                    <a:pt x="1400" y="65052"/>
                    <a:pt x="1400" y="65052"/>
                  </a:cubicBezTo>
                  <a:cubicBezTo>
                    <a:pt x="1867" y="64421"/>
                    <a:pt x="1867" y="64421"/>
                    <a:pt x="1867" y="64421"/>
                  </a:cubicBezTo>
                  <a:cubicBezTo>
                    <a:pt x="2334" y="66315"/>
                    <a:pt x="2334" y="66315"/>
                    <a:pt x="2334" y="66315"/>
                  </a:cubicBezTo>
                  <a:cubicBezTo>
                    <a:pt x="2801" y="66947"/>
                    <a:pt x="2801" y="66947"/>
                    <a:pt x="2801" y="66947"/>
                  </a:cubicBezTo>
                  <a:cubicBezTo>
                    <a:pt x="3268" y="66315"/>
                    <a:pt x="3268" y="66315"/>
                    <a:pt x="3268" y="66315"/>
                  </a:cubicBezTo>
                  <a:cubicBezTo>
                    <a:pt x="3268" y="63789"/>
                    <a:pt x="3268" y="63789"/>
                    <a:pt x="3268" y="63789"/>
                  </a:cubicBezTo>
                  <a:cubicBezTo>
                    <a:pt x="5136" y="62526"/>
                    <a:pt x="5136" y="62526"/>
                    <a:pt x="5136" y="62526"/>
                  </a:cubicBezTo>
                  <a:cubicBezTo>
                    <a:pt x="5136" y="61894"/>
                    <a:pt x="5136" y="61894"/>
                    <a:pt x="5136" y="61894"/>
                  </a:cubicBezTo>
                  <a:cubicBezTo>
                    <a:pt x="4202" y="60631"/>
                    <a:pt x="4202" y="60631"/>
                    <a:pt x="4202" y="60631"/>
                  </a:cubicBezTo>
                  <a:cubicBezTo>
                    <a:pt x="3735" y="60000"/>
                    <a:pt x="3735" y="60000"/>
                    <a:pt x="3735" y="60000"/>
                  </a:cubicBezTo>
                  <a:cubicBezTo>
                    <a:pt x="3268" y="55578"/>
                    <a:pt x="3268" y="55578"/>
                    <a:pt x="3268" y="55578"/>
                  </a:cubicBezTo>
                  <a:cubicBezTo>
                    <a:pt x="6536" y="54947"/>
                    <a:pt x="6536" y="54947"/>
                    <a:pt x="6536" y="54947"/>
                  </a:cubicBezTo>
                  <a:cubicBezTo>
                    <a:pt x="7470" y="53684"/>
                    <a:pt x="7470" y="53684"/>
                    <a:pt x="7470" y="53684"/>
                  </a:cubicBezTo>
                  <a:cubicBezTo>
                    <a:pt x="4669" y="50526"/>
                    <a:pt x="4669" y="50526"/>
                    <a:pt x="4669" y="50526"/>
                  </a:cubicBezTo>
                  <a:cubicBezTo>
                    <a:pt x="3735" y="49263"/>
                    <a:pt x="3735" y="49263"/>
                    <a:pt x="3735" y="49263"/>
                  </a:cubicBezTo>
                  <a:cubicBezTo>
                    <a:pt x="2801" y="40421"/>
                    <a:pt x="2801" y="40421"/>
                    <a:pt x="2801" y="40421"/>
                  </a:cubicBezTo>
                  <a:cubicBezTo>
                    <a:pt x="2801" y="37894"/>
                    <a:pt x="2801" y="37894"/>
                    <a:pt x="2801" y="37894"/>
                  </a:cubicBezTo>
                  <a:cubicBezTo>
                    <a:pt x="3735" y="37263"/>
                    <a:pt x="3735" y="37263"/>
                    <a:pt x="3735" y="37263"/>
                  </a:cubicBezTo>
                  <a:cubicBezTo>
                    <a:pt x="3735" y="25894"/>
                    <a:pt x="3735" y="25894"/>
                    <a:pt x="3735" y="25894"/>
                  </a:cubicBezTo>
                  <a:cubicBezTo>
                    <a:pt x="1400" y="23368"/>
                    <a:pt x="1400" y="23368"/>
                    <a:pt x="1400" y="23368"/>
                  </a:cubicBezTo>
                  <a:cubicBezTo>
                    <a:pt x="1400" y="14526"/>
                    <a:pt x="1400" y="14526"/>
                    <a:pt x="1400" y="14526"/>
                  </a:cubicBezTo>
                  <a:cubicBezTo>
                    <a:pt x="3735" y="10736"/>
                    <a:pt x="3735" y="10736"/>
                    <a:pt x="3735" y="10736"/>
                  </a:cubicBezTo>
                  <a:cubicBezTo>
                    <a:pt x="4669" y="6315"/>
                    <a:pt x="4669" y="6315"/>
                    <a:pt x="4669" y="6315"/>
                  </a:cubicBezTo>
                  <a:cubicBezTo>
                    <a:pt x="9805" y="13263"/>
                    <a:pt x="9805" y="13263"/>
                    <a:pt x="9805" y="13263"/>
                  </a:cubicBezTo>
                  <a:cubicBezTo>
                    <a:pt x="15408" y="18947"/>
                    <a:pt x="15408" y="18947"/>
                    <a:pt x="15408" y="18947"/>
                  </a:cubicBezTo>
                  <a:cubicBezTo>
                    <a:pt x="19610" y="21473"/>
                    <a:pt x="19610" y="21473"/>
                    <a:pt x="19610" y="21473"/>
                  </a:cubicBezTo>
                  <a:cubicBezTo>
                    <a:pt x="22879" y="22736"/>
                    <a:pt x="22879" y="22736"/>
                    <a:pt x="22879" y="22736"/>
                  </a:cubicBezTo>
                  <a:cubicBezTo>
                    <a:pt x="24280" y="22736"/>
                    <a:pt x="24280" y="22736"/>
                    <a:pt x="24280" y="22736"/>
                  </a:cubicBezTo>
                  <a:cubicBezTo>
                    <a:pt x="25680" y="22736"/>
                    <a:pt x="25680" y="22736"/>
                    <a:pt x="25680" y="22736"/>
                  </a:cubicBezTo>
                  <a:cubicBezTo>
                    <a:pt x="26614" y="27157"/>
                    <a:pt x="26614" y="27157"/>
                    <a:pt x="26614" y="27157"/>
                  </a:cubicBezTo>
                  <a:cubicBezTo>
                    <a:pt x="30350" y="26526"/>
                    <a:pt x="30350" y="26526"/>
                    <a:pt x="30350" y="26526"/>
                  </a:cubicBezTo>
                  <a:cubicBezTo>
                    <a:pt x="30817" y="32842"/>
                    <a:pt x="30817" y="32842"/>
                    <a:pt x="30817" y="32842"/>
                  </a:cubicBezTo>
                  <a:cubicBezTo>
                    <a:pt x="29416" y="35368"/>
                    <a:pt x="29416" y="35368"/>
                    <a:pt x="29416" y="35368"/>
                  </a:cubicBezTo>
                  <a:cubicBezTo>
                    <a:pt x="25214" y="38526"/>
                    <a:pt x="25214" y="38526"/>
                    <a:pt x="25214" y="38526"/>
                  </a:cubicBezTo>
                  <a:cubicBezTo>
                    <a:pt x="22412" y="43578"/>
                    <a:pt x="22412" y="43578"/>
                    <a:pt x="22412" y="43578"/>
                  </a:cubicBezTo>
                  <a:cubicBezTo>
                    <a:pt x="21478" y="46105"/>
                    <a:pt x="21478" y="46105"/>
                    <a:pt x="21478" y="46105"/>
                  </a:cubicBezTo>
                  <a:cubicBezTo>
                    <a:pt x="22412" y="46736"/>
                    <a:pt x="22412" y="46736"/>
                    <a:pt x="22412" y="46736"/>
                  </a:cubicBezTo>
                  <a:cubicBezTo>
                    <a:pt x="24280" y="44210"/>
                    <a:pt x="24280" y="44210"/>
                    <a:pt x="24280" y="44210"/>
                  </a:cubicBezTo>
                  <a:cubicBezTo>
                    <a:pt x="25680" y="41684"/>
                    <a:pt x="25680" y="41684"/>
                    <a:pt x="25680" y="41684"/>
                  </a:cubicBezTo>
                  <a:cubicBezTo>
                    <a:pt x="29883" y="37894"/>
                    <a:pt x="29883" y="37894"/>
                    <a:pt x="29883" y="37894"/>
                  </a:cubicBezTo>
                  <a:cubicBezTo>
                    <a:pt x="32684" y="36000"/>
                    <a:pt x="32684" y="36000"/>
                    <a:pt x="32684" y="36000"/>
                  </a:cubicBezTo>
                  <a:cubicBezTo>
                    <a:pt x="32217" y="38526"/>
                    <a:pt x="32217" y="38526"/>
                    <a:pt x="32217" y="38526"/>
                  </a:cubicBezTo>
                  <a:cubicBezTo>
                    <a:pt x="30817" y="40421"/>
                    <a:pt x="30817" y="40421"/>
                    <a:pt x="30817" y="40421"/>
                  </a:cubicBezTo>
                  <a:cubicBezTo>
                    <a:pt x="28949" y="46736"/>
                    <a:pt x="28949" y="46736"/>
                    <a:pt x="28949" y="46736"/>
                  </a:cubicBezTo>
                  <a:cubicBezTo>
                    <a:pt x="24280" y="50526"/>
                    <a:pt x="24280" y="50526"/>
                    <a:pt x="24280" y="50526"/>
                  </a:cubicBezTo>
                  <a:cubicBezTo>
                    <a:pt x="21478" y="54315"/>
                    <a:pt x="21478" y="54315"/>
                    <a:pt x="21478" y="54315"/>
                  </a:cubicBezTo>
                  <a:cubicBezTo>
                    <a:pt x="21478" y="57473"/>
                    <a:pt x="21478" y="57473"/>
                    <a:pt x="21478" y="57473"/>
                  </a:cubicBezTo>
                  <a:cubicBezTo>
                    <a:pt x="23346" y="58105"/>
                    <a:pt x="23346" y="58105"/>
                    <a:pt x="23346" y="58105"/>
                  </a:cubicBezTo>
                  <a:cubicBezTo>
                    <a:pt x="25680" y="54947"/>
                    <a:pt x="25680" y="54947"/>
                    <a:pt x="25680" y="54947"/>
                  </a:cubicBezTo>
                  <a:cubicBezTo>
                    <a:pt x="28015" y="52421"/>
                    <a:pt x="28015" y="52421"/>
                    <a:pt x="28015" y="52421"/>
                  </a:cubicBezTo>
                  <a:cubicBezTo>
                    <a:pt x="30350" y="51789"/>
                    <a:pt x="30350" y="51789"/>
                    <a:pt x="30350" y="51789"/>
                  </a:cubicBezTo>
                  <a:cubicBezTo>
                    <a:pt x="32217" y="49263"/>
                    <a:pt x="32217" y="49263"/>
                    <a:pt x="32217" y="49263"/>
                  </a:cubicBezTo>
                  <a:cubicBezTo>
                    <a:pt x="33151" y="42947"/>
                    <a:pt x="33151" y="42947"/>
                    <a:pt x="33151" y="42947"/>
                  </a:cubicBezTo>
                  <a:cubicBezTo>
                    <a:pt x="35019" y="37894"/>
                    <a:pt x="35019" y="37894"/>
                    <a:pt x="35019" y="37894"/>
                  </a:cubicBezTo>
                  <a:cubicBezTo>
                    <a:pt x="37354" y="34105"/>
                    <a:pt x="37354" y="34105"/>
                    <a:pt x="37354" y="34105"/>
                  </a:cubicBezTo>
                  <a:cubicBezTo>
                    <a:pt x="37821" y="31578"/>
                    <a:pt x="37821" y="31578"/>
                    <a:pt x="37821" y="31578"/>
                  </a:cubicBezTo>
                  <a:cubicBezTo>
                    <a:pt x="36420" y="26526"/>
                    <a:pt x="36420" y="26526"/>
                    <a:pt x="36420" y="26526"/>
                  </a:cubicBezTo>
                  <a:cubicBezTo>
                    <a:pt x="36420" y="21473"/>
                    <a:pt x="36420" y="21473"/>
                    <a:pt x="36420" y="21473"/>
                  </a:cubicBezTo>
                  <a:cubicBezTo>
                    <a:pt x="35019" y="22105"/>
                    <a:pt x="35019" y="22105"/>
                    <a:pt x="35019" y="22105"/>
                  </a:cubicBezTo>
                  <a:cubicBezTo>
                    <a:pt x="34085" y="24000"/>
                    <a:pt x="34085" y="24000"/>
                    <a:pt x="34085" y="24000"/>
                  </a:cubicBezTo>
                  <a:cubicBezTo>
                    <a:pt x="34552" y="29052"/>
                    <a:pt x="34552" y="29052"/>
                    <a:pt x="34552" y="29052"/>
                  </a:cubicBezTo>
                  <a:cubicBezTo>
                    <a:pt x="35486" y="32842"/>
                    <a:pt x="35486" y="32842"/>
                    <a:pt x="35486" y="32842"/>
                  </a:cubicBezTo>
                  <a:cubicBezTo>
                    <a:pt x="35486" y="34105"/>
                    <a:pt x="35486" y="34105"/>
                    <a:pt x="35486" y="34105"/>
                  </a:cubicBezTo>
                  <a:cubicBezTo>
                    <a:pt x="34552" y="33473"/>
                    <a:pt x="34552" y="33473"/>
                    <a:pt x="34552" y="33473"/>
                  </a:cubicBezTo>
                  <a:cubicBezTo>
                    <a:pt x="33618" y="32210"/>
                    <a:pt x="33618" y="32210"/>
                    <a:pt x="33618" y="32210"/>
                  </a:cubicBezTo>
                  <a:cubicBezTo>
                    <a:pt x="32684" y="29052"/>
                    <a:pt x="32684" y="29052"/>
                    <a:pt x="32684" y="29052"/>
                  </a:cubicBezTo>
                  <a:cubicBezTo>
                    <a:pt x="31750" y="25894"/>
                    <a:pt x="31750" y="25894"/>
                    <a:pt x="31750" y="25894"/>
                  </a:cubicBezTo>
                  <a:cubicBezTo>
                    <a:pt x="31750" y="23368"/>
                    <a:pt x="31750" y="23368"/>
                    <a:pt x="31750" y="23368"/>
                  </a:cubicBezTo>
                  <a:cubicBezTo>
                    <a:pt x="34085" y="20210"/>
                    <a:pt x="34085" y="20210"/>
                    <a:pt x="34085" y="20210"/>
                  </a:cubicBezTo>
                  <a:cubicBezTo>
                    <a:pt x="35019" y="17684"/>
                    <a:pt x="35019" y="17684"/>
                    <a:pt x="35019" y="17684"/>
                  </a:cubicBezTo>
                  <a:cubicBezTo>
                    <a:pt x="34552" y="15157"/>
                    <a:pt x="34552" y="15157"/>
                    <a:pt x="34552" y="15157"/>
                  </a:cubicBezTo>
                  <a:cubicBezTo>
                    <a:pt x="36887" y="18315"/>
                    <a:pt x="36887" y="18315"/>
                    <a:pt x="36887" y="18315"/>
                  </a:cubicBezTo>
                  <a:cubicBezTo>
                    <a:pt x="37354" y="18947"/>
                    <a:pt x="37354" y="18947"/>
                    <a:pt x="37354" y="18947"/>
                  </a:cubicBezTo>
                  <a:cubicBezTo>
                    <a:pt x="37821" y="15157"/>
                    <a:pt x="37821" y="15157"/>
                    <a:pt x="37821" y="15157"/>
                  </a:cubicBezTo>
                  <a:cubicBezTo>
                    <a:pt x="36887" y="9473"/>
                    <a:pt x="36887" y="9473"/>
                    <a:pt x="36887" y="9473"/>
                  </a:cubicBezTo>
                  <a:cubicBezTo>
                    <a:pt x="37354" y="7578"/>
                    <a:pt x="37354" y="7578"/>
                    <a:pt x="37354" y="7578"/>
                  </a:cubicBezTo>
                  <a:cubicBezTo>
                    <a:pt x="35953" y="6947"/>
                    <a:pt x="35953" y="6947"/>
                    <a:pt x="35953" y="6947"/>
                  </a:cubicBezTo>
                  <a:cubicBezTo>
                    <a:pt x="35486" y="0"/>
                    <a:pt x="35486" y="0"/>
                    <a:pt x="35486" y="0"/>
                  </a:cubicBezTo>
                  <a:cubicBezTo>
                    <a:pt x="35486" y="0"/>
                    <a:pt x="62101" y="10105"/>
                    <a:pt x="67704" y="12000"/>
                  </a:cubicBezTo>
                  <a:cubicBezTo>
                    <a:pt x="72840" y="13894"/>
                    <a:pt x="107392" y="26526"/>
                    <a:pt x="109727" y="27157"/>
                  </a:cubicBezTo>
                  <a:cubicBezTo>
                    <a:pt x="112062" y="28421"/>
                    <a:pt x="114863" y="28421"/>
                    <a:pt x="114863" y="28421"/>
                  </a:cubicBezTo>
                  <a:lnTo>
                    <a:pt x="120000" y="29684"/>
                  </a:lnTo>
                  <a:close/>
                </a:path>
              </a:pathLst>
            </a:custGeom>
            <a:solidFill>
              <a:srgbClr val="FBA110"/>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496" name="Google Shape;496;p50"/>
            <p:cNvSpPr/>
            <p:nvPr/>
          </p:nvSpPr>
          <p:spPr>
            <a:xfrm>
              <a:off x="5925594" y="2621841"/>
              <a:ext cx="384600" cy="394500"/>
            </a:xfrm>
            <a:custGeom>
              <a:rect b="b" l="l" r="r" t="t"/>
              <a:pathLst>
                <a:path extrusionOk="0" h="120000" w="120000">
                  <a:moveTo>
                    <a:pt x="17894" y="0"/>
                  </a:moveTo>
                  <a:lnTo>
                    <a:pt x="119999" y="11794"/>
                  </a:lnTo>
                  <a:lnTo>
                    <a:pt x="119473" y="22564"/>
                  </a:lnTo>
                  <a:lnTo>
                    <a:pt x="117894" y="22564"/>
                  </a:lnTo>
                  <a:lnTo>
                    <a:pt x="110526" y="115897"/>
                  </a:lnTo>
                  <a:lnTo>
                    <a:pt x="47894" y="110256"/>
                  </a:lnTo>
                  <a:lnTo>
                    <a:pt x="47368" y="114871"/>
                  </a:lnTo>
                  <a:lnTo>
                    <a:pt x="16842" y="111794"/>
                  </a:lnTo>
                  <a:lnTo>
                    <a:pt x="15263" y="120000"/>
                  </a:lnTo>
                  <a:lnTo>
                    <a:pt x="0" y="117948"/>
                  </a:lnTo>
                  <a:lnTo>
                    <a:pt x="17894" y="0"/>
                  </a:lnTo>
                  <a:close/>
                </a:path>
              </a:pathLst>
            </a:custGeom>
            <a:solidFill>
              <a:srgbClr val="FBA110"/>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497" name="Google Shape;497;p50"/>
            <p:cNvSpPr/>
            <p:nvPr/>
          </p:nvSpPr>
          <p:spPr>
            <a:xfrm>
              <a:off x="6068941" y="2696044"/>
              <a:ext cx="762300" cy="752100"/>
            </a:xfrm>
            <a:custGeom>
              <a:rect b="b" l="l" r="r" t="t"/>
              <a:pathLst>
                <a:path extrusionOk="0" h="120000" w="120000">
                  <a:moveTo>
                    <a:pt x="118407" y="68071"/>
                  </a:moveTo>
                  <a:lnTo>
                    <a:pt x="118938" y="65919"/>
                  </a:lnTo>
                  <a:lnTo>
                    <a:pt x="120000" y="64573"/>
                  </a:lnTo>
                  <a:lnTo>
                    <a:pt x="119469" y="62959"/>
                  </a:lnTo>
                  <a:lnTo>
                    <a:pt x="118938" y="60807"/>
                  </a:lnTo>
                  <a:lnTo>
                    <a:pt x="118672" y="59999"/>
                  </a:lnTo>
                  <a:lnTo>
                    <a:pt x="118672" y="58385"/>
                  </a:lnTo>
                  <a:lnTo>
                    <a:pt x="118407" y="57847"/>
                  </a:lnTo>
                  <a:lnTo>
                    <a:pt x="117345" y="55426"/>
                  </a:lnTo>
                  <a:lnTo>
                    <a:pt x="117345" y="54887"/>
                  </a:lnTo>
                  <a:lnTo>
                    <a:pt x="115486" y="53273"/>
                  </a:lnTo>
                  <a:lnTo>
                    <a:pt x="115486" y="35246"/>
                  </a:lnTo>
                  <a:lnTo>
                    <a:pt x="112831" y="34977"/>
                  </a:lnTo>
                  <a:lnTo>
                    <a:pt x="112300" y="35515"/>
                  </a:lnTo>
                  <a:lnTo>
                    <a:pt x="111504" y="35246"/>
                  </a:lnTo>
                  <a:lnTo>
                    <a:pt x="110707" y="34439"/>
                  </a:lnTo>
                  <a:lnTo>
                    <a:pt x="109646" y="33901"/>
                  </a:lnTo>
                  <a:lnTo>
                    <a:pt x="108318" y="33901"/>
                  </a:lnTo>
                  <a:lnTo>
                    <a:pt x="106725" y="32825"/>
                  </a:lnTo>
                  <a:lnTo>
                    <a:pt x="105663" y="31479"/>
                  </a:lnTo>
                  <a:lnTo>
                    <a:pt x="104336" y="31210"/>
                  </a:lnTo>
                  <a:lnTo>
                    <a:pt x="102212" y="31748"/>
                  </a:lnTo>
                  <a:lnTo>
                    <a:pt x="101681" y="31479"/>
                  </a:lnTo>
                  <a:lnTo>
                    <a:pt x="100353" y="31210"/>
                  </a:lnTo>
                  <a:lnTo>
                    <a:pt x="99292" y="32017"/>
                  </a:lnTo>
                  <a:lnTo>
                    <a:pt x="98761" y="32286"/>
                  </a:lnTo>
                  <a:lnTo>
                    <a:pt x="97964" y="31748"/>
                  </a:lnTo>
                  <a:lnTo>
                    <a:pt x="96902" y="31748"/>
                  </a:lnTo>
                  <a:lnTo>
                    <a:pt x="96371" y="32556"/>
                  </a:lnTo>
                  <a:lnTo>
                    <a:pt x="95044" y="33363"/>
                  </a:lnTo>
                  <a:lnTo>
                    <a:pt x="93982" y="33632"/>
                  </a:lnTo>
                  <a:lnTo>
                    <a:pt x="93451" y="32825"/>
                  </a:lnTo>
                  <a:lnTo>
                    <a:pt x="92654" y="32017"/>
                  </a:lnTo>
                  <a:lnTo>
                    <a:pt x="90530" y="32286"/>
                  </a:lnTo>
                  <a:lnTo>
                    <a:pt x="89203" y="31479"/>
                  </a:lnTo>
                  <a:lnTo>
                    <a:pt x="88141" y="31748"/>
                  </a:lnTo>
                  <a:lnTo>
                    <a:pt x="87610" y="32825"/>
                  </a:lnTo>
                  <a:lnTo>
                    <a:pt x="87079" y="33094"/>
                  </a:lnTo>
                  <a:lnTo>
                    <a:pt x="86814" y="31748"/>
                  </a:lnTo>
                  <a:lnTo>
                    <a:pt x="86283" y="31210"/>
                  </a:lnTo>
                  <a:lnTo>
                    <a:pt x="84690" y="32286"/>
                  </a:lnTo>
                  <a:lnTo>
                    <a:pt x="84424" y="31210"/>
                  </a:lnTo>
                  <a:lnTo>
                    <a:pt x="82831" y="30134"/>
                  </a:lnTo>
                  <a:lnTo>
                    <a:pt x="82300" y="30134"/>
                  </a:lnTo>
                  <a:lnTo>
                    <a:pt x="81769" y="30941"/>
                  </a:lnTo>
                  <a:lnTo>
                    <a:pt x="80973" y="31479"/>
                  </a:lnTo>
                  <a:lnTo>
                    <a:pt x="80176" y="31210"/>
                  </a:lnTo>
                  <a:lnTo>
                    <a:pt x="79911" y="29865"/>
                  </a:lnTo>
                  <a:lnTo>
                    <a:pt x="79115" y="29865"/>
                  </a:lnTo>
                  <a:lnTo>
                    <a:pt x="78318" y="28251"/>
                  </a:lnTo>
                  <a:lnTo>
                    <a:pt x="76194" y="28251"/>
                  </a:lnTo>
                  <a:lnTo>
                    <a:pt x="75398" y="28789"/>
                  </a:lnTo>
                  <a:lnTo>
                    <a:pt x="74601" y="27982"/>
                  </a:lnTo>
                  <a:lnTo>
                    <a:pt x="74336" y="27982"/>
                  </a:lnTo>
                  <a:lnTo>
                    <a:pt x="73008" y="28251"/>
                  </a:lnTo>
                  <a:lnTo>
                    <a:pt x="71415" y="27174"/>
                  </a:lnTo>
                  <a:lnTo>
                    <a:pt x="69292" y="27174"/>
                  </a:lnTo>
                  <a:lnTo>
                    <a:pt x="68761" y="25291"/>
                  </a:lnTo>
                  <a:lnTo>
                    <a:pt x="67699" y="24753"/>
                  </a:lnTo>
                  <a:lnTo>
                    <a:pt x="67168" y="25022"/>
                  </a:lnTo>
                  <a:lnTo>
                    <a:pt x="66371" y="24753"/>
                  </a:lnTo>
                  <a:lnTo>
                    <a:pt x="65575" y="25022"/>
                  </a:lnTo>
                  <a:lnTo>
                    <a:pt x="64778" y="25022"/>
                  </a:lnTo>
                  <a:lnTo>
                    <a:pt x="64247" y="24215"/>
                  </a:lnTo>
                  <a:lnTo>
                    <a:pt x="62389" y="22331"/>
                  </a:lnTo>
                  <a:lnTo>
                    <a:pt x="63451" y="1614"/>
                  </a:lnTo>
                  <a:lnTo>
                    <a:pt x="36902" y="0"/>
                  </a:lnTo>
                  <a:lnTo>
                    <a:pt x="33185" y="48968"/>
                  </a:lnTo>
                  <a:lnTo>
                    <a:pt x="1592" y="46008"/>
                  </a:lnTo>
                  <a:lnTo>
                    <a:pt x="1327" y="48430"/>
                  </a:lnTo>
                  <a:lnTo>
                    <a:pt x="0" y="48430"/>
                  </a:lnTo>
                  <a:lnTo>
                    <a:pt x="530" y="49237"/>
                  </a:lnTo>
                  <a:lnTo>
                    <a:pt x="1858" y="50044"/>
                  </a:lnTo>
                  <a:lnTo>
                    <a:pt x="2654" y="51121"/>
                  </a:lnTo>
                  <a:lnTo>
                    <a:pt x="2920" y="51928"/>
                  </a:lnTo>
                  <a:lnTo>
                    <a:pt x="3451" y="53004"/>
                  </a:lnTo>
                  <a:lnTo>
                    <a:pt x="3982" y="53273"/>
                  </a:lnTo>
                  <a:lnTo>
                    <a:pt x="4778" y="53811"/>
                  </a:lnTo>
                  <a:lnTo>
                    <a:pt x="5575" y="54349"/>
                  </a:lnTo>
                  <a:lnTo>
                    <a:pt x="5840" y="55156"/>
                  </a:lnTo>
                  <a:lnTo>
                    <a:pt x="6902" y="56502"/>
                  </a:lnTo>
                  <a:lnTo>
                    <a:pt x="7964" y="57309"/>
                  </a:lnTo>
                  <a:lnTo>
                    <a:pt x="10088" y="60269"/>
                  </a:lnTo>
                  <a:lnTo>
                    <a:pt x="10884" y="60269"/>
                  </a:lnTo>
                  <a:lnTo>
                    <a:pt x="11681" y="61076"/>
                  </a:lnTo>
                  <a:lnTo>
                    <a:pt x="12743" y="61883"/>
                  </a:lnTo>
                  <a:lnTo>
                    <a:pt x="14070" y="62959"/>
                  </a:lnTo>
                  <a:lnTo>
                    <a:pt x="14601" y="64035"/>
                  </a:lnTo>
                  <a:lnTo>
                    <a:pt x="14601" y="65919"/>
                  </a:lnTo>
                  <a:lnTo>
                    <a:pt x="15663" y="67533"/>
                  </a:lnTo>
                  <a:lnTo>
                    <a:pt x="15929" y="68609"/>
                  </a:lnTo>
                  <a:lnTo>
                    <a:pt x="15663" y="69686"/>
                  </a:lnTo>
                  <a:lnTo>
                    <a:pt x="15663" y="71031"/>
                  </a:lnTo>
                  <a:lnTo>
                    <a:pt x="15929" y="72645"/>
                  </a:lnTo>
                  <a:lnTo>
                    <a:pt x="17256" y="73991"/>
                  </a:lnTo>
                  <a:lnTo>
                    <a:pt x="17522" y="74798"/>
                  </a:lnTo>
                  <a:lnTo>
                    <a:pt x="17787" y="75067"/>
                  </a:lnTo>
                  <a:lnTo>
                    <a:pt x="18318" y="75605"/>
                  </a:lnTo>
                  <a:lnTo>
                    <a:pt x="18849" y="76143"/>
                  </a:lnTo>
                  <a:lnTo>
                    <a:pt x="19646" y="76950"/>
                  </a:lnTo>
                  <a:lnTo>
                    <a:pt x="20707" y="77757"/>
                  </a:lnTo>
                  <a:lnTo>
                    <a:pt x="21504" y="78565"/>
                  </a:lnTo>
                  <a:lnTo>
                    <a:pt x="22300" y="78834"/>
                  </a:lnTo>
                  <a:lnTo>
                    <a:pt x="23362" y="79641"/>
                  </a:lnTo>
                  <a:lnTo>
                    <a:pt x="24955" y="80448"/>
                  </a:lnTo>
                  <a:lnTo>
                    <a:pt x="26814" y="81793"/>
                  </a:lnTo>
                  <a:lnTo>
                    <a:pt x="27610" y="82062"/>
                  </a:lnTo>
                  <a:lnTo>
                    <a:pt x="28938" y="82600"/>
                  </a:lnTo>
                  <a:lnTo>
                    <a:pt x="30000" y="82600"/>
                  </a:lnTo>
                  <a:lnTo>
                    <a:pt x="30530" y="81524"/>
                  </a:lnTo>
                  <a:lnTo>
                    <a:pt x="31327" y="80717"/>
                  </a:lnTo>
                  <a:lnTo>
                    <a:pt x="31858" y="80179"/>
                  </a:lnTo>
                  <a:lnTo>
                    <a:pt x="32654" y="79910"/>
                  </a:lnTo>
                  <a:lnTo>
                    <a:pt x="32654" y="78565"/>
                  </a:lnTo>
                  <a:lnTo>
                    <a:pt x="33185" y="77488"/>
                  </a:lnTo>
                  <a:lnTo>
                    <a:pt x="33716" y="76143"/>
                  </a:lnTo>
                  <a:lnTo>
                    <a:pt x="35044" y="74529"/>
                  </a:lnTo>
                  <a:lnTo>
                    <a:pt x="36902" y="74260"/>
                  </a:lnTo>
                  <a:lnTo>
                    <a:pt x="37964" y="73991"/>
                  </a:lnTo>
                  <a:lnTo>
                    <a:pt x="39292" y="73991"/>
                  </a:lnTo>
                  <a:lnTo>
                    <a:pt x="40619" y="74529"/>
                  </a:lnTo>
                  <a:lnTo>
                    <a:pt x="42212" y="74798"/>
                  </a:lnTo>
                  <a:lnTo>
                    <a:pt x="43008" y="74798"/>
                  </a:lnTo>
                  <a:lnTo>
                    <a:pt x="45132" y="75067"/>
                  </a:lnTo>
                  <a:lnTo>
                    <a:pt x="45929" y="75605"/>
                  </a:lnTo>
                  <a:lnTo>
                    <a:pt x="46725" y="77219"/>
                  </a:lnTo>
                  <a:lnTo>
                    <a:pt x="47256" y="77219"/>
                  </a:lnTo>
                  <a:lnTo>
                    <a:pt x="48584" y="78565"/>
                  </a:lnTo>
                  <a:lnTo>
                    <a:pt x="49646" y="79103"/>
                  </a:lnTo>
                  <a:lnTo>
                    <a:pt x="50442" y="80717"/>
                  </a:lnTo>
                  <a:lnTo>
                    <a:pt x="52035" y="82869"/>
                  </a:lnTo>
                  <a:lnTo>
                    <a:pt x="53097" y="86098"/>
                  </a:lnTo>
                  <a:lnTo>
                    <a:pt x="53893" y="87174"/>
                  </a:lnTo>
                  <a:lnTo>
                    <a:pt x="54955" y="89327"/>
                  </a:lnTo>
                  <a:lnTo>
                    <a:pt x="54955" y="90134"/>
                  </a:lnTo>
                  <a:lnTo>
                    <a:pt x="55752" y="92286"/>
                  </a:lnTo>
                  <a:lnTo>
                    <a:pt x="57876" y="94170"/>
                  </a:lnTo>
                  <a:lnTo>
                    <a:pt x="58407" y="96322"/>
                  </a:lnTo>
                  <a:lnTo>
                    <a:pt x="61061" y="99551"/>
                  </a:lnTo>
                  <a:lnTo>
                    <a:pt x="62389" y="100089"/>
                  </a:lnTo>
                  <a:lnTo>
                    <a:pt x="62123" y="102511"/>
                  </a:lnTo>
                  <a:lnTo>
                    <a:pt x="61592" y="103049"/>
                  </a:lnTo>
                  <a:lnTo>
                    <a:pt x="62123" y="103587"/>
                  </a:lnTo>
                  <a:lnTo>
                    <a:pt x="62920" y="104394"/>
                  </a:lnTo>
                  <a:lnTo>
                    <a:pt x="62920" y="106008"/>
                  </a:lnTo>
                  <a:lnTo>
                    <a:pt x="64513" y="108968"/>
                  </a:lnTo>
                  <a:lnTo>
                    <a:pt x="65309" y="110582"/>
                  </a:lnTo>
                  <a:lnTo>
                    <a:pt x="66106" y="111928"/>
                  </a:lnTo>
                  <a:lnTo>
                    <a:pt x="66637" y="113273"/>
                  </a:lnTo>
                  <a:lnTo>
                    <a:pt x="68761" y="113542"/>
                  </a:lnTo>
                  <a:lnTo>
                    <a:pt x="70088" y="114887"/>
                  </a:lnTo>
                  <a:lnTo>
                    <a:pt x="72477" y="114887"/>
                  </a:lnTo>
                  <a:lnTo>
                    <a:pt x="74336" y="116771"/>
                  </a:lnTo>
                  <a:lnTo>
                    <a:pt x="75398" y="116771"/>
                  </a:lnTo>
                  <a:lnTo>
                    <a:pt x="75929" y="117578"/>
                  </a:lnTo>
                  <a:lnTo>
                    <a:pt x="77256" y="117847"/>
                  </a:lnTo>
                  <a:lnTo>
                    <a:pt x="77522" y="117309"/>
                  </a:lnTo>
                  <a:lnTo>
                    <a:pt x="80176" y="117847"/>
                  </a:lnTo>
                  <a:lnTo>
                    <a:pt x="80176" y="118116"/>
                  </a:lnTo>
                  <a:lnTo>
                    <a:pt x="80973" y="118923"/>
                  </a:lnTo>
                  <a:lnTo>
                    <a:pt x="82300" y="119999"/>
                  </a:lnTo>
                  <a:lnTo>
                    <a:pt x="83097" y="119461"/>
                  </a:lnTo>
                  <a:lnTo>
                    <a:pt x="83362" y="118923"/>
                  </a:lnTo>
                  <a:lnTo>
                    <a:pt x="85221" y="118654"/>
                  </a:lnTo>
                  <a:lnTo>
                    <a:pt x="84690" y="117309"/>
                  </a:lnTo>
                  <a:lnTo>
                    <a:pt x="84690" y="116502"/>
                  </a:lnTo>
                  <a:lnTo>
                    <a:pt x="84424" y="115426"/>
                  </a:lnTo>
                  <a:lnTo>
                    <a:pt x="84159" y="114349"/>
                  </a:lnTo>
                  <a:lnTo>
                    <a:pt x="83362" y="113811"/>
                  </a:lnTo>
                  <a:lnTo>
                    <a:pt x="82831" y="112197"/>
                  </a:lnTo>
                  <a:lnTo>
                    <a:pt x="82566" y="110582"/>
                  </a:lnTo>
                  <a:lnTo>
                    <a:pt x="81769" y="108699"/>
                  </a:lnTo>
                  <a:lnTo>
                    <a:pt x="81769" y="107085"/>
                  </a:lnTo>
                  <a:lnTo>
                    <a:pt x="82566" y="104663"/>
                  </a:lnTo>
                  <a:lnTo>
                    <a:pt x="83362" y="102242"/>
                  </a:lnTo>
                  <a:lnTo>
                    <a:pt x="84424" y="99551"/>
                  </a:lnTo>
                  <a:lnTo>
                    <a:pt x="84159" y="99013"/>
                  </a:lnTo>
                  <a:lnTo>
                    <a:pt x="83362" y="98475"/>
                  </a:lnTo>
                  <a:lnTo>
                    <a:pt x="82566" y="97668"/>
                  </a:lnTo>
                  <a:lnTo>
                    <a:pt x="82566" y="97130"/>
                  </a:lnTo>
                  <a:lnTo>
                    <a:pt x="83097" y="97399"/>
                  </a:lnTo>
                  <a:lnTo>
                    <a:pt x="85486" y="97130"/>
                  </a:lnTo>
                  <a:lnTo>
                    <a:pt x="85752" y="97130"/>
                  </a:lnTo>
                  <a:lnTo>
                    <a:pt x="86548" y="95515"/>
                  </a:lnTo>
                  <a:lnTo>
                    <a:pt x="85752" y="95515"/>
                  </a:lnTo>
                  <a:lnTo>
                    <a:pt x="85486" y="94977"/>
                  </a:lnTo>
                  <a:lnTo>
                    <a:pt x="85486" y="94439"/>
                  </a:lnTo>
                  <a:lnTo>
                    <a:pt x="86017" y="94170"/>
                  </a:lnTo>
                  <a:lnTo>
                    <a:pt x="87079" y="94170"/>
                  </a:lnTo>
                  <a:lnTo>
                    <a:pt x="88407" y="94170"/>
                  </a:lnTo>
                  <a:lnTo>
                    <a:pt x="88938" y="94439"/>
                  </a:lnTo>
                  <a:lnTo>
                    <a:pt x="89734" y="94170"/>
                  </a:lnTo>
                  <a:lnTo>
                    <a:pt x="91061" y="93094"/>
                  </a:lnTo>
                  <a:lnTo>
                    <a:pt x="90530" y="93094"/>
                  </a:lnTo>
                  <a:lnTo>
                    <a:pt x="89469" y="93901"/>
                  </a:lnTo>
                  <a:lnTo>
                    <a:pt x="89203" y="92825"/>
                  </a:lnTo>
                  <a:lnTo>
                    <a:pt x="89734" y="91210"/>
                  </a:lnTo>
                  <a:lnTo>
                    <a:pt x="90265" y="91748"/>
                  </a:lnTo>
                  <a:lnTo>
                    <a:pt x="90796" y="92017"/>
                  </a:lnTo>
                  <a:lnTo>
                    <a:pt x="92123" y="92017"/>
                  </a:lnTo>
                  <a:lnTo>
                    <a:pt x="92654" y="91479"/>
                  </a:lnTo>
                  <a:lnTo>
                    <a:pt x="92389" y="90403"/>
                  </a:lnTo>
                  <a:lnTo>
                    <a:pt x="91592" y="89327"/>
                  </a:lnTo>
                  <a:lnTo>
                    <a:pt x="91858" y="89058"/>
                  </a:lnTo>
                  <a:lnTo>
                    <a:pt x="92654" y="89058"/>
                  </a:lnTo>
                  <a:lnTo>
                    <a:pt x="93451" y="88520"/>
                  </a:lnTo>
                  <a:lnTo>
                    <a:pt x="93982" y="89058"/>
                  </a:lnTo>
                  <a:lnTo>
                    <a:pt x="94778" y="88520"/>
                  </a:lnTo>
                  <a:lnTo>
                    <a:pt x="95044" y="89058"/>
                  </a:lnTo>
                  <a:lnTo>
                    <a:pt x="95840" y="89596"/>
                  </a:lnTo>
                  <a:lnTo>
                    <a:pt x="96637" y="89058"/>
                  </a:lnTo>
                  <a:lnTo>
                    <a:pt x="97433" y="88520"/>
                  </a:lnTo>
                  <a:lnTo>
                    <a:pt x="99292" y="87982"/>
                  </a:lnTo>
                  <a:lnTo>
                    <a:pt x="101150" y="87713"/>
                  </a:lnTo>
                  <a:lnTo>
                    <a:pt x="104070" y="86098"/>
                  </a:lnTo>
                  <a:lnTo>
                    <a:pt x="104867" y="84484"/>
                  </a:lnTo>
                  <a:lnTo>
                    <a:pt x="105132" y="83139"/>
                  </a:lnTo>
                  <a:lnTo>
                    <a:pt x="105929" y="82600"/>
                  </a:lnTo>
                  <a:lnTo>
                    <a:pt x="106725" y="82331"/>
                  </a:lnTo>
                  <a:lnTo>
                    <a:pt x="106991" y="82062"/>
                  </a:lnTo>
                  <a:lnTo>
                    <a:pt x="107787" y="81524"/>
                  </a:lnTo>
                  <a:lnTo>
                    <a:pt x="107522" y="80717"/>
                  </a:lnTo>
                  <a:lnTo>
                    <a:pt x="107256" y="79910"/>
                  </a:lnTo>
                  <a:lnTo>
                    <a:pt x="106991" y="79641"/>
                  </a:lnTo>
                  <a:lnTo>
                    <a:pt x="106725" y="79103"/>
                  </a:lnTo>
                  <a:lnTo>
                    <a:pt x="106991" y="78295"/>
                  </a:lnTo>
                  <a:lnTo>
                    <a:pt x="108053" y="77488"/>
                  </a:lnTo>
                  <a:lnTo>
                    <a:pt x="108849" y="76950"/>
                  </a:lnTo>
                  <a:lnTo>
                    <a:pt x="109380" y="76950"/>
                  </a:lnTo>
                  <a:lnTo>
                    <a:pt x="109380" y="77757"/>
                  </a:lnTo>
                  <a:lnTo>
                    <a:pt x="109380" y="78834"/>
                  </a:lnTo>
                  <a:lnTo>
                    <a:pt x="109380" y="80448"/>
                  </a:lnTo>
                  <a:lnTo>
                    <a:pt x="109646" y="80717"/>
                  </a:lnTo>
                  <a:lnTo>
                    <a:pt x="111238" y="79372"/>
                  </a:lnTo>
                  <a:lnTo>
                    <a:pt x="112566" y="79103"/>
                  </a:lnTo>
                  <a:lnTo>
                    <a:pt x="116548" y="77488"/>
                  </a:lnTo>
                  <a:lnTo>
                    <a:pt x="117079" y="77219"/>
                  </a:lnTo>
                  <a:lnTo>
                    <a:pt x="117876" y="75874"/>
                  </a:lnTo>
                  <a:lnTo>
                    <a:pt x="118672" y="73183"/>
                  </a:lnTo>
                  <a:lnTo>
                    <a:pt x="118672" y="72107"/>
                  </a:lnTo>
                  <a:lnTo>
                    <a:pt x="117876" y="70224"/>
                  </a:lnTo>
                  <a:lnTo>
                    <a:pt x="118407" y="68878"/>
                  </a:lnTo>
                  <a:lnTo>
                    <a:pt x="118407" y="68071"/>
                  </a:lnTo>
                  <a:close/>
                </a:path>
              </a:pathLst>
            </a:custGeom>
            <a:solidFill>
              <a:srgbClr val="1E4E7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Calibri"/>
                <a:ea typeface="Calibri"/>
                <a:cs typeface="Calibri"/>
                <a:sym typeface="Calibri"/>
              </a:endParaRPr>
            </a:p>
          </p:txBody>
        </p:sp>
        <p:sp>
          <p:nvSpPr>
            <p:cNvPr id="498" name="Google Shape;498;p50"/>
            <p:cNvSpPr/>
            <p:nvPr/>
          </p:nvSpPr>
          <p:spPr>
            <a:xfrm>
              <a:off x="5613601" y="2574619"/>
              <a:ext cx="369300" cy="435000"/>
            </a:xfrm>
            <a:custGeom>
              <a:rect b="b" l="l" r="r" t="t"/>
              <a:pathLst>
                <a:path extrusionOk="0" h="120000" w="120000">
                  <a:moveTo>
                    <a:pt x="33822" y="0"/>
                  </a:moveTo>
                  <a:cubicBezTo>
                    <a:pt x="33822" y="0"/>
                    <a:pt x="31969" y="7500"/>
                    <a:pt x="31505" y="9868"/>
                  </a:cubicBezTo>
                  <a:cubicBezTo>
                    <a:pt x="30579" y="11447"/>
                    <a:pt x="28725" y="16973"/>
                    <a:pt x="28725" y="16973"/>
                  </a:cubicBezTo>
                  <a:cubicBezTo>
                    <a:pt x="27335" y="17763"/>
                    <a:pt x="27335" y="17763"/>
                    <a:pt x="27335" y="17763"/>
                  </a:cubicBezTo>
                  <a:cubicBezTo>
                    <a:pt x="25945" y="16973"/>
                    <a:pt x="25945" y="16973"/>
                    <a:pt x="25945" y="16973"/>
                  </a:cubicBezTo>
                  <a:cubicBezTo>
                    <a:pt x="23629" y="15394"/>
                    <a:pt x="23629" y="15394"/>
                    <a:pt x="23629" y="15394"/>
                  </a:cubicBezTo>
                  <a:cubicBezTo>
                    <a:pt x="21776" y="16184"/>
                    <a:pt x="21776" y="16184"/>
                    <a:pt x="21776" y="16184"/>
                  </a:cubicBezTo>
                  <a:cubicBezTo>
                    <a:pt x="20849" y="14605"/>
                    <a:pt x="20849" y="14605"/>
                    <a:pt x="20849" y="14605"/>
                  </a:cubicBezTo>
                  <a:cubicBezTo>
                    <a:pt x="17606" y="15394"/>
                    <a:pt x="17606" y="15394"/>
                    <a:pt x="17606" y="15394"/>
                  </a:cubicBezTo>
                  <a:cubicBezTo>
                    <a:pt x="16216" y="16578"/>
                    <a:pt x="16216" y="16578"/>
                    <a:pt x="16216" y="16578"/>
                  </a:cubicBezTo>
                  <a:cubicBezTo>
                    <a:pt x="16216" y="20921"/>
                    <a:pt x="16216" y="20921"/>
                    <a:pt x="16216" y="20921"/>
                  </a:cubicBezTo>
                  <a:cubicBezTo>
                    <a:pt x="16216" y="26447"/>
                    <a:pt x="16216" y="26447"/>
                    <a:pt x="16216" y="26447"/>
                  </a:cubicBezTo>
                  <a:cubicBezTo>
                    <a:pt x="16216" y="31578"/>
                    <a:pt x="16216" y="31578"/>
                    <a:pt x="16216" y="31578"/>
                  </a:cubicBezTo>
                  <a:cubicBezTo>
                    <a:pt x="15752" y="33157"/>
                    <a:pt x="15752" y="33157"/>
                    <a:pt x="15752" y="33157"/>
                  </a:cubicBezTo>
                  <a:cubicBezTo>
                    <a:pt x="14362" y="35131"/>
                    <a:pt x="14362" y="35131"/>
                    <a:pt x="14362" y="35131"/>
                  </a:cubicBezTo>
                  <a:cubicBezTo>
                    <a:pt x="13899" y="37105"/>
                    <a:pt x="13899" y="37105"/>
                    <a:pt x="13899" y="37105"/>
                  </a:cubicBezTo>
                  <a:cubicBezTo>
                    <a:pt x="13899" y="39868"/>
                    <a:pt x="13899" y="39868"/>
                    <a:pt x="13899" y="39868"/>
                  </a:cubicBezTo>
                  <a:cubicBezTo>
                    <a:pt x="15752" y="43421"/>
                    <a:pt x="15752" y="43421"/>
                    <a:pt x="15752" y="43421"/>
                  </a:cubicBezTo>
                  <a:cubicBezTo>
                    <a:pt x="16216" y="46973"/>
                    <a:pt x="16216" y="46973"/>
                    <a:pt x="16216" y="46973"/>
                  </a:cubicBezTo>
                  <a:cubicBezTo>
                    <a:pt x="17142" y="48157"/>
                    <a:pt x="17142" y="48157"/>
                    <a:pt x="17142" y="48157"/>
                  </a:cubicBezTo>
                  <a:cubicBezTo>
                    <a:pt x="19459" y="50526"/>
                    <a:pt x="19459" y="50526"/>
                    <a:pt x="19459" y="50526"/>
                  </a:cubicBezTo>
                  <a:cubicBezTo>
                    <a:pt x="18069" y="51315"/>
                    <a:pt x="18069" y="51315"/>
                    <a:pt x="18069" y="51315"/>
                  </a:cubicBezTo>
                  <a:cubicBezTo>
                    <a:pt x="15752" y="52894"/>
                    <a:pt x="15752" y="52894"/>
                    <a:pt x="15752" y="52894"/>
                  </a:cubicBezTo>
                  <a:cubicBezTo>
                    <a:pt x="11119" y="55657"/>
                    <a:pt x="11119" y="55657"/>
                    <a:pt x="11119" y="55657"/>
                  </a:cubicBezTo>
                  <a:cubicBezTo>
                    <a:pt x="9729" y="60789"/>
                    <a:pt x="9729" y="60789"/>
                    <a:pt x="9729" y="60789"/>
                  </a:cubicBezTo>
                  <a:cubicBezTo>
                    <a:pt x="7876" y="63947"/>
                    <a:pt x="7876" y="63947"/>
                    <a:pt x="7876" y="63947"/>
                  </a:cubicBezTo>
                  <a:cubicBezTo>
                    <a:pt x="6023" y="65526"/>
                    <a:pt x="6023" y="65526"/>
                    <a:pt x="6023" y="65526"/>
                  </a:cubicBezTo>
                  <a:cubicBezTo>
                    <a:pt x="5096" y="65921"/>
                    <a:pt x="5096" y="65921"/>
                    <a:pt x="5096" y="65921"/>
                  </a:cubicBezTo>
                  <a:cubicBezTo>
                    <a:pt x="4169" y="67500"/>
                    <a:pt x="4169" y="67500"/>
                    <a:pt x="4169" y="67500"/>
                  </a:cubicBezTo>
                  <a:cubicBezTo>
                    <a:pt x="4633" y="70263"/>
                    <a:pt x="4633" y="70263"/>
                    <a:pt x="4633" y="70263"/>
                  </a:cubicBezTo>
                  <a:cubicBezTo>
                    <a:pt x="4169" y="72236"/>
                    <a:pt x="4169" y="72236"/>
                    <a:pt x="4169" y="72236"/>
                  </a:cubicBezTo>
                  <a:cubicBezTo>
                    <a:pt x="6949" y="74210"/>
                    <a:pt x="6949" y="74210"/>
                    <a:pt x="6949" y="74210"/>
                  </a:cubicBezTo>
                  <a:cubicBezTo>
                    <a:pt x="6023" y="75789"/>
                    <a:pt x="6023" y="75789"/>
                    <a:pt x="6023" y="75789"/>
                  </a:cubicBezTo>
                  <a:cubicBezTo>
                    <a:pt x="2316" y="77368"/>
                    <a:pt x="2316" y="77368"/>
                    <a:pt x="2316" y="77368"/>
                  </a:cubicBezTo>
                  <a:cubicBezTo>
                    <a:pt x="1389" y="78947"/>
                    <a:pt x="1389" y="78947"/>
                    <a:pt x="1389" y="78947"/>
                  </a:cubicBezTo>
                  <a:cubicBezTo>
                    <a:pt x="0" y="81315"/>
                    <a:pt x="0" y="81315"/>
                    <a:pt x="0" y="81315"/>
                  </a:cubicBezTo>
                  <a:cubicBezTo>
                    <a:pt x="64401" y="114868"/>
                    <a:pt x="64401" y="114868"/>
                    <a:pt x="64401" y="114868"/>
                  </a:cubicBezTo>
                  <a:cubicBezTo>
                    <a:pt x="84324" y="118026"/>
                    <a:pt x="84324" y="118026"/>
                    <a:pt x="84324" y="118026"/>
                  </a:cubicBezTo>
                  <a:cubicBezTo>
                    <a:pt x="101003" y="120000"/>
                    <a:pt x="101003" y="120000"/>
                    <a:pt x="101003" y="120000"/>
                  </a:cubicBezTo>
                  <a:cubicBezTo>
                    <a:pt x="101467" y="120000"/>
                    <a:pt x="101467" y="120000"/>
                    <a:pt x="101467" y="120000"/>
                  </a:cubicBezTo>
                  <a:cubicBezTo>
                    <a:pt x="120000" y="13026"/>
                    <a:pt x="120000" y="13026"/>
                    <a:pt x="120000" y="13026"/>
                  </a:cubicBezTo>
                  <a:lnTo>
                    <a:pt x="33822" y="0"/>
                  </a:lnTo>
                  <a:close/>
                </a:path>
              </a:pathLst>
            </a:custGeom>
            <a:solidFill>
              <a:srgbClr val="FBA110"/>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499" name="Google Shape;499;p50"/>
            <p:cNvSpPr/>
            <p:nvPr/>
          </p:nvSpPr>
          <p:spPr>
            <a:xfrm>
              <a:off x="5239212" y="2105790"/>
              <a:ext cx="433500" cy="750600"/>
            </a:xfrm>
            <a:custGeom>
              <a:rect b="b" l="l" r="r" t="t"/>
              <a:pathLst>
                <a:path extrusionOk="0" h="120000" w="120000">
                  <a:moveTo>
                    <a:pt x="108793" y="118921"/>
                  </a:moveTo>
                  <a:lnTo>
                    <a:pt x="109260" y="118112"/>
                  </a:lnTo>
                  <a:lnTo>
                    <a:pt x="106926" y="116764"/>
                  </a:lnTo>
                  <a:lnTo>
                    <a:pt x="107392" y="115685"/>
                  </a:lnTo>
                  <a:lnTo>
                    <a:pt x="106926" y="114067"/>
                  </a:lnTo>
                  <a:lnTo>
                    <a:pt x="107859" y="113258"/>
                  </a:lnTo>
                  <a:lnTo>
                    <a:pt x="108793" y="112988"/>
                  </a:lnTo>
                  <a:lnTo>
                    <a:pt x="110194" y="112179"/>
                  </a:lnTo>
                  <a:lnTo>
                    <a:pt x="111595" y="110292"/>
                  </a:lnTo>
                  <a:lnTo>
                    <a:pt x="112996" y="107325"/>
                  </a:lnTo>
                  <a:lnTo>
                    <a:pt x="116731" y="105707"/>
                  </a:lnTo>
                  <a:lnTo>
                    <a:pt x="119066" y="104629"/>
                  </a:lnTo>
                  <a:lnTo>
                    <a:pt x="120000" y="104359"/>
                  </a:lnTo>
                  <a:lnTo>
                    <a:pt x="118132" y="103011"/>
                  </a:lnTo>
                  <a:lnTo>
                    <a:pt x="117198" y="102202"/>
                  </a:lnTo>
                  <a:lnTo>
                    <a:pt x="116731" y="100314"/>
                  </a:lnTo>
                  <a:lnTo>
                    <a:pt x="115330" y="98157"/>
                  </a:lnTo>
                  <a:lnTo>
                    <a:pt x="115330" y="96539"/>
                  </a:lnTo>
                  <a:lnTo>
                    <a:pt x="115797" y="95460"/>
                  </a:lnTo>
                  <a:lnTo>
                    <a:pt x="115797" y="95191"/>
                  </a:lnTo>
                  <a:lnTo>
                    <a:pt x="55097" y="42606"/>
                  </a:lnTo>
                  <a:lnTo>
                    <a:pt x="53696" y="42067"/>
                  </a:lnTo>
                  <a:lnTo>
                    <a:pt x="53229" y="41797"/>
                  </a:lnTo>
                  <a:lnTo>
                    <a:pt x="52762" y="41258"/>
                  </a:lnTo>
                  <a:lnTo>
                    <a:pt x="52295" y="40449"/>
                  </a:lnTo>
                  <a:lnTo>
                    <a:pt x="52762" y="39640"/>
                  </a:lnTo>
                  <a:lnTo>
                    <a:pt x="54630" y="39370"/>
                  </a:lnTo>
                  <a:lnTo>
                    <a:pt x="55564" y="39101"/>
                  </a:lnTo>
                  <a:lnTo>
                    <a:pt x="69105" y="9438"/>
                  </a:lnTo>
                  <a:lnTo>
                    <a:pt x="12140" y="0"/>
                  </a:lnTo>
                  <a:lnTo>
                    <a:pt x="11673" y="1078"/>
                  </a:lnTo>
                  <a:lnTo>
                    <a:pt x="10739" y="1348"/>
                  </a:lnTo>
                  <a:lnTo>
                    <a:pt x="10739" y="2426"/>
                  </a:lnTo>
                  <a:lnTo>
                    <a:pt x="10739" y="3235"/>
                  </a:lnTo>
                  <a:lnTo>
                    <a:pt x="10739" y="5662"/>
                  </a:lnTo>
                  <a:lnTo>
                    <a:pt x="10272" y="6741"/>
                  </a:lnTo>
                  <a:lnTo>
                    <a:pt x="8871" y="8089"/>
                  </a:lnTo>
                  <a:lnTo>
                    <a:pt x="7937" y="8898"/>
                  </a:lnTo>
                  <a:lnTo>
                    <a:pt x="7937" y="9168"/>
                  </a:lnTo>
                  <a:lnTo>
                    <a:pt x="7937" y="10786"/>
                  </a:lnTo>
                  <a:lnTo>
                    <a:pt x="6070" y="12134"/>
                  </a:lnTo>
                  <a:lnTo>
                    <a:pt x="3268" y="13483"/>
                  </a:lnTo>
                  <a:lnTo>
                    <a:pt x="933" y="14831"/>
                  </a:lnTo>
                  <a:lnTo>
                    <a:pt x="466" y="15370"/>
                  </a:lnTo>
                  <a:lnTo>
                    <a:pt x="0" y="16719"/>
                  </a:lnTo>
                  <a:lnTo>
                    <a:pt x="0" y="17797"/>
                  </a:lnTo>
                  <a:lnTo>
                    <a:pt x="466" y="19146"/>
                  </a:lnTo>
                  <a:lnTo>
                    <a:pt x="1400" y="20224"/>
                  </a:lnTo>
                  <a:lnTo>
                    <a:pt x="3268" y="21842"/>
                  </a:lnTo>
                  <a:lnTo>
                    <a:pt x="3735" y="22921"/>
                  </a:lnTo>
                  <a:lnTo>
                    <a:pt x="4202" y="24269"/>
                  </a:lnTo>
                  <a:lnTo>
                    <a:pt x="4202" y="26426"/>
                  </a:lnTo>
                  <a:lnTo>
                    <a:pt x="2801" y="28044"/>
                  </a:lnTo>
                  <a:lnTo>
                    <a:pt x="2334" y="29662"/>
                  </a:lnTo>
                  <a:lnTo>
                    <a:pt x="2334" y="31550"/>
                  </a:lnTo>
                  <a:lnTo>
                    <a:pt x="1867" y="32359"/>
                  </a:lnTo>
                  <a:lnTo>
                    <a:pt x="933" y="32898"/>
                  </a:lnTo>
                  <a:lnTo>
                    <a:pt x="1400" y="33977"/>
                  </a:lnTo>
                  <a:lnTo>
                    <a:pt x="3268" y="35865"/>
                  </a:lnTo>
                  <a:lnTo>
                    <a:pt x="5136" y="39101"/>
                  </a:lnTo>
                  <a:lnTo>
                    <a:pt x="7003" y="41258"/>
                  </a:lnTo>
                  <a:lnTo>
                    <a:pt x="7937" y="42067"/>
                  </a:lnTo>
                  <a:lnTo>
                    <a:pt x="7937" y="43415"/>
                  </a:lnTo>
                  <a:lnTo>
                    <a:pt x="7470" y="44224"/>
                  </a:lnTo>
                  <a:lnTo>
                    <a:pt x="6536" y="44764"/>
                  </a:lnTo>
                  <a:lnTo>
                    <a:pt x="6536" y="45573"/>
                  </a:lnTo>
                  <a:lnTo>
                    <a:pt x="8404" y="45573"/>
                  </a:lnTo>
                  <a:lnTo>
                    <a:pt x="9338" y="46382"/>
                  </a:lnTo>
                  <a:lnTo>
                    <a:pt x="10739" y="47460"/>
                  </a:lnTo>
                  <a:lnTo>
                    <a:pt x="11206" y="48000"/>
                  </a:lnTo>
                  <a:lnTo>
                    <a:pt x="12607" y="48269"/>
                  </a:lnTo>
                  <a:lnTo>
                    <a:pt x="13540" y="47191"/>
                  </a:lnTo>
                  <a:lnTo>
                    <a:pt x="13540" y="45842"/>
                  </a:lnTo>
                  <a:lnTo>
                    <a:pt x="15875" y="45573"/>
                  </a:lnTo>
                  <a:lnTo>
                    <a:pt x="17276" y="46382"/>
                  </a:lnTo>
                  <a:lnTo>
                    <a:pt x="20544" y="46382"/>
                  </a:lnTo>
                  <a:lnTo>
                    <a:pt x="22412" y="47460"/>
                  </a:lnTo>
                  <a:lnTo>
                    <a:pt x="23813" y="47730"/>
                  </a:lnTo>
                  <a:lnTo>
                    <a:pt x="24747" y="48000"/>
                  </a:lnTo>
                  <a:lnTo>
                    <a:pt x="23813" y="48539"/>
                  </a:lnTo>
                  <a:lnTo>
                    <a:pt x="22879" y="48269"/>
                  </a:lnTo>
                  <a:lnTo>
                    <a:pt x="21011" y="47730"/>
                  </a:lnTo>
                  <a:lnTo>
                    <a:pt x="20544" y="47730"/>
                  </a:lnTo>
                  <a:lnTo>
                    <a:pt x="18677" y="47460"/>
                  </a:lnTo>
                  <a:lnTo>
                    <a:pt x="17743" y="47191"/>
                  </a:lnTo>
                  <a:lnTo>
                    <a:pt x="16342" y="46921"/>
                  </a:lnTo>
                  <a:lnTo>
                    <a:pt x="15408" y="47191"/>
                  </a:lnTo>
                  <a:lnTo>
                    <a:pt x="15408" y="47730"/>
                  </a:lnTo>
                  <a:lnTo>
                    <a:pt x="15408" y="49617"/>
                  </a:lnTo>
                  <a:lnTo>
                    <a:pt x="16342" y="50426"/>
                  </a:lnTo>
                  <a:lnTo>
                    <a:pt x="15875" y="52314"/>
                  </a:lnTo>
                  <a:lnTo>
                    <a:pt x="15408" y="52314"/>
                  </a:lnTo>
                  <a:lnTo>
                    <a:pt x="14007" y="51775"/>
                  </a:lnTo>
                  <a:lnTo>
                    <a:pt x="13540" y="51235"/>
                  </a:lnTo>
                  <a:lnTo>
                    <a:pt x="13540" y="50157"/>
                  </a:lnTo>
                  <a:lnTo>
                    <a:pt x="13540" y="49887"/>
                  </a:lnTo>
                  <a:lnTo>
                    <a:pt x="13073" y="49617"/>
                  </a:lnTo>
                  <a:lnTo>
                    <a:pt x="11673" y="49348"/>
                  </a:lnTo>
                  <a:lnTo>
                    <a:pt x="11206" y="50426"/>
                  </a:lnTo>
                  <a:lnTo>
                    <a:pt x="10739" y="50966"/>
                  </a:lnTo>
                  <a:lnTo>
                    <a:pt x="10739" y="52584"/>
                  </a:lnTo>
                  <a:lnTo>
                    <a:pt x="10739" y="55011"/>
                  </a:lnTo>
                  <a:lnTo>
                    <a:pt x="10739" y="56359"/>
                  </a:lnTo>
                  <a:lnTo>
                    <a:pt x="12140" y="57707"/>
                  </a:lnTo>
                  <a:lnTo>
                    <a:pt x="14007" y="58516"/>
                  </a:lnTo>
                  <a:lnTo>
                    <a:pt x="15875" y="59325"/>
                  </a:lnTo>
                  <a:lnTo>
                    <a:pt x="16342" y="60674"/>
                  </a:lnTo>
                  <a:lnTo>
                    <a:pt x="16342" y="61752"/>
                  </a:lnTo>
                  <a:lnTo>
                    <a:pt x="15875" y="62831"/>
                  </a:lnTo>
                  <a:lnTo>
                    <a:pt x="14474" y="63101"/>
                  </a:lnTo>
                  <a:lnTo>
                    <a:pt x="13073" y="63101"/>
                  </a:lnTo>
                  <a:lnTo>
                    <a:pt x="13073" y="65797"/>
                  </a:lnTo>
                  <a:lnTo>
                    <a:pt x="13540" y="66606"/>
                  </a:lnTo>
                  <a:lnTo>
                    <a:pt x="15875" y="68764"/>
                  </a:lnTo>
                  <a:lnTo>
                    <a:pt x="16342" y="70382"/>
                  </a:lnTo>
                  <a:lnTo>
                    <a:pt x="18677" y="72269"/>
                  </a:lnTo>
                  <a:lnTo>
                    <a:pt x="19610" y="74157"/>
                  </a:lnTo>
                  <a:lnTo>
                    <a:pt x="21011" y="75505"/>
                  </a:lnTo>
                  <a:lnTo>
                    <a:pt x="22412" y="77393"/>
                  </a:lnTo>
                  <a:lnTo>
                    <a:pt x="23346" y="77662"/>
                  </a:lnTo>
                  <a:lnTo>
                    <a:pt x="23346" y="79011"/>
                  </a:lnTo>
                  <a:lnTo>
                    <a:pt x="23346" y="79820"/>
                  </a:lnTo>
                  <a:lnTo>
                    <a:pt x="23346" y="80359"/>
                  </a:lnTo>
                  <a:lnTo>
                    <a:pt x="24280" y="80898"/>
                  </a:lnTo>
                  <a:lnTo>
                    <a:pt x="24747" y="81707"/>
                  </a:lnTo>
                  <a:lnTo>
                    <a:pt x="24747" y="82786"/>
                  </a:lnTo>
                  <a:lnTo>
                    <a:pt x="24280" y="85213"/>
                  </a:lnTo>
                  <a:lnTo>
                    <a:pt x="23813" y="86831"/>
                  </a:lnTo>
                  <a:lnTo>
                    <a:pt x="23346" y="88179"/>
                  </a:lnTo>
                  <a:lnTo>
                    <a:pt x="27548" y="89528"/>
                  </a:lnTo>
                  <a:lnTo>
                    <a:pt x="31284" y="90337"/>
                  </a:lnTo>
                  <a:lnTo>
                    <a:pt x="34085" y="91415"/>
                  </a:lnTo>
                  <a:lnTo>
                    <a:pt x="38287" y="92224"/>
                  </a:lnTo>
                  <a:lnTo>
                    <a:pt x="39688" y="93033"/>
                  </a:lnTo>
                  <a:lnTo>
                    <a:pt x="42490" y="95730"/>
                  </a:lnTo>
                  <a:lnTo>
                    <a:pt x="46225" y="97617"/>
                  </a:lnTo>
                  <a:lnTo>
                    <a:pt x="51828" y="98426"/>
                  </a:lnTo>
                  <a:lnTo>
                    <a:pt x="52295" y="100853"/>
                  </a:lnTo>
                  <a:lnTo>
                    <a:pt x="53229" y="101932"/>
                  </a:lnTo>
                  <a:lnTo>
                    <a:pt x="56498" y="102471"/>
                  </a:lnTo>
                  <a:lnTo>
                    <a:pt x="59766" y="104629"/>
                  </a:lnTo>
                  <a:lnTo>
                    <a:pt x="63501" y="107865"/>
                  </a:lnTo>
                  <a:lnTo>
                    <a:pt x="65369" y="109213"/>
                  </a:lnTo>
                  <a:lnTo>
                    <a:pt x="66770" y="111640"/>
                  </a:lnTo>
                  <a:lnTo>
                    <a:pt x="65369" y="113797"/>
                  </a:lnTo>
                  <a:lnTo>
                    <a:pt x="65369" y="115146"/>
                  </a:lnTo>
                  <a:lnTo>
                    <a:pt x="66770" y="117033"/>
                  </a:lnTo>
                  <a:lnTo>
                    <a:pt x="68638" y="117303"/>
                  </a:lnTo>
                  <a:lnTo>
                    <a:pt x="105058" y="120000"/>
                  </a:lnTo>
                  <a:lnTo>
                    <a:pt x="105525" y="119730"/>
                  </a:lnTo>
                  <a:lnTo>
                    <a:pt x="108793" y="118921"/>
                  </a:lnTo>
                  <a:close/>
                </a:path>
              </a:pathLst>
            </a:custGeom>
            <a:solidFill>
              <a:srgbClr val="FBA110"/>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00" name="Google Shape;500;p50"/>
            <p:cNvSpPr/>
            <p:nvPr/>
          </p:nvSpPr>
          <p:spPr>
            <a:xfrm>
              <a:off x="6303357" y="2660630"/>
              <a:ext cx="474000" cy="254700"/>
            </a:xfrm>
            <a:custGeom>
              <a:rect b="b" l="l" r="r" t="t"/>
              <a:pathLst>
                <a:path extrusionOk="0" h="120000" w="120000">
                  <a:moveTo>
                    <a:pt x="0" y="16853"/>
                  </a:moveTo>
                  <a:cubicBezTo>
                    <a:pt x="0" y="18876"/>
                    <a:pt x="0" y="18876"/>
                    <a:pt x="0" y="18876"/>
                  </a:cubicBezTo>
                  <a:cubicBezTo>
                    <a:pt x="0" y="16853"/>
                    <a:pt x="0" y="16853"/>
                    <a:pt x="0" y="16853"/>
                  </a:cubicBezTo>
                  <a:cubicBezTo>
                    <a:pt x="42650" y="21573"/>
                    <a:pt x="42650" y="21573"/>
                    <a:pt x="42650" y="21573"/>
                  </a:cubicBezTo>
                  <a:cubicBezTo>
                    <a:pt x="40843" y="82921"/>
                    <a:pt x="40843" y="82921"/>
                    <a:pt x="40843" y="82921"/>
                  </a:cubicBezTo>
                  <a:cubicBezTo>
                    <a:pt x="43734" y="88314"/>
                    <a:pt x="43734" y="88314"/>
                    <a:pt x="43734" y="88314"/>
                  </a:cubicBezTo>
                  <a:cubicBezTo>
                    <a:pt x="44819" y="90337"/>
                    <a:pt x="44819" y="90337"/>
                    <a:pt x="44819" y="90337"/>
                  </a:cubicBezTo>
                  <a:cubicBezTo>
                    <a:pt x="45903" y="90337"/>
                    <a:pt x="45903" y="90337"/>
                    <a:pt x="45903" y="90337"/>
                  </a:cubicBezTo>
                  <a:cubicBezTo>
                    <a:pt x="47349" y="89662"/>
                    <a:pt x="47349" y="89662"/>
                    <a:pt x="47349" y="89662"/>
                  </a:cubicBezTo>
                  <a:cubicBezTo>
                    <a:pt x="48433" y="90337"/>
                    <a:pt x="48433" y="90337"/>
                    <a:pt x="48433" y="90337"/>
                  </a:cubicBezTo>
                  <a:cubicBezTo>
                    <a:pt x="49518" y="89662"/>
                    <a:pt x="49518" y="89662"/>
                    <a:pt x="49518" y="89662"/>
                  </a:cubicBezTo>
                  <a:cubicBezTo>
                    <a:pt x="50963" y="91011"/>
                    <a:pt x="50963" y="91011"/>
                    <a:pt x="50963" y="91011"/>
                  </a:cubicBezTo>
                  <a:cubicBezTo>
                    <a:pt x="52048" y="97078"/>
                    <a:pt x="52048" y="97078"/>
                    <a:pt x="52048" y="97078"/>
                  </a:cubicBezTo>
                  <a:cubicBezTo>
                    <a:pt x="55301" y="97078"/>
                    <a:pt x="55301" y="97078"/>
                    <a:pt x="55301" y="97078"/>
                  </a:cubicBezTo>
                  <a:cubicBezTo>
                    <a:pt x="57831" y="99775"/>
                    <a:pt x="57831" y="99775"/>
                    <a:pt x="57831" y="99775"/>
                  </a:cubicBezTo>
                  <a:cubicBezTo>
                    <a:pt x="59999" y="99101"/>
                    <a:pt x="59999" y="99101"/>
                    <a:pt x="59999" y="99101"/>
                  </a:cubicBezTo>
                  <a:cubicBezTo>
                    <a:pt x="60361" y="99101"/>
                    <a:pt x="60361" y="99101"/>
                    <a:pt x="60361" y="99101"/>
                  </a:cubicBezTo>
                  <a:cubicBezTo>
                    <a:pt x="61807" y="101797"/>
                    <a:pt x="61807" y="101797"/>
                    <a:pt x="61807" y="101797"/>
                  </a:cubicBezTo>
                  <a:cubicBezTo>
                    <a:pt x="63253" y="99775"/>
                    <a:pt x="63253" y="99775"/>
                    <a:pt x="63253" y="99775"/>
                  </a:cubicBezTo>
                  <a:cubicBezTo>
                    <a:pt x="66506" y="100449"/>
                    <a:pt x="66506" y="100449"/>
                    <a:pt x="66506" y="100449"/>
                  </a:cubicBezTo>
                  <a:cubicBezTo>
                    <a:pt x="67951" y="105168"/>
                    <a:pt x="67951" y="105168"/>
                    <a:pt x="67951" y="105168"/>
                  </a:cubicBezTo>
                  <a:cubicBezTo>
                    <a:pt x="69036" y="105168"/>
                    <a:pt x="69036" y="105168"/>
                    <a:pt x="69036" y="105168"/>
                  </a:cubicBezTo>
                  <a:cubicBezTo>
                    <a:pt x="69397" y="109213"/>
                    <a:pt x="69397" y="109213"/>
                    <a:pt x="69397" y="109213"/>
                  </a:cubicBezTo>
                  <a:cubicBezTo>
                    <a:pt x="70843" y="109887"/>
                    <a:pt x="70843" y="109887"/>
                    <a:pt x="70843" y="109887"/>
                  </a:cubicBezTo>
                  <a:cubicBezTo>
                    <a:pt x="72289" y="107865"/>
                    <a:pt x="72289" y="107865"/>
                    <a:pt x="72289" y="107865"/>
                  </a:cubicBezTo>
                  <a:cubicBezTo>
                    <a:pt x="73012" y="105842"/>
                    <a:pt x="73012" y="105842"/>
                    <a:pt x="73012" y="105842"/>
                  </a:cubicBezTo>
                  <a:cubicBezTo>
                    <a:pt x="73734" y="105842"/>
                    <a:pt x="73734" y="105842"/>
                    <a:pt x="73734" y="105842"/>
                  </a:cubicBezTo>
                  <a:cubicBezTo>
                    <a:pt x="76265" y="109213"/>
                    <a:pt x="76265" y="109213"/>
                    <a:pt x="76265" y="109213"/>
                  </a:cubicBezTo>
                  <a:cubicBezTo>
                    <a:pt x="76987" y="111910"/>
                    <a:pt x="76987" y="111910"/>
                    <a:pt x="76987" y="111910"/>
                  </a:cubicBezTo>
                  <a:cubicBezTo>
                    <a:pt x="79518" y="109213"/>
                    <a:pt x="79518" y="109213"/>
                    <a:pt x="79518" y="109213"/>
                  </a:cubicBezTo>
                  <a:cubicBezTo>
                    <a:pt x="80240" y="110561"/>
                    <a:pt x="80240" y="110561"/>
                    <a:pt x="80240" y="110561"/>
                  </a:cubicBezTo>
                  <a:cubicBezTo>
                    <a:pt x="80602" y="114606"/>
                    <a:pt x="80602" y="114606"/>
                    <a:pt x="80602" y="114606"/>
                  </a:cubicBezTo>
                  <a:cubicBezTo>
                    <a:pt x="81325" y="113932"/>
                    <a:pt x="81325" y="113932"/>
                    <a:pt x="81325" y="113932"/>
                  </a:cubicBezTo>
                  <a:cubicBezTo>
                    <a:pt x="82409" y="110561"/>
                    <a:pt x="82409" y="110561"/>
                    <a:pt x="82409" y="110561"/>
                  </a:cubicBezTo>
                  <a:cubicBezTo>
                    <a:pt x="84216" y="109887"/>
                    <a:pt x="84216" y="109887"/>
                    <a:pt x="84216" y="109887"/>
                  </a:cubicBezTo>
                  <a:cubicBezTo>
                    <a:pt x="86385" y="111910"/>
                    <a:pt x="86385" y="111910"/>
                    <a:pt x="86385" y="111910"/>
                  </a:cubicBezTo>
                  <a:cubicBezTo>
                    <a:pt x="89638" y="111235"/>
                    <a:pt x="89638" y="111235"/>
                    <a:pt x="89638" y="111235"/>
                  </a:cubicBezTo>
                  <a:cubicBezTo>
                    <a:pt x="91084" y="113932"/>
                    <a:pt x="91084" y="113932"/>
                    <a:pt x="91084" y="113932"/>
                  </a:cubicBezTo>
                  <a:cubicBezTo>
                    <a:pt x="91807" y="115955"/>
                    <a:pt x="91807" y="115955"/>
                    <a:pt x="91807" y="115955"/>
                  </a:cubicBezTo>
                  <a:cubicBezTo>
                    <a:pt x="93614" y="115280"/>
                    <a:pt x="93614" y="115280"/>
                    <a:pt x="93614" y="115280"/>
                  </a:cubicBezTo>
                  <a:cubicBezTo>
                    <a:pt x="95421" y="112584"/>
                    <a:pt x="95421" y="112584"/>
                    <a:pt x="95421" y="112584"/>
                  </a:cubicBezTo>
                  <a:cubicBezTo>
                    <a:pt x="96506" y="110561"/>
                    <a:pt x="96506" y="110561"/>
                    <a:pt x="96506" y="110561"/>
                  </a:cubicBezTo>
                  <a:cubicBezTo>
                    <a:pt x="97951" y="110561"/>
                    <a:pt x="97951" y="110561"/>
                    <a:pt x="97951" y="110561"/>
                  </a:cubicBezTo>
                  <a:cubicBezTo>
                    <a:pt x="99397" y="111910"/>
                    <a:pt x="99397" y="111910"/>
                    <a:pt x="99397" y="111910"/>
                  </a:cubicBezTo>
                  <a:cubicBezTo>
                    <a:pt x="100481" y="111235"/>
                    <a:pt x="100481" y="111235"/>
                    <a:pt x="100481" y="111235"/>
                  </a:cubicBezTo>
                  <a:cubicBezTo>
                    <a:pt x="101927" y="109213"/>
                    <a:pt x="101927" y="109213"/>
                    <a:pt x="101927" y="109213"/>
                  </a:cubicBezTo>
                  <a:cubicBezTo>
                    <a:pt x="104096" y="109887"/>
                    <a:pt x="104096" y="109887"/>
                    <a:pt x="104096" y="109887"/>
                  </a:cubicBezTo>
                  <a:cubicBezTo>
                    <a:pt x="105180" y="110561"/>
                    <a:pt x="105180" y="110561"/>
                    <a:pt x="105180" y="110561"/>
                  </a:cubicBezTo>
                  <a:cubicBezTo>
                    <a:pt x="108433" y="108539"/>
                    <a:pt x="108433" y="108539"/>
                    <a:pt x="108433" y="108539"/>
                  </a:cubicBezTo>
                  <a:cubicBezTo>
                    <a:pt x="110602" y="109887"/>
                    <a:pt x="110602" y="109887"/>
                    <a:pt x="110602" y="109887"/>
                  </a:cubicBezTo>
                  <a:cubicBezTo>
                    <a:pt x="112409" y="113258"/>
                    <a:pt x="112409" y="113258"/>
                    <a:pt x="112409" y="113258"/>
                  </a:cubicBezTo>
                  <a:cubicBezTo>
                    <a:pt x="114939" y="116629"/>
                    <a:pt x="114939" y="116629"/>
                    <a:pt x="114939" y="116629"/>
                  </a:cubicBezTo>
                  <a:cubicBezTo>
                    <a:pt x="117108" y="116629"/>
                    <a:pt x="117108" y="116629"/>
                    <a:pt x="117108" y="116629"/>
                  </a:cubicBezTo>
                  <a:cubicBezTo>
                    <a:pt x="118554" y="118651"/>
                    <a:pt x="118554" y="118651"/>
                    <a:pt x="118554" y="118651"/>
                  </a:cubicBezTo>
                  <a:cubicBezTo>
                    <a:pt x="119638" y="120000"/>
                    <a:pt x="119638" y="120000"/>
                    <a:pt x="119638" y="120000"/>
                  </a:cubicBezTo>
                  <a:cubicBezTo>
                    <a:pt x="119999" y="59325"/>
                    <a:pt x="119999" y="59325"/>
                    <a:pt x="119999" y="59325"/>
                  </a:cubicBezTo>
                  <a:cubicBezTo>
                    <a:pt x="117108" y="24943"/>
                    <a:pt x="117108" y="24943"/>
                    <a:pt x="117108" y="24943"/>
                  </a:cubicBezTo>
                  <a:cubicBezTo>
                    <a:pt x="117108" y="8089"/>
                    <a:pt x="117108" y="8089"/>
                    <a:pt x="117108" y="8089"/>
                  </a:cubicBezTo>
                  <a:cubicBezTo>
                    <a:pt x="117108" y="8089"/>
                    <a:pt x="76265" y="6741"/>
                    <a:pt x="63253" y="6067"/>
                  </a:cubicBezTo>
                  <a:cubicBezTo>
                    <a:pt x="47349" y="4719"/>
                    <a:pt x="1445" y="0"/>
                    <a:pt x="1445" y="0"/>
                  </a:cubicBezTo>
                  <a:cubicBezTo>
                    <a:pt x="1084" y="16853"/>
                    <a:pt x="1084" y="16853"/>
                    <a:pt x="1084" y="16853"/>
                  </a:cubicBezTo>
                  <a:lnTo>
                    <a:pt x="0" y="16853"/>
                  </a:lnTo>
                  <a:close/>
                </a:path>
              </a:pathLst>
            </a:custGeom>
            <a:solidFill>
              <a:srgbClr val="1E4E7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01" name="Google Shape;501;p50"/>
            <p:cNvSpPr/>
            <p:nvPr/>
          </p:nvSpPr>
          <p:spPr>
            <a:xfrm>
              <a:off x="6364069" y="2454883"/>
              <a:ext cx="401400" cy="222600"/>
            </a:xfrm>
            <a:custGeom>
              <a:rect b="b" l="l" r="r" t="t"/>
              <a:pathLst>
                <a:path extrusionOk="0" h="120000" w="120000">
                  <a:moveTo>
                    <a:pt x="120000" y="120000"/>
                  </a:moveTo>
                  <a:cubicBezTo>
                    <a:pt x="120000" y="40000"/>
                    <a:pt x="120000" y="40000"/>
                    <a:pt x="120000" y="40000"/>
                  </a:cubicBezTo>
                  <a:cubicBezTo>
                    <a:pt x="117446" y="37692"/>
                    <a:pt x="117446" y="37692"/>
                    <a:pt x="117446" y="37692"/>
                  </a:cubicBezTo>
                  <a:cubicBezTo>
                    <a:pt x="116170" y="36153"/>
                    <a:pt x="116170" y="36153"/>
                    <a:pt x="116170" y="36153"/>
                  </a:cubicBezTo>
                  <a:cubicBezTo>
                    <a:pt x="115319" y="31538"/>
                    <a:pt x="115319" y="31538"/>
                    <a:pt x="115319" y="31538"/>
                  </a:cubicBezTo>
                  <a:cubicBezTo>
                    <a:pt x="112765" y="26923"/>
                    <a:pt x="112765" y="26923"/>
                    <a:pt x="112765" y="26923"/>
                  </a:cubicBezTo>
                  <a:cubicBezTo>
                    <a:pt x="114042" y="23076"/>
                    <a:pt x="114042" y="23076"/>
                    <a:pt x="114042" y="23076"/>
                  </a:cubicBezTo>
                  <a:cubicBezTo>
                    <a:pt x="115319" y="18461"/>
                    <a:pt x="115319" y="18461"/>
                    <a:pt x="115319" y="18461"/>
                  </a:cubicBezTo>
                  <a:cubicBezTo>
                    <a:pt x="115319" y="14615"/>
                    <a:pt x="115319" y="14615"/>
                    <a:pt x="115319" y="14615"/>
                  </a:cubicBezTo>
                  <a:cubicBezTo>
                    <a:pt x="114468" y="14615"/>
                    <a:pt x="114468" y="14615"/>
                    <a:pt x="114468" y="14615"/>
                  </a:cubicBezTo>
                  <a:cubicBezTo>
                    <a:pt x="110638" y="14615"/>
                    <a:pt x="110638" y="14615"/>
                    <a:pt x="110638" y="14615"/>
                  </a:cubicBezTo>
                  <a:cubicBezTo>
                    <a:pt x="109787" y="11538"/>
                    <a:pt x="109787" y="11538"/>
                    <a:pt x="109787" y="11538"/>
                  </a:cubicBezTo>
                  <a:cubicBezTo>
                    <a:pt x="108085" y="6923"/>
                    <a:pt x="108085" y="6923"/>
                    <a:pt x="108085" y="6923"/>
                  </a:cubicBezTo>
                  <a:cubicBezTo>
                    <a:pt x="108085" y="6923"/>
                    <a:pt x="79574" y="5384"/>
                    <a:pt x="70212" y="4615"/>
                  </a:cubicBezTo>
                  <a:cubicBezTo>
                    <a:pt x="53617" y="3846"/>
                    <a:pt x="4255" y="0"/>
                    <a:pt x="4255" y="0"/>
                  </a:cubicBezTo>
                  <a:cubicBezTo>
                    <a:pt x="0" y="112307"/>
                    <a:pt x="0" y="112307"/>
                    <a:pt x="0" y="112307"/>
                  </a:cubicBezTo>
                  <a:cubicBezTo>
                    <a:pt x="17446" y="113846"/>
                    <a:pt x="44255" y="116153"/>
                    <a:pt x="56595" y="117692"/>
                  </a:cubicBezTo>
                  <a:cubicBezTo>
                    <a:pt x="71914" y="118461"/>
                    <a:pt x="120000" y="120000"/>
                    <a:pt x="120000" y="120000"/>
                  </a:cubicBezTo>
                  <a:close/>
                </a:path>
              </a:pathLst>
            </a:custGeom>
            <a:solidFill>
              <a:srgbClr val="1E4E7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02" name="Google Shape;502;p50"/>
            <p:cNvSpPr/>
            <p:nvPr/>
          </p:nvSpPr>
          <p:spPr>
            <a:xfrm>
              <a:off x="6279748" y="2242391"/>
              <a:ext cx="447000" cy="225900"/>
            </a:xfrm>
            <a:custGeom>
              <a:rect b="b" l="l" r="r" t="t"/>
              <a:pathLst>
                <a:path extrusionOk="0" h="120000" w="120000">
                  <a:moveTo>
                    <a:pt x="120000" y="120000"/>
                  </a:moveTo>
                  <a:cubicBezTo>
                    <a:pt x="120000" y="120000"/>
                    <a:pt x="120000" y="120000"/>
                    <a:pt x="120000" y="120000"/>
                  </a:cubicBezTo>
                  <a:cubicBezTo>
                    <a:pt x="120000" y="120000"/>
                    <a:pt x="120000" y="120000"/>
                    <a:pt x="120000" y="120000"/>
                  </a:cubicBezTo>
                  <a:cubicBezTo>
                    <a:pt x="119233" y="116962"/>
                    <a:pt x="119233" y="116962"/>
                    <a:pt x="119233" y="116962"/>
                  </a:cubicBezTo>
                  <a:cubicBezTo>
                    <a:pt x="118849" y="112405"/>
                    <a:pt x="118849" y="112405"/>
                    <a:pt x="118849" y="112405"/>
                  </a:cubicBezTo>
                  <a:cubicBezTo>
                    <a:pt x="118849" y="112405"/>
                    <a:pt x="116932" y="111645"/>
                    <a:pt x="116549" y="110886"/>
                  </a:cubicBezTo>
                  <a:cubicBezTo>
                    <a:pt x="116166" y="110126"/>
                    <a:pt x="116549" y="110126"/>
                    <a:pt x="116549" y="110126"/>
                  </a:cubicBezTo>
                  <a:cubicBezTo>
                    <a:pt x="115782" y="107848"/>
                    <a:pt x="115782" y="107848"/>
                    <a:pt x="115782" y="107848"/>
                  </a:cubicBezTo>
                  <a:cubicBezTo>
                    <a:pt x="116549" y="106329"/>
                    <a:pt x="116549" y="106329"/>
                    <a:pt x="116549" y="106329"/>
                  </a:cubicBezTo>
                  <a:cubicBezTo>
                    <a:pt x="116166" y="102531"/>
                    <a:pt x="116166" y="102531"/>
                    <a:pt x="116166" y="102531"/>
                  </a:cubicBezTo>
                  <a:cubicBezTo>
                    <a:pt x="115015" y="101012"/>
                    <a:pt x="115015" y="101012"/>
                    <a:pt x="115015" y="101012"/>
                  </a:cubicBezTo>
                  <a:cubicBezTo>
                    <a:pt x="114632" y="98734"/>
                    <a:pt x="114632" y="98734"/>
                    <a:pt x="114632" y="98734"/>
                  </a:cubicBezTo>
                  <a:cubicBezTo>
                    <a:pt x="113865" y="93417"/>
                    <a:pt x="113865" y="93417"/>
                    <a:pt x="113865" y="93417"/>
                  </a:cubicBezTo>
                  <a:cubicBezTo>
                    <a:pt x="113865" y="85822"/>
                    <a:pt x="113865" y="85822"/>
                    <a:pt x="113865" y="85822"/>
                  </a:cubicBezTo>
                  <a:cubicBezTo>
                    <a:pt x="113482" y="84303"/>
                    <a:pt x="113482" y="84303"/>
                    <a:pt x="113482" y="84303"/>
                  </a:cubicBezTo>
                  <a:cubicBezTo>
                    <a:pt x="112715" y="82025"/>
                    <a:pt x="112715" y="82025"/>
                    <a:pt x="112715" y="82025"/>
                  </a:cubicBezTo>
                  <a:cubicBezTo>
                    <a:pt x="113099" y="78987"/>
                    <a:pt x="113099" y="78987"/>
                    <a:pt x="113099" y="78987"/>
                  </a:cubicBezTo>
                  <a:cubicBezTo>
                    <a:pt x="113099" y="71392"/>
                    <a:pt x="113099" y="71392"/>
                    <a:pt x="113099" y="71392"/>
                  </a:cubicBezTo>
                  <a:cubicBezTo>
                    <a:pt x="112332" y="66075"/>
                    <a:pt x="112332" y="66075"/>
                    <a:pt x="112332" y="66075"/>
                  </a:cubicBezTo>
                  <a:cubicBezTo>
                    <a:pt x="111565" y="64556"/>
                    <a:pt x="111565" y="64556"/>
                    <a:pt x="111565" y="64556"/>
                  </a:cubicBezTo>
                  <a:cubicBezTo>
                    <a:pt x="110798" y="64556"/>
                    <a:pt x="110798" y="64556"/>
                    <a:pt x="110798" y="64556"/>
                  </a:cubicBezTo>
                  <a:cubicBezTo>
                    <a:pt x="110415" y="63037"/>
                    <a:pt x="110415" y="63037"/>
                    <a:pt x="110415" y="63037"/>
                  </a:cubicBezTo>
                  <a:cubicBezTo>
                    <a:pt x="110031" y="59240"/>
                    <a:pt x="110031" y="59240"/>
                    <a:pt x="110031" y="59240"/>
                  </a:cubicBezTo>
                  <a:cubicBezTo>
                    <a:pt x="109648" y="56202"/>
                    <a:pt x="109648" y="56202"/>
                    <a:pt x="109648" y="56202"/>
                  </a:cubicBezTo>
                  <a:cubicBezTo>
                    <a:pt x="110798" y="55443"/>
                    <a:pt x="110798" y="55443"/>
                    <a:pt x="110798" y="55443"/>
                  </a:cubicBezTo>
                  <a:cubicBezTo>
                    <a:pt x="110798" y="54683"/>
                    <a:pt x="110798" y="54683"/>
                    <a:pt x="110798" y="54683"/>
                  </a:cubicBezTo>
                  <a:cubicBezTo>
                    <a:pt x="110415" y="53924"/>
                    <a:pt x="110415" y="53924"/>
                    <a:pt x="110415" y="53924"/>
                  </a:cubicBezTo>
                  <a:cubicBezTo>
                    <a:pt x="110031" y="51645"/>
                    <a:pt x="110031" y="51645"/>
                    <a:pt x="110031" y="51645"/>
                  </a:cubicBezTo>
                  <a:cubicBezTo>
                    <a:pt x="109265" y="49367"/>
                    <a:pt x="109265" y="49367"/>
                    <a:pt x="109265" y="49367"/>
                  </a:cubicBezTo>
                  <a:cubicBezTo>
                    <a:pt x="108498" y="45569"/>
                    <a:pt x="108498" y="45569"/>
                    <a:pt x="108498" y="45569"/>
                  </a:cubicBezTo>
                  <a:cubicBezTo>
                    <a:pt x="107731" y="41012"/>
                    <a:pt x="107731" y="41012"/>
                    <a:pt x="107731" y="41012"/>
                  </a:cubicBezTo>
                  <a:cubicBezTo>
                    <a:pt x="106581" y="37215"/>
                    <a:pt x="106581" y="37215"/>
                    <a:pt x="106581" y="37215"/>
                  </a:cubicBezTo>
                  <a:cubicBezTo>
                    <a:pt x="105431" y="30379"/>
                    <a:pt x="105431" y="30379"/>
                    <a:pt x="105431" y="30379"/>
                  </a:cubicBezTo>
                  <a:cubicBezTo>
                    <a:pt x="104281" y="27341"/>
                    <a:pt x="104281" y="27341"/>
                    <a:pt x="104281" y="27341"/>
                  </a:cubicBezTo>
                  <a:cubicBezTo>
                    <a:pt x="103897" y="26582"/>
                    <a:pt x="103897" y="26582"/>
                    <a:pt x="103897" y="26582"/>
                  </a:cubicBezTo>
                  <a:cubicBezTo>
                    <a:pt x="102364" y="24303"/>
                    <a:pt x="102364" y="24303"/>
                    <a:pt x="102364" y="24303"/>
                  </a:cubicBezTo>
                  <a:cubicBezTo>
                    <a:pt x="99680" y="20506"/>
                    <a:pt x="99680" y="20506"/>
                    <a:pt x="99680" y="20506"/>
                  </a:cubicBezTo>
                  <a:cubicBezTo>
                    <a:pt x="97763" y="18987"/>
                    <a:pt x="97763" y="18987"/>
                    <a:pt x="97763" y="18987"/>
                  </a:cubicBezTo>
                  <a:cubicBezTo>
                    <a:pt x="95846" y="17468"/>
                    <a:pt x="95846" y="17468"/>
                    <a:pt x="95846" y="17468"/>
                  </a:cubicBezTo>
                  <a:cubicBezTo>
                    <a:pt x="94313" y="14430"/>
                    <a:pt x="94313" y="14430"/>
                    <a:pt x="94313" y="14430"/>
                  </a:cubicBezTo>
                  <a:cubicBezTo>
                    <a:pt x="91629" y="13670"/>
                    <a:pt x="91629" y="13670"/>
                    <a:pt x="91629" y="13670"/>
                  </a:cubicBezTo>
                  <a:cubicBezTo>
                    <a:pt x="88178" y="14430"/>
                    <a:pt x="88178" y="14430"/>
                    <a:pt x="88178" y="14430"/>
                  </a:cubicBezTo>
                  <a:cubicBezTo>
                    <a:pt x="87028" y="14430"/>
                    <a:pt x="87028" y="14430"/>
                    <a:pt x="87028" y="14430"/>
                  </a:cubicBezTo>
                  <a:cubicBezTo>
                    <a:pt x="85878" y="15189"/>
                    <a:pt x="85878" y="15189"/>
                    <a:pt x="85878" y="15189"/>
                  </a:cubicBezTo>
                  <a:cubicBezTo>
                    <a:pt x="85111" y="16708"/>
                    <a:pt x="85111" y="16708"/>
                    <a:pt x="85111" y="16708"/>
                  </a:cubicBezTo>
                  <a:cubicBezTo>
                    <a:pt x="83961" y="15949"/>
                    <a:pt x="83961" y="15949"/>
                    <a:pt x="83961" y="15949"/>
                  </a:cubicBezTo>
                  <a:cubicBezTo>
                    <a:pt x="82811" y="14430"/>
                    <a:pt x="82811" y="14430"/>
                    <a:pt x="82811" y="14430"/>
                  </a:cubicBezTo>
                  <a:cubicBezTo>
                    <a:pt x="80511" y="12151"/>
                    <a:pt x="80511" y="12151"/>
                    <a:pt x="80511" y="12151"/>
                  </a:cubicBezTo>
                  <a:cubicBezTo>
                    <a:pt x="77444" y="9113"/>
                    <a:pt x="77444" y="9113"/>
                    <a:pt x="77444" y="9113"/>
                  </a:cubicBezTo>
                  <a:cubicBezTo>
                    <a:pt x="3833" y="0"/>
                    <a:pt x="3833" y="0"/>
                    <a:pt x="3833" y="0"/>
                  </a:cubicBezTo>
                  <a:cubicBezTo>
                    <a:pt x="0" y="72151"/>
                    <a:pt x="0" y="72151"/>
                    <a:pt x="0" y="72151"/>
                  </a:cubicBezTo>
                  <a:cubicBezTo>
                    <a:pt x="27987" y="77468"/>
                    <a:pt x="27987" y="77468"/>
                    <a:pt x="27987" y="77468"/>
                  </a:cubicBezTo>
                  <a:cubicBezTo>
                    <a:pt x="26453" y="113164"/>
                    <a:pt x="26453" y="113164"/>
                    <a:pt x="26453" y="113164"/>
                  </a:cubicBezTo>
                  <a:cubicBezTo>
                    <a:pt x="26453" y="113164"/>
                    <a:pt x="26453" y="113164"/>
                    <a:pt x="26453" y="113164"/>
                  </a:cubicBezTo>
                  <a:cubicBezTo>
                    <a:pt x="28753" y="113164"/>
                    <a:pt x="71309" y="116962"/>
                    <a:pt x="85878" y="117721"/>
                  </a:cubicBezTo>
                  <a:cubicBezTo>
                    <a:pt x="94313" y="118481"/>
                    <a:pt x="120000" y="120000"/>
                    <a:pt x="120000" y="120000"/>
                  </a:cubicBezTo>
                  <a:close/>
                </a:path>
              </a:pathLst>
            </a:custGeom>
            <a:solidFill>
              <a:srgbClr val="1E4E7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03" name="Google Shape;503;p50"/>
            <p:cNvSpPr/>
            <p:nvPr/>
          </p:nvSpPr>
          <p:spPr>
            <a:xfrm>
              <a:off x="6293239" y="2040018"/>
              <a:ext cx="384600" cy="256200"/>
            </a:xfrm>
            <a:custGeom>
              <a:rect b="b" l="l" r="r" t="t"/>
              <a:pathLst>
                <a:path extrusionOk="0" h="120000" w="120000">
                  <a:moveTo>
                    <a:pt x="89219" y="105333"/>
                  </a:moveTo>
                  <a:cubicBezTo>
                    <a:pt x="91895" y="107333"/>
                    <a:pt x="91895" y="107333"/>
                    <a:pt x="91895" y="107333"/>
                  </a:cubicBezTo>
                  <a:cubicBezTo>
                    <a:pt x="93234" y="108666"/>
                    <a:pt x="93234" y="108666"/>
                    <a:pt x="93234" y="108666"/>
                  </a:cubicBezTo>
                  <a:cubicBezTo>
                    <a:pt x="94572" y="109333"/>
                    <a:pt x="94572" y="109333"/>
                    <a:pt x="94572" y="109333"/>
                  </a:cubicBezTo>
                  <a:cubicBezTo>
                    <a:pt x="95464" y="108000"/>
                    <a:pt x="95464" y="108000"/>
                    <a:pt x="95464" y="108000"/>
                  </a:cubicBezTo>
                  <a:cubicBezTo>
                    <a:pt x="96802" y="107333"/>
                    <a:pt x="96802" y="107333"/>
                    <a:pt x="96802" y="107333"/>
                  </a:cubicBezTo>
                  <a:cubicBezTo>
                    <a:pt x="98141" y="107333"/>
                    <a:pt x="98141" y="107333"/>
                    <a:pt x="98141" y="107333"/>
                  </a:cubicBezTo>
                  <a:cubicBezTo>
                    <a:pt x="102156" y="106666"/>
                    <a:pt x="102156" y="106666"/>
                    <a:pt x="102156" y="106666"/>
                  </a:cubicBezTo>
                  <a:cubicBezTo>
                    <a:pt x="105278" y="107333"/>
                    <a:pt x="105278" y="107333"/>
                    <a:pt x="105278" y="107333"/>
                  </a:cubicBezTo>
                  <a:cubicBezTo>
                    <a:pt x="107063" y="110000"/>
                    <a:pt x="107063" y="110000"/>
                    <a:pt x="107063" y="110000"/>
                  </a:cubicBezTo>
                  <a:cubicBezTo>
                    <a:pt x="109293" y="111333"/>
                    <a:pt x="109293" y="111333"/>
                    <a:pt x="109293" y="111333"/>
                  </a:cubicBezTo>
                  <a:cubicBezTo>
                    <a:pt x="111524" y="112666"/>
                    <a:pt x="111524" y="112666"/>
                    <a:pt x="111524" y="112666"/>
                  </a:cubicBezTo>
                  <a:cubicBezTo>
                    <a:pt x="114646" y="116000"/>
                    <a:pt x="114646" y="116000"/>
                    <a:pt x="114646" y="116000"/>
                  </a:cubicBezTo>
                  <a:cubicBezTo>
                    <a:pt x="116431" y="118000"/>
                    <a:pt x="116431" y="118000"/>
                    <a:pt x="116431" y="118000"/>
                  </a:cubicBezTo>
                  <a:cubicBezTo>
                    <a:pt x="116877" y="118666"/>
                    <a:pt x="116877" y="118666"/>
                    <a:pt x="116877" y="118666"/>
                  </a:cubicBezTo>
                  <a:cubicBezTo>
                    <a:pt x="117323" y="120000"/>
                    <a:pt x="117323" y="120000"/>
                    <a:pt x="117323" y="120000"/>
                  </a:cubicBezTo>
                  <a:cubicBezTo>
                    <a:pt x="117323" y="120000"/>
                    <a:pt x="117323" y="120000"/>
                    <a:pt x="117323" y="120000"/>
                  </a:cubicBezTo>
                  <a:cubicBezTo>
                    <a:pt x="117323" y="118000"/>
                    <a:pt x="117323" y="118000"/>
                    <a:pt x="117323" y="118000"/>
                  </a:cubicBezTo>
                  <a:cubicBezTo>
                    <a:pt x="117323" y="115333"/>
                    <a:pt x="117323" y="115333"/>
                    <a:pt x="117323" y="115333"/>
                  </a:cubicBezTo>
                  <a:cubicBezTo>
                    <a:pt x="115539" y="113333"/>
                    <a:pt x="115539" y="113333"/>
                    <a:pt x="115539" y="113333"/>
                  </a:cubicBezTo>
                  <a:cubicBezTo>
                    <a:pt x="115539" y="111333"/>
                    <a:pt x="115539" y="111333"/>
                    <a:pt x="115539" y="111333"/>
                  </a:cubicBezTo>
                  <a:cubicBezTo>
                    <a:pt x="115985" y="109333"/>
                    <a:pt x="115985" y="109333"/>
                    <a:pt x="115985" y="109333"/>
                  </a:cubicBezTo>
                  <a:cubicBezTo>
                    <a:pt x="117323" y="108666"/>
                    <a:pt x="117323" y="108666"/>
                    <a:pt x="117323" y="108666"/>
                  </a:cubicBezTo>
                  <a:cubicBezTo>
                    <a:pt x="117323" y="104000"/>
                    <a:pt x="117323" y="104000"/>
                    <a:pt x="117323" y="104000"/>
                  </a:cubicBezTo>
                  <a:cubicBezTo>
                    <a:pt x="117769" y="102000"/>
                    <a:pt x="117769" y="102000"/>
                    <a:pt x="117769" y="102000"/>
                  </a:cubicBezTo>
                  <a:cubicBezTo>
                    <a:pt x="118661" y="101333"/>
                    <a:pt x="118661" y="101333"/>
                    <a:pt x="118661" y="101333"/>
                  </a:cubicBezTo>
                  <a:cubicBezTo>
                    <a:pt x="118661" y="98666"/>
                    <a:pt x="118661" y="98666"/>
                    <a:pt x="118661" y="98666"/>
                  </a:cubicBezTo>
                  <a:cubicBezTo>
                    <a:pt x="117769" y="95333"/>
                    <a:pt x="117769" y="95333"/>
                    <a:pt x="117769" y="95333"/>
                  </a:cubicBezTo>
                  <a:cubicBezTo>
                    <a:pt x="116877" y="94666"/>
                    <a:pt x="116877" y="94666"/>
                    <a:pt x="116877" y="94666"/>
                  </a:cubicBezTo>
                  <a:cubicBezTo>
                    <a:pt x="117323" y="91333"/>
                    <a:pt x="117323" y="91333"/>
                    <a:pt x="117323" y="91333"/>
                  </a:cubicBezTo>
                  <a:cubicBezTo>
                    <a:pt x="117323" y="89333"/>
                    <a:pt x="117323" y="89333"/>
                    <a:pt x="117323" y="89333"/>
                  </a:cubicBezTo>
                  <a:cubicBezTo>
                    <a:pt x="118661" y="89333"/>
                    <a:pt x="118661" y="89333"/>
                    <a:pt x="118661" y="89333"/>
                  </a:cubicBezTo>
                  <a:cubicBezTo>
                    <a:pt x="120000" y="31333"/>
                    <a:pt x="120000" y="31333"/>
                    <a:pt x="120000" y="31333"/>
                  </a:cubicBezTo>
                  <a:cubicBezTo>
                    <a:pt x="118661" y="29333"/>
                    <a:pt x="118661" y="29333"/>
                    <a:pt x="118661" y="29333"/>
                  </a:cubicBezTo>
                  <a:cubicBezTo>
                    <a:pt x="117769" y="27333"/>
                    <a:pt x="117769" y="27333"/>
                    <a:pt x="117769" y="27333"/>
                  </a:cubicBezTo>
                  <a:cubicBezTo>
                    <a:pt x="115539" y="26000"/>
                    <a:pt x="115539" y="26000"/>
                    <a:pt x="115539" y="26000"/>
                  </a:cubicBezTo>
                  <a:cubicBezTo>
                    <a:pt x="115092" y="24000"/>
                    <a:pt x="115092" y="24000"/>
                    <a:pt x="115092" y="24000"/>
                  </a:cubicBezTo>
                  <a:cubicBezTo>
                    <a:pt x="113754" y="22000"/>
                    <a:pt x="113754" y="22000"/>
                    <a:pt x="113754" y="22000"/>
                  </a:cubicBezTo>
                  <a:cubicBezTo>
                    <a:pt x="113308" y="20666"/>
                    <a:pt x="113308" y="20666"/>
                    <a:pt x="113308" y="20666"/>
                  </a:cubicBezTo>
                  <a:cubicBezTo>
                    <a:pt x="113308" y="19333"/>
                    <a:pt x="113308" y="19333"/>
                    <a:pt x="113308" y="19333"/>
                  </a:cubicBezTo>
                  <a:cubicBezTo>
                    <a:pt x="113308" y="18000"/>
                    <a:pt x="113308" y="18000"/>
                    <a:pt x="113308" y="18000"/>
                  </a:cubicBezTo>
                  <a:cubicBezTo>
                    <a:pt x="114646" y="16000"/>
                    <a:pt x="114646" y="16000"/>
                    <a:pt x="114646" y="16000"/>
                  </a:cubicBezTo>
                  <a:cubicBezTo>
                    <a:pt x="115985" y="14000"/>
                    <a:pt x="115985" y="14000"/>
                    <a:pt x="115985" y="14000"/>
                  </a:cubicBezTo>
                  <a:cubicBezTo>
                    <a:pt x="117769" y="11333"/>
                    <a:pt x="117769" y="11333"/>
                    <a:pt x="117769" y="11333"/>
                  </a:cubicBezTo>
                  <a:cubicBezTo>
                    <a:pt x="117323" y="10000"/>
                    <a:pt x="117323" y="10000"/>
                    <a:pt x="117323" y="10000"/>
                  </a:cubicBezTo>
                  <a:cubicBezTo>
                    <a:pt x="117323" y="9333"/>
                    <a:pt x="117323" y="9333"/>
                    <a:pt x="117323" y="9333"/>
                  </a:cubicBezTo>
                  <a:cubicBezTo>
                    <a:pt x="117323" y="9333"/>
                    <a:pt x="74498" y="6666"/>
                    <a:pt x="60669" y="5333"/>
                  </a:cubicBezTo>
                  <a:cubicBezTo>
                    <a:pt x="46840" y="4000"/>
                    <a:pt x="6245" y="0"/>
                    <a:pt x="6245" y="0"/>
                  </a:cubicBezTo>
                  <a:cubicBezTo>
                    <a:pt x="0" y="94666"/>
                    <a:pt x="0" y="94666"/>
                    <a:pt x="0" y="94666"/>
                  </a:cubicBezTo>
                  <a:cubicBezTo>
                    <a:pt x="85650" y="102666"/>
                    <a:pt x="85650" y="102666"/>
                    <a:pt x="85650" y="102666"/>
                  </a:cubicBezTo>
                  <a:lnTo>
                    <a:pt x="89219" y="105333"/>
                  </a:lnTo>
                  <a:close/>
                </a:path>
              </a:pathLst>
            </a:custGeom>
            <a:solidFill>
              <a:srgbClr val="1E4E7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04" name="Google Shape;504;p50"/>
            <p:cNvSpPr/>
            <p:nvPr/>
          </p:nvSpPr>
          <p:spPr>
            <a:xfrm>
              <a:off x="5922221" y="2058568"/>
              <a:ext cx="386100" cy="318600"/>
            </a:xfrm>
            <a:custGeom>
              <a:rect b="b" l="l" r="r" t="t"/>
              <a:pathLst>
                <a:path extrusionOk="0" h="120000" w="120000">
                  <a:moveTo>
                    <a:pt x="119999" y="17142"/>
                  </a:moveTo>
                  <a:lnTo>
                    <a:pt x="119475" y="17142"/>
                  </a:lnTo>
                  <a:lnTo>
                    <a:pt x="14672" y="0"/>
                  </a:lnTo>
                  <a:lnTo>
                    <a:pt x="12576" y="14603"/>
                  </a:lnTo>
                  <a:lnTo>
                    <a:pt x="3668" y="77460"/>
                  </a:lnTo>
                  <a:lnTo>
                    <a:pt x="0" y="102857"/>
                  </a:lnTo>
                  <a:lnTo>
                    <a:pt x="31965" y="109206"/>
                  </a:lnTo>
                  <a:lnTo>
                    <a:pt x="111091" y="120000"/>
                  </a:lnTo>
                  <a:lnTo>
                    <a:pt x="115283" y="69206"/>
                  </a:lnTo>
                  <a:lnTo>
                    <a:pt x="119999" y="17142"/>
                  </a:lnTo>
                  <a:close/>
                </a:path>
              </a:pathLst>
            </a:custGeom>
            <a:solidFill>
              <a:srgbClr val="FBA110"/>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05" name="Google Shape;505;p50"/>
            <p:cNvSpPr/>
            <p:nvPr/>
          </p:nvSpPr>
          <p:spPr>
            <a:xfrm>
              <a:off x="6313476" y="1829213"/>
              <a:ext cx="359100" cy="231000"/>
            </a:xfrm>
            <a:custGeom>
              <a:rect b="b" l="l" r="r" t="t"/>
              <a:pathLst>
                <a:path extrusionOk="0" h="120000" w="120000">
                  <a:moveTo>
                    <a:pt x="119043" y="119259"/>
                  </a:moveTo>
                  <a:cubicBezTo>
                    <a:pt x="119043" y="120000"/>
                    <a:pt x="119043" y="120000"/>
                    <a:pt x="119043" y="120000"/>
                  </a:cubicBezTo>
                  <a:cubicBezTo>
                    <a:pt x="119043" y="120000"/>
                    <a:pt x="119043" y="120000"/>
                    <a:pt x="119043" y="120000"/>
                  </a:cubicBezTo>
                  <a:cubicBezTo>
                    <a:pt x="120000" y="118518"/>
                    <a:pt x="120000" y="118518"/>
                    <a:pt x="120000" y="118518"/>
                  </a:cubicBezTo>
                  <a:cubicBezTo>
                    <a:pt x="120000" y="114814"/>
                    <a:pt x="120000" y="114814"/>
                    <a:pt x="120000" y="114814"/>
                  </a:cubicBezTo>
                  <a:cubicBezTo>
                    <a:pt x="120000" y="111111"/>
                    <a:pt x="120000" y="111111"/>
                    <a:pt x="120000" y="111111"/>
                  </a:cubicBezTo>
                  <a:cubicBezTo>
                    <a:pt x="119521" y="106666"/>
                    <a:pt x="119521" y="106666"/>
                    <a:pt x="119521" y="106666"/>
                  </a:cubicBezTo>
                  <a:cubicBezTo>
                    <a:pt x="118565" y="104444"/>
                    <a:pt x="118565" y="104444"/>
                    <a:pt x="118565" y="104444"/>
                  </a:cubicBezTo>
                  <a:cubicBezTo>
                    <a:pt x="117131" y="102222"/>
                    <a:pt x="117131" y="102222"/>
                    <a:pt x="117131" y="102222"/>
                  </a:cubicBezTo>
                  <a:cubicBezTo>
                    <a:pt x="117131" y="97037"/>
                    <a:pt x="117131" y="97037"/>
                    <a:pt x="117131" y="97037"/>
                  </a:cubicBezTo>
                  <a:cubicBezTo>
                    <a:pt x="116653" y="95555"/>
                    <a:pt x="116653" y="95555"/>
                    <a:pt x="116653" y="95555"/>
                  </a:cubicBezTo>
                  <a:cubicBezTo>
                    <a:pt x="115697" y="93333"/>
                    <a:pt x="115697" y="93333"/>
                    <a:pt x="115697" y="93333"/>
                  </a:cubicBezTo>
                  <a:cubicBezTo>
                    <a:pt x="115697" y="86666"/>
                    <a:pt x="115697" y="86666"/>
                    <a:pt x="115697" y="86666"/>
                  </a:cubicBezTo>
                  <a:cubicBezTo>
                    <a:pt x="115697" y="76296"/>
                    <a:pt x="115697" y="76296"/>
                    <a:pt x="115697" y="76296"/>
                  </a:cubicBezTo>
                  <a:cubicBezTo>
                    <a:pt x="115219" y="63703"/>
                    <a:pt x="115219" y="63703"/>
                    <a:pt x="115219" y="63703"/>
                  </a:cubicBezTo>
                  <a:cubicBezTo>
                    <a:pt x="115219" y="57037"/>
                    <a:pt x="115219" y="57037"/>
                    <a:pt x="115219" y="57037"/>
                  </a:cubicBezTo>
                  <a:cubicBezTo>
                    <a:pt x="113306" y="51851"/>
                    <a:pt x="113306" y="51851"/>
                    <a:pt x="113306" y="51851"/>
                  </a:cubicBezTo>
                  <a:cubicBezTo>
                    <a:pt x="111872" y="44444"/>
                    <a:pt x="111872" y="44444"/>
                    <a:pt x="111872" y="44444"/>
                  </a:cubicBezTo>
                  <a:cubicBezTo>
                    <a:pt x="110916" y="40000"/>
                    <a:pt x="110916" y="40000"/>
                    <a:pt x="110916" y="40000"/>
                  </a:cubicBezTo>
                  <a:cubicBezTo>
                    <a:pt x="111872" y="34814"/>
                    <a:pt x="111872" y="34814"/>
                    <a:pt x="111872" y="34814"/>
                  </a:cubicBezTo>
                  <a:cubicBezTo>
                    <a:pt x="111394" y="30370"/>
                    <a:pt x="111394" y="30370"/>
                    <a:pt x="111394" y="30370"/>
                  </a:cubicBezTo>
                  <a:cubicBezTo>
                    <a:pt x="110916" y="28888"/>
                    <a:pt x="110916" y="28888"/>
                    <a:pt x="110916" y="28888"/>
                  </a:cubicBezTo>
                  <a:cubicBezTo>
                    <a:pt x="110916" y="25185"/>
                    <a:pt x="110916" y="25185"/>
                    <a:pt x="110916" y="25185"/>
                  </a:cubicBezTo>
                  <a:cubicBezTo>
                    <a:pt x="110916" y="24444"/>
                    <a:pt x="110916" y="24444"/>
                    <a:pt x="110916" y="24444"/>
                  </a:cubicBezTo>
                  <a:cubicBezTo>
                    <a:pt x="111872" y="22962"/>
                    <a:pt x="111872" y="22962"/>
                    <a:pt x="111872" y="22962"/>
                  </a:cubicBezTo>
                  <a:cubicBezTo>
                    <a:pt x="112350" y="21481"/>
                    <a:pt x="112350" y="21481"/>
                    <a:pt x="112350" y="21481"/>
                  </a:cubicBezTo>
                  <a:cubicBezTo>
                    <a:pt x="112350" y="18518"/>
                    <a:pt x="112350" y="18518"/>
                    <a:pt x="112350" y="18518"/>
                  </a:cubicBezTo>
                  <a:cubicBezTo>
                    <a:pt x="110916" y="16296"/>
                    <a:pt x="110916" y="16296"/>
                    <a:pt x="110916" y="16296"/>
                  </a:cubicBezTo>
                  <a:cubicBezTo>
                    <a:pt x="110916" y="15555"/>
                    <a:pt x="110916" y="15555"/>
                    <a:pt x="110916" y="15555"/>
                  </a:cubicBezTo>
                  <a:cubicBezTo>
                    <a:pt x="110438" y="13333"/>
                    <a:pt x="110438" y="13333"/>
                    <a:pt x="110438" y="13333"/>
                  </a:cubicBezTo>
                  <a:cubicBezTo>
                    <a:pt x="109960" y="9629"/>
                    <a:pt x="109960" y="9629"/>
                    <a:pt x="109960" y="9629"/>
                  </a:cubicBezTo>
                  <a:cubicBezTo>
                    <a:pt x="109960" y="9629"/>
                    <a:pt x="62151" y="6666"/>
                    <a:pt x="46374" y="5185"/>
                  </a:cubicBezTo>
                  <a:cubicBezTo>
                    <a:pt x="36334" y="4444"/>
                    <a:pt x="6693" y="0"/>
                    <a:pt x="6693" y="0"/>
                  </a:cubicBezTo>
                  <a:cubicBezTo>
                    <a:pt x="0" y="108888"/>
                    <a:pt x="0" y="108888"/>
                    <a:pt x="0" y="108888"/>
                  </a:cubicBezTo>
                  <a:cubicBezTo>
                    <a:pt x="0" y="108888"/>
                    <a:pt x="43505" y="113333"/>
                    <a:pt x="58326" y="114814"/>
                  </a:cubicBezTo>
                  <a:cubicBezTo>
                    <a:pt x="73147" y="116296"/>
                    <a:pt x="119043" y="119259"/>
                    <a:pt x="119043" y="119259"/>
                  </a:cubicBezTo>
                  <a:close/>
                </a:path>
              </a:pathLst>
            </a:custGeom>
            <a:solidFill>
              <a:srgbClr val="1E4E7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06" name="Google Shape;506;p50"/>
            <p:cNvSpPr/>
            <p:nvPr/>
          </p:nvSpPr>
          <p:spPr>
            <a:xfrm>
              <a:off x="5982933" y="2348638"/>
              <a:ext cx="401400" cy="315300"/>
            </a:xfrm>
            <a:custGeom>
              <a:rect b="b" l="l" r="r" t="t"/>
              <a:pathLst>
                <a:path extrusionOk="0" h="120000" w="120000">
                  <a:moveTo>
                    <a:pt x="114021" y="120000"/>
                  </a:moveTo>
                  <a:cubicBezTo>
                    <a:pt x="118291" y="40723"/>
                    <a:pt x="118291" y="40723"/>
                    <a:pt x="118291" y="40723"/>
                  </a:cubicBezTo>
                  <a:cubicBezTo>
                    <a:pt x="118291" y="40723"/>
                    <a:pt x="118291" y="40723"/>
                    <a:pt x="118291" y="40723"/>
                  </a:cubicBezTo>
                  <a:cubicBezTo>
                    <a:pt x="118291" y="40723"/>
                    <a:pt x="118291" y="40723"/>
                    <a:pt x="118291" y="40723"/>
                  </a:cubicBezTo>
                  <a:cubicBezTo>
                    <a:pt x="120000" y="15203"/>
                    <a:pt x="120000" y="15203"/>
                    <a:pt x="120000" y="15203"/>
                  </a:cubicBezTo>
                  <a:cubicBezTo>
                    <a:pt x="88825" y="11402"/>
                    <a:pt x="88825" y="11402"/>
                    <a:pt x="88825" y="11402"/>
                  </a:cubicBezTo>
                  <a:cubicBezTo>
                    <a:pt x="12811" y="0"/>
                    <a:pt x="12811" y="0"/>
                    <a:pt x="12811" y="0"/>
                  </a:cubicBezTo>
                  <a:cubicBezTo>
                    <a:pt x="0" y="104253"/>
                    <a:pt x="0" y="104253"/>
                    <a:pt x="0" y="104253"/>
                  </a:cubicBezTo>
                  <a:cubicBezTo>
                    <a:pt x="97793" y="118914"/>
                    <a:pt x="97793" y="118914"/>
                    <a:pt x="97793" y="118914"/>
                  </a:cubicBezTo>
                  <a:cubicBezTo>
                    <a:pt x="97793" y="118914"/>
                    <a:pt x="104626" y="119457"/>
                    <a:pt x="114021" y="120000"/>
                  </a:cubicBezTo>
                  <a:close/>
                </a:path>
              </a:pathLst>
            </a:custGeom>
            <a:solidFill>
              <a:srgbClr val="FBA110"/>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07" name="Google Shape;507;p50"/>
            <p:cNvSpPr/>
            <p:nvPr/>
          </p:nvSpPr>
          <p:spPr>
            <a:xfrm>
              <a:off x="5716476" y="2235646"/>
              <a:ext cx="308700" cy="386100"/>
            </a:xfrm>
            <a:custGeom>
              <a:rect b="b" l="l" r="r" t="t"/>
              <a:pathLst>
                <a:path extrusionOk="0" h="120000" w="120000">
                  <a:moveTo>
                    <a:pt x="120000" y="35109"/>
                  </a:moveTo>
                  <a:lnTo>
                    <a:pt x="80000" y="29868"/>
                  </a:lnTo>
                  <a:lnTo>
                    <a:pt x="84590" y="8908"/>
                  </a:lnTo>
                  <a:lnTo>
                    <a:pt x="25573" y="0"/>
                  </a:lnTo>
                  <a:lnTo>
                    <a:pt x="0" y="105327"/>
                  </a:lnTo>
                  <a:lnTo>
                    <a:pt x="103606" y="119999"/>
                  </a:lnTo>
                  <a:lnTo>
                    <a:pt x="120000" y="35109"/>
                  </a:lnTo>
                  <a:close/>
                </a:path>
              </a:pathLst>
            </a:custGeom>
            <a:solidFill>
              <a:srgbClr val="FBA110"/>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08" name="Google Shape;508;p50"/>
            <p:cNvSpPr/>
            <p:nvPr/>
          </p:nvSpPr>
          <p:spPr>
            <a:xfrm>
              <a:off x="5428094" y="2164816"/>
              <a:ext cx="354300" cy="536400"/>
            </a:xfrm>
            <a:custGeom>
              <a:rect b="b" l="l" r="r" t="t"/>
              <a:pathLst>
                <a:path extrusionOk="0" h="120000" w="120000">
                  <a:moveTo>
                    <a:pt x="2419" y="41920"/>
                  </a:moveTo>
                  <a:cubicBezTo>
                    <a:pt x="483" y="42240"/>
                    <a:pt x="483" y="42240"/>
                    <a:pt x="483" y="42240"/>
                  </a:cubicBezTo>
                  <a:cubicBezTo>
                    <a:pt x="0" y="43200"/>
                    <a:pt x="0" y="43200"/>
                    <a:pt x="0" y="43200"/>
                  </a:cubicBezTo>
                  <a:cubicBezTo>
                    <a:pt x="483" y="44480"/>
                    <a:pt x="483" y="44480"/>
                    <a:pt x="483" y="44480"/>
                  </a:cubicBezTo>
                  <a:cubicBezTo>
                    <a:pt x="967" y="45440"/>
                    <a:pt x="967" y="45440"/>
                    <a:pt x="967" y="45440"/>
                  </a:cubicBezTo>
                  <a:cubicBezTo>
                    <a:pt x="1451" y="45760"/>
                    <a:pt x="1451" y="45760"/>
                    <a:pt x="1451" y="45760"/>
                  </a:cubicBezTo>
                  <a:cubicBezTo>
                    <a:pt x="3387" y="46400"/>
                    <a:pt x="3387" y="46400"/>
                    <a:pt x="3387" y="46400"/>
                  </a:cubicBezTo>
                  <a:cubicBezTo>
                    <a:pt x="77419" y="120000"/>
                    <a:pt x="77419" y="120000"/>
                    <a:pt x="77419" y="120000"/>
                  </a:cubicBezTo>
                  <a:cubicBezTo>
                    <a:pt x="78870" y="118720"/>
                    <a:pt x="78870" y="118720"/>
                    <a:pt x="78870" y="118720"/>
                  </a:cubicBezTo>
                  <a:cubicBezTo>
                    <a:pt x="79354" y="117440"/>
                    <a:pt x="79354" y="117440"/>
                    <a:pt x="79354" y="117440"/>
                  </a:cubicBezTo>
                  <a:cubicBezTo>
                    <a:pt x="79354" y="113280"/>
                    <a:pt x="79354" y="113280"/>
                    <a:pt x="79354" y="113280"/>
                  </a:cubicBezTo>
                  <a:cubicBezTo>
                    <a:pt x="79354" y="108800"/>
                    <a:pt x="79354" y="108800"/>
                    <a:pt x="79354" y="108800"/>
                  </a:cubicBezTo>
                  <a:cubicBezTo>
                    <a:pt x="79354" y="105280"/>
                    <a:pt x="79354" y="105280"/>
                    <a:pt x="79354" y="105280"/>
                  </a:cubicBezTo>
                  <a:cubicBezTo>
                    <a:pt x="80806" y="104320"/>
                    <a:pt x="80806" y="104320"/>
                    <a:pt x="80806" y="104320"/>
                  </a:cubicBezTo>
                  <a:cubicBezTo>
                    <a:pt x="84193" y="103680"/>
                    <a:pt x="84193" y="103680"/>
                    <a:pt x="84193" y="103680"/>
                  </a:cubicBezTo>
                  <a:cubicBezTo>
                    <a:pt x="85161" y="104960"/>
                    <a:pt x="85161" y="104960"/>
                    <a:pt x="85161" y="104960"/>
                  </a:cubicBezTo>
                  <a:cubicBezTo>
                    <a:pt x="87096" y="104320"/>
                    <a:pt x="87096" y="104320"/>
                    <a:pt x="87096" y="104320"/>
                  </a:cubicBezTo>
                  <a:cubicBezTo>
                    <a:pt x="89516" y="105600"/>
                    <a:pt x="89516" y="105600"/>
                    <a:pt x="89516" y="105600"/>
                  </a:cubicBezTo>
                  <a:cubicBezTo>
                    <a:pt x="90967" y="106240"/>
                    <a:pt x="90967" y="106240"/>
                    <a:pt x="90967" y="106240"/>
                  </a:cubicBezTo>
                  <a:cubicBezTo>
                    <a:pt x="92419" y="105600"/>
                    <a:pt x="92419" y="105600"/>
                    <a:pt x="92419" y="105600"/>
                  </a:cubicBezTo>
                  <a:cubicBezTo>
                    <a:pt x="92419" y="105600"/>
                    <a:pt x="94354" y="101120"/>
                    <a:pt x="95322" y="99840"/>
                  </a:cubicBezTo>
                  <a:cubicBezTo>
                    <a:pt x="95806" y="97920"/>
                    <a:pt x="97741" y="91840"/>
                    <a:pt x="97741" y="91840"/>
                  </a:cubicBezTo>
                  <a:cubicBezTo>
                    <a:pt x="120000" y="15680"/>
                    <a:pt x="120000" y="15680"/>
                    <a:pt x="120000" y="15680"/>
                  </a:cubicBezTo>
                  <a:cubicBezTo>
                    <a:pt x="120000" y="15680"/>
                    <a:pt x="78870" y="9920"/>
                    <a:pt x="64838" y="7680"/>
                  </a:cubicBezTo>
                  <a:cubicBezTo>
                    <a:pt x="53709" y="6080"/>
                    <a:pt x="20322" y="0"/>
                    <a:pt x="20322" y="0"/>
                  </a:cubicBezTo>
                  <a:cubicBezTo>
                    <a:pt x="3870" y="41600"/>
                    <a:pt x="3870" y="41600"/>
                    <a:pt x="3870" y="41600"/>
                  </a:cubicBezTo>
                  <a:lnTo>
                    <a:pt x="2419" y="41920"/>
                  </a:lnTo>
                  <a:close/>
                </a:path>
              </a:pathLst>
            </a:custGeom>
            <a:solidFill>
              <a:srgbClr val="FBA110"/>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09" name="Google Shape;509;p50"/>
            <p:cNvSpPr/>
            <p:nvPr/>
          </p:nvSpPr>
          <p:spPr>
            <a:xfrm>
              <a:off x="5278001" y="1830900"/>
              <a:ext cx="440100" cy="372600"/>
            </a:xfrm>
            <a:custGeom>
              <a:rect b="b" l="l" r="r" t="t"/>
              <a:pathLst>
                <a:path extrusionOk="0" h="120000" w="120000">
                  <a:moveTo>
                    <a:pt x="97792" y="120000"/>
                  </a:moveTo>
                  <a:cubicBezTo>
                    <a:pt x="104805" y="83678"/>
                    <a:pt x="104805" y="83678"/>
                    <a:pt x="104805" y="83678"/>
                  </a:cubicBezTo>
                  <a:cubicBezTo>
                    <a:pt x="104805" y="81379"/>
                    <a:pt x="104805" y="81379"/>
                    <a:pt x="104805" y="81379"/>
                  </a:cubicBezTo>
                  <a:cubicBezTo>
                    <a:pt x="105194" y="80459"/>
                    <a:pt x="105194" y="80459"/>
                    <a:pt x="105194" y="80459"/>
                  </a:cubicBezTo>
                  <a:cubicBezTo>
                    <a:pt x="107142" y="79540"/>
                    <a:pt x="107142" y="79540"/>
                    <a:pt x="107142" y="79540"/>
                  </a:cubicBezTo>
                  <a:cubicBezTo>
                    <a:pt x="107142" y="78620"/>
                    <a:pt x="107142" y="78620"/>
                    <a:pt x="107142" y="78620"/>
                  </a:cubicBezTo>
                  <a:cubicBezTo>
                    <a:pt x="107532" y="76781"/>
                    <a:pt x="107532" y="76781"/>
                    <a:pt x="107532" y="76781"/>
                  </a:cubicBezTo>
                  <a:cubicBezTo>
                    <a:pt x="107532" y="73103"/>
                    <a:pt x="107532" y="73103"/>
                    <a:pt x="107532" y="73103"/>
                  </a:cubicBezTo>
                  <a:cubicBezTo>
                    <a:pt x="107922" y="72183"/>
                    <a:pt x="107922" y="72183"/>
                    <a:pt x="107922" y="72183"/>
                  </a:cubicBezTo>
                  <a:cubicBezTo>
                    <a:pt x="106753" y="70804"/>
                    <a:pt x="106753" y="70804"/>
                    <a:pt x="106753" y="70804"/>
                  </a:cubicBezTo>
                  <a:cubicBezTo>
                    <a:pt x="106363" y="70804"/>
                    <a:pt x="106363" y="70804"/>
                    <a:pt x="106363" y="70804"/>
                  </a:cubicBezTo>
                  <a:cubicBezTo>
                    <a:pt x="105584" y="70344"/>
                    <a:pt x="105584" y="70344"/>
                    <a:pt x="105584" y="70344"/>
                  </a:cubicBezTo>
                  <a:cubicBezTo>
                    <a:pt x="104805" y="68965"/>
                    <a:pt x="104805" y="68965"/>
                    <a:pt x="104805" y="68965"/>
                  </a:cubicBezTo>
                  <a:cubicBezTo>
                    <a:pt x="105194" y="66666"/>
                    <a:pt x="105194" y="66666"/>
                    <a:pt x="105194" y="66666"/>
                  </a:cubicBezTo>
                  <a:cubicBezTo>
                    <a:pt x="105584" y="65287"/>
                    <a:pt x="105584" y="65287"/>
                    <a:pt x="105584" y="65287"/>
                  </a:cubicBezTo>
                  <a:cubicBezTo>
                    <a:pt x="107922" y="62988"/>
                    <a:pt x="107922" y="62988"/>
                    <a:pt x="107922" y="62988"/>
                  </a:cubicBezTo>
                  <a:cubicBezTo>
                    <a:pt x="111038" y="59310"/>
                    <a:pt x="111038" y="59310"/>
                    <a:pt x="111038" y="59310"/>
                  </a:cubicBezTo>
                  <a:cubicBezTo>
                    <a:pt x="112207" y="57471"/>
                    <a:pt x="112207" y="57471"/>
                    <a:pt x="112207" y="57471"/>
                  </a:cubicBezTo>
                  <a:cubicBezTo>
                    <a:pt x="112597" y="55632"/>
                    <a:pt x="112597" y="55632"/>
                    <a:pt x="112597" y="55632"/>
                  </a:cubicBezTo>
                  <a:cubicBezTo>
                    <a:pt x="113376" y="55172"/>
                    <a:pt x="113376" y="55172"/>
                    <a:pt x="113376" y="55172"/>
                  </a:cubicBezTo>
                  <a:cubicBezTo>
                    <a:pt x="114155" y="52873"/>
                    <a:pt x="114155" y="52873"/>
                    <a:pt x="114155" y="52873"/>
                  </a:cubicBezTo>
                  <a:cubicBezTo>
                    <a:pt x="115714" y="51034"/>
                    <a:pt x="115714" y="51034"/>
                    <a:pt x="115714" y="51034"/>
                  </a:cubicBezTo>
                  <a:cubicBezTo>
                    <a:pt x="116883" y="49195"/>
                    <a:pt x="116883" y="49195"/>
                    <a:pt x="116883" y="49195"/>
                  </a:cubicBezTo>
                  <a:cubicBezTo>
                    <a:pt x="118441" y="47816"/>
                    <a:pt x="118441" y="47816"/>
                    <a:pt x="118441" y="47816"/>
                  </a:cubicBezTo>
                  <a:cubicBezTo>
                    <a:pt x="118831" y="45517"/>
                    <a:pt x="118831" y="45517"/>
                    <a:pt x="118831" y="45517"/>
                  </a:cubicBezTo>
                  <a:cubicBezTo>
                    <a:pt x="120000" y="45057"/>
                    <a:pt x="120000" y="45057"/>
                    <a:pt x="120000" y="45057"/>
                  </a:cubicBezTo>
                  <a:cubicBezTo>
                    <a:pt x="120000" y="43218"/>
                    <a:pt x="120000" y="43218"/>
                    <a:pt x="120000" y="43218"/>
                  </a:cubicBezTo>
                  <a:cubicBezTo>
                    <a:pt x="119610" y="41379"/>
                    <a:pt x="119610" y="41379"/>
                    <a:pt x="119610" y="41379"/>
                  </a:cubicBezTo>
                  <a:cubicBezTo>
                    <a:pt x="118831" y="40000"/>
                    <a:pt x="118831" y="40000"/>
                    <a:pt x="118831" y="40000"/>
                  </a:cubicBezTo>
                  <a:cubicBezTo>
                    <a:pt x="116883" y="38160"/>
                    <a:pt x="116883" y="38160"/>
                    <a:pt x="116883" y="38160"/>
                  </a:cubicBezTo>
                  <a:cubicBezTo>
                    <a:pt x="115714" y="35862"/>
                    <a:pt x="115714" y="35862"/>
                    <a:pt x="115714" y="35862"/>
                  </a:cubicBezTo>
                  <a:cubicBezTo>
                    <a:pt x="115714" y="34022"/>
                    <a:pt x="115714" y="34022"/>
                    <a:pt x="115714" y="34022"/>
                  </a:cubicBezTo>
                  <a:cubicBezTo>
                    <a:pt x="90000" y="26206"/>
                    <a:pt x="90000" y="26206"/>
                    <a:pt x="90000" y="26206"/>
                  </a:cubicBezTo>
                  <a:cubicBezTo>
                    <a:pt x="85714" y="25747"/>
                    <a:pt x="85714" y="25747"/>
                    <a:pt x="85714" y="25747"/>
                  </a:cubicBezTo>
                  <a:cubicBezTo>
                    <a:pt x="84155" y="26206"/>
                    <a:pt x="84155" y="26206"/>
                    <a:pt x="84155" y="26206"/>
                  </a:cubicBezTo>
                  <a:cubicBezTo>
                    <a:pt x="82207" y="25747"/>
                    <a:pt x="82207" y="25747"/>
                    <a:pt x="82207" y="25747"/>
                  </a:cubicBezTo>
                  <a:cubicBezTo>
                    <a:pt x="80649" y="26206"/>
                    <a:pt x="80649" y="26206"/>
                    <a:pt x="80649" y="26206"/>
                  </a:cubicBezTo>
                  <a:cubicBezTo>
                    <a:pt x="69350" y="26666"/>
                    <a:pt x="69350" y="26666"/>
                    <a:pt x="69350" y="26666"/>
                  </a:cubicBezTo>
                  <a:cubicBezTo>
                    <a:pt x="68181" y="25747"/>
                    <a:pt x="68181" y="25747"/>
                    <a:pt x="68181" y="25747"/>
                  </a:cubicBezTo>
                  <a:cubicBezTo>
                    <a:pt x="67012" y="26206"/>
                    <a:pt x="67012" y="26206"/>
                    <a:pt x="67012" y="26206"/>
                  </a:cubicBezTo>
                  <a:cubicBezTo>
                    <a:pt x="65844" y="26666"/>
                    <a:pt x="65844" y="26666"/>
                    <a:pt x="65844" y="26666"/>
                  </a:cubicBezTo>
                  <a:cubicBezTo>
                    <a:pt x="65064" y="26666"/>
                    <a:pt x="65064" y="26666"/>
                    <a:pt x="65064" y="26666"/>
                  </a:cubicBezTo>
                  <a:cubicBezTo>
                    <a:pt x="63896" y="26206"/>
                    <a:pt x="63896" y="26206"/>
                    <a:pt x="63896" y="26206"/>
                  </a:cubicBezTo>
                  <a:cubicBezTo>
                    <a:pt x="63896" y="25747"/>
                    <a:pt x="63896" y="25747"/>
                    <a:pt x="63896" y="25747"/>
                  </a:cubicBezTo>
                  <a:cubicBezTo>
                    <a:pt x="61948" y="25747"/>
                    <a:pt x="61948" y="25747"/>
                    <a:pt x="61948" y="25747"/>
                  </a:cubicBezTo>
                  <a:cubicBezTo>
                    <a:pt x="60779" y="25287"/>
                    <a:pt x="60779" y="25287"/>
                    <a:pt x="60779" y="25287"/>
                  </a:cubicBezTo>
                  <a:cubicBezTo>
                    <a:pt x="60389" y="24367"/>
                    <a:pt x="60389" y="24367"/>
                    <a:pt x="60389" y="24367"/>
                  </a:cubicBezTo>
                  <a:cubicBezTo>
                    <a:pt x="60389" y="23908"/>
                    <a:pt x="60389" y="23908"/>
                    <a:pt x="60389" y="23908"/>
                  </a:cubicBezTo>
                  <a:cubicBezTo>
                    <a:pt x="58831" y="23448"/>
                    <a:pt x="58831" y="23448"/>
                    <a:pt x="58831" y="23448"/>
                  </a:cubicBezTo>
                  <a:cubicBezTo>
                    <a:pt x="55714" y="22528"/>
                    <a:pt x="55714" y="22528"/>
                    <a:pt x="55714" y="22528"/>
                  </a:cubicBezTo>
                  <a:cubicBezTo>
                    <a:pt x="53766" y="21609"/>
                    <a:pt x="53766" y="21609"/>
                    <a:pt x="53766" y="21609"/>
                  </a:cubicBezTo>
                  <a:cubicBezTo>
                    <a:pt x="52987" y="21149"/>
                    <a:pt x="52987" y="21149"/>
                    <a:pt x="52987" y="21149"/>
                  </a:cubicBezTo>
                  <a:cubicBezTo>
                    <a:pt x="50649" y="21609"/>
                    <a:pt x="50649" y="21609"/>
                    <a:pt x="50649" y="21609"/>
                  </a:cubicBezTo>
                  <a:cubicBezTo>
                    <a:pt x="47142" y="22528"/>
                    <a:pt x="47142" y="22528"/>
                    <a:pt x="47142" y="22528"/>
                  </a:cubicBezTo>
                  <a:cubicBezTo>
                    <a:pt x="42857" y="21149"/>
                    <a:pt x="42857" y="21149"/>
                    <a:pt x="42857" y="21149"/>
                  </a:cubicBezTo>
                  <a:cubicBezTo>
                    <a:pt x="40129" y="18390"/>
                    <a:pt x="40129" y="18390"/>
                    <a:pt x="40129" y="18390"/>
                  </a:cubicBezTo>
                  <a:cubicBezTo>
                    <a:pt x="40129" y="18390"/>
                    <a:pt x="41298" y="15172"/>
                    <a:pt x="40909" y="11034"/>
                  </a:cubicBezTo>
                  <a:cubicBezTo>
                    <a:pt x="40519" y="6436"/>
                    <a:pt x="38571" y="5517"/>
                    <a:pt x="38571" y="5517"/>
                  </a:cubicBezTo>
                  <a:cubicBezTo>
                    <a:pt x="36623" y="5517"/>
                    <a:pt x="36623" y="5517"/>
                    <a:pt x="36623" y="5517"/>
                  </a:cubicBezTo>
                  <a:cubicBezTo>
                    <a:pt x="35064" y="4597"/>
                    <a:pt x="35064" y="4597"/>
                    <a:pt x="35064" y="4597"/>
                  </a:cubicBezTo>
                  <a:cubicBezTo>
                    <a:pt x="35064" y="4597"/>
                    <a:pt x="35064" y="1839"/>
                    <a:pt x="33116" y="1839"/>
                  </a:cubicBezTo>
                  <a:cubicBezTo>
                    <a:pt x="31168" y="1839"/>
                    <a:pt x="31168" y="1839"/>
                    <a:pt x="31168" y="1839"/>
                  </a:cubicBezTo>
                  <a:cubicBezTo>
                    <a:pt x="28831" y="1379"/>
                    <a:pt x="28831" y="1379"/>
                    <a:pt x="28831" y="1379"/>
                  </a:cubicBezTo>
                  <a:cubicBezTo>
                    <a:pt x="27272" y="0"/>
                    <a:pt x="27272" y="0"/>
                    <a:pt x="27272" y="0"/>
                  </a:cubicBezTo>
                  <a:cubicBezTo>
                    <a:pt x="27272" y="3218"/>
                    <a:pt x="27272" y="3218"/>
                    <a:pt x="27272" y="3218"/>
                  </a:cubicBezTo>
                  <a:cubicBezTo>
                    <a:pt x="26493" y="5977"/>
                    <a:pt x="26493" y="5977"/>
                    <a:pt x="26493" y="5977"/>
                  </a:cubicBezTo>
                  <a:cubicBezTo>
                    <a:pt x="24545" y="10114"/>
                    <a:pt x="24545" y="10114"/>
                    <a:pt x="24545" y="10114"/>
                  </a:cubicBezTo>
                  <a:cubicBezTo>
                    <a:pt x="24935" y="12873"/>
                    <a:pt x="24935" y="12873"/>
                    <a:pt x="24935" y="12873"/>
                  </a:cubicBezTo>
                  <a:cubicBezTo>
                    <a:pt x="24545" y="15172"/>
                    <a:pt x="24545" y="15172"/>
                    <a:pt x="24545" y="15172"/>
                  </a:cubicBezTo>
                  <a:cubicBezTo>
                    <a:pt x="23376" y="17471"/>
                    <a:pt x="23376" y="17471"/>
                    <a:pt x="23376" y="17471"/>
                  </a:cubicBezTo>
                  <a:cubicBezTo>
                    <a:pt x="22597" y="19770"/>
                    <a:pt x="22597" y="19770"/>
                    <a:pt x="22597" y="19770"/>
                  </a:cubicBezTo>
                  <a:cubicBezTo>
                    <a:pt x="21428" y="22988"/>
                    <a:pt x="21428" y="22988"/>
                    <a:pt x="21428" y="22988"/>
                  </a:cubicBezTo>
                  <a:cubicBezTo>
                    <a:pt x="20649" y="25287"/>
                    <a:pt x="20649" y="25287"/>
                    <a:pt x="20649" y="25287"/>
                  </a:cubicBezTo>
                  <a:cubicBezTo>
                    <a:pt x="18311" y="30804"/>
                    <a:pt x="18311" y="30804"/>
                    <a:pt x="18311" y="30804"/>
                  </a:cubicBezTo>
                  <a:cubicBezTo>
                    <a:pt x="15584" y="39080"/>
                    <a:pt x="15584" y="39080"/>
                    <a:pt x="15584" y="39080"/>
                  </a:cubicBezTo>
                  <a:cubicBezTo>
                    <a:pt x="13636" y="45057"/>
                    <a:pt x="13636" y="45057"/>
                    <a:pt x="13636" y="45057"/>
                  </a:cubicBezTo>
                  <a:cubicBezTo>
                    <a:pt x="11688" y="51034"/>
                    <a:pt x="11688" y="51034"/>
                    <a:pt x="11688" y="51034"/>
                  </a:cubicBezTo>
                  <a:cubicBezTo>
                    <a:pt x="9350" y="55172"/>
                    <a:pt x="9350" y="55172"/>
                    <a:pt x="9350" y="55172"/>
                  </a:cubicBezTo>
                  <a:cubicBezTo>
                    <a:pt x="8571" y="57011"/>
                    <a:pt x="8571" y="57011"/>
                    <a:pt x="8571" y="57011"/>
                  </a:cubicBezTo>
                  <a:cubicBezTo>
                    <a:pt x="7012" y="59770"/>
                    <a:pt x="7012" y="59770"/>
                    <a:pt x="7012" y="59770"/>
                  </a:cubicBezTo>
                  <a:cubicBezTo>
                    <a:pt x="5844" y="61149"/>
                    <a:pt x="5844" y="61149"/>
                    <a:pt x="5844" y="61149"/>
                  </a:cubicBezTo>
                  <a:cubicBezTo>
                    <a:pt x="5454" y="62528"/>
                    <a:pt x="5454" y="62528"/>
                    <a:pt x="5454" y="62528"/>
                  </a:cubicBezTo>
                  <a:cubicBezTo>
                    <a:pt x="4285" y="64827"/>
                    <a:pt x="4285" y="64827"/>
                    <a:pt x="4285" y="64827"/>
                  </a:cubicBezTo>
                  <a:cubicBezTo>
                    <a:pt x="1948" y="68045"/>
                    <a:pt x="1948" y="68045"/>
                    <a:pt x="1948" y="68045"/>
                  </a:cubicBezTo>
                  <a:cubicBezTo>
                    <a:pt x="1168" y="69885"/>
                    <a:pt x="1168" y="69885"/>
                    <a:pt x="1168" y="69885"/>
                  </a:cubicBezTo>
                  <a:cubicBezTo>
                    <a:pt x="1948" y="73563"/>
                    <a:pt x="1948" y="73563"/>
                    <a:pt x="1948" y="73563"/>
                  </a:cubicBezTo>
                  <a:cubicBezTo>
                    <a:pt x="1948" y="74482"/>
                    <a:pt x="1948" y="74482"/>
                    <a:pt x="1948" y="74482"/>
                  </a:cubicBezTo>
                  <a:cubicBezTo>
                    <a:pt x="1948" y="75402"/>
                    <a:pt x="1948" y="75402"/>
                    <a:pt x="1948" y="75402"/>
                  </a:cubicBezTo>
                  <a:cubicBezTo>
                    <a:pt x="1558" y="75862"/>
                    <a:pt x="1558" y="75862"/>
                    <a:pt x="1558" y="75862"/>
                  </a:cubicBezTo>
                  <a:cubicBezTo>
                    <a:pt x="1168" y="77701"/>
                    <a:pt x="1168" y="77701"/>
                    <a:pt x="1168" y="77701"/>
                  </a:cubicBezTo>
                  <a:cubicBezTo>
                    <a:pt x="389" y="78160"/>
                    <a:pt x="389" y="78160"/>
                    <a:pt x="389" y="78160"/>
                  </a:cubicBezTo>
                  <a:cubicBezTo>
                    <a:pt x="389" y="80000"/>
                    <a:pt x="389" y="80000"/>
                    <a:pt x="389" y="80000"/>
                  </a:cubicBezTo>
                  <a:cubicBezTo>
                    <a:pt x="0" y="83678"/>
                    <a:pt x="0" y="83678"/>
                    <a:pt x="0" y="83678"/>
                  </a:cubicBezTo>
                  <a:cubicBezTo>
                    <a:pt x="0" y="85977"/>
                    <a:pt x="0" y="85977"/>
                    <a:pt x="0" y="85977"/>
                  </a:cubicBezTo>
                  <a:cubicBezTo>
                    <a:pt x="779" y="87356"/>
                    <a:pt x="779" y="87356"/>
                    <a:pt x="779" y="87356"/>
                  </a:cubicBezTo>
                  <a:cubicBezTo>
                    <a:pt x="1168" y="88735"/>
                    <a:pt x="1168" y="88735"/>
                    <a:pt x="1168" y="88735"/>
                  </a:cubicBezTo>
                  <a:cubicBezTo>
                    <a:pt x="57272" y="107586"/>
                    <a:pt x="57272" y="107586"/>
                    <a:pt x="57272" y="107586"/>
                  </a:cubicBezTo>
                  <a:cubicBezTo>
                    <a:pt x="57272" y="107586"/>
                    <a:pt x="84155" y="116321"/>
                    <a:pt x="93116" y="118620"/>
                  </a:cubicBezTo>
                  <a:cubicBezTo>
                    <a:pt x="94285" y="119080"/>
                    <a:pt x="95844" y="119540"/>
                    <a:pt x="97792" y="120000"/>
                  </a:cubicBezTo>
                  <a:close/>
                </a:path>
              </a:pathLst>
            </a:custGeom>
            <a:solidFill>
              <a:srgbClr val="FBA110"/>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10" name="Google Shape;510;p50"/>
            <p:cNvSpPr/>
            <p:nvPr/>
          </p:nvSpPr>
          <p:spPr>
            <a:xfrm>
              <a:off x="5637212" y="1731400"/>
              <a:ext cx="325500" cy="532800"/>
            </a:xfrm>
            <a:custGeom>
              <a:rect b="b" l="l" r="r" t="t"/>
              <a:pathLst>
                <a:path extrusionOk="0" h="120000" w="120000">
                  <a:moveTo>
                    <a:pt x="25263" y="42466"/>
                  </a:moveTo>
                  <a:cubicBezTo>
                    <a:pt x="25263" y="44396"/>
                    <a:pt x="24210" y="46005"/>
                    <a:pt x="24210" y="46005"/>
                  </a:cubicBezTo>
                  <a:cubicBezTo>
                    <a:pt x="24210" y="47292"/>
                    <a:pt x="24210" y="47292"/>
                    <a:pt x="24210" y="47292"/>
                  </a:cubicBezTo>
                  <a:cubicBezTo>
                    <a:pt x="25789" y="48900"/>
                    <a:pt x="25789" y="48900"/>
                    <a:pt x="25789" y="48900"/>
                  </a:cubicBezTo>
                  <a:cubicBezTo>
                    <a:pt x="28421" y="50187"/>
                    <a:pt x="28421" y="50187"/>
                    <a:pt x="28421" y="50187"/>
                  </a:cubicBezTo>
                  <a:cubicBezTo>
                    <a:pt x="29473" y="51152"/>
                    <a:pt x="29473" y="51152"/>
                    <a:pt x="29473" y="51152"/>
                  </a:cubicBezTo>
                  <a:cubicBezTo>
                    <a:pt x="29999" y="52439"/>
                    <a:pt x="29999" y="52439"/>
                    <a:pt x="29999" y="52439"/>
                  </a:cubicBezTo>
                  <a:cubicBezTo>
                    <a:pt x="29999" y="53726"/>
                    <a:pt x="29999" y="53726"/>
                    <a:pt x="29999" y="53726"/>
                  </a:cubicBezTo>
                  <a:cubicBezTo>
                    <a:pt x="28421" y="54048"/>
                    <a:pt x="28421" y="54048"/>
                    <a:pt x="28421" y="54048"/>
                  </a:cubicBezTo>
                  <a:cubicBezTo>
                    <a:pt x="27894" y="55656"/>
                    <a:pt x="27894" y="55656"/>
                    <a:pt x="27894" y="55656"/>
                  </a:cubicBezTo>
                  <a:cubicBezTo>
                    <a:pt x="25789" y="56621"/>
                    <a:pt x="25789" y="56621"/>
                    <a:pt x="25789" y="56621"/>
                  </a:cubicBezTo>
                  <a:cubicBezTo>
                    <a:pt x="24210" y="57908"/>
                    <a:pt x="24210" y="57908"/>
                    <a:pt x="24210" y="57908"/>
                  </a:cubicBezTo>
                  <a:cubicBezTo>
                    <a:pt x="22105" y="59195"/>
                    <a:pt x="22105" y="59195"/>
                    <a:pt x="22105" y="59195"/>
                  </a:cubicBezTo>
                  <a:cubicBezTo>
                    <a:pt x="21052" y="60804"/>
                    <a:pt x="21052" y="60804"/>
                    <a:pt x="21052" y="60804"/>
                  </a:cubicBezTo>
                  <a:cubicBezTo>
                    <a:pt x="20000" y="61126"/>
                    <a:pt x="20000" y="61126"/>
                    <a:pt x="20000" y="61126"/>
                  </a:cubicBezTo>
                  <a:cubicBezTo>
                    <a:pt x="19473" y="62412"/>
                    <a:pt x="19473" y="62412"/>
                    <a:pt x="19473" y="62412"/>
                  </a:cubicBezTo>
                  <a:cubicBezTo>
                    <a:pt x="17894" y="63699"/>
                    <a:pt x="17894" y="63699"/>
                    <a:pt x="17894" y="63699"/>
                  </a:cubicBezTo>
                  <a:cubicBezTo>
                    <a:pt x="13684" y="66273"/>
                    <a:pt x="13684" y="66273"/>
                    <a:pt x="13684" y="66273"/>
                  </a:cubicBezTo>
                  <a:cubicBezTo>
                    <a:pt x="10526" y="67882"/>
                    <a:pt x="10526" y="67882"/>
                    <a:pt x="10526" y="67882"/>
                  </a:cubicBezTo>
                  <a:cubicBezTo>
                    <a:pt x="10000" y="68847"/>
                    <a:pt x="10000" y="68847"/>
                    <a:pt x="10000" y="68847"/>
                  </a:cubicBezTo>
                  <a:cubicBezTo>
                    <a:pt x="9473" y="70455"/>
                    <a:pt x="9473" y="70455"/>
                    <a:pt x="9473" y="70455"/>
                  </a:cubicBezTo>
                  <a:cubicBezTo>
                    <a:pt x="10526" y="71420"/>
                    <a:pt x="10526" y="71420"/>
                    <a:pt x="10526" y="71420"/>
                  </a:cubicBezTo>
                  <a:cubicBezTo>
                    <a:pt x="11578" y="71742"/>
                    <a:pt x="11578" y="71742"/>
                    <a:pt x="11578" y="71742"/>
                  </a:cubicBezTo>
                  <a:cubicBezTo>
                    <a:pt x="12105" y="71742"/>
                    <a:pt x="12105" y="71742"/>
                    <a:pt x="12105" y="71742"/>
                  </a:cubicBezTo>
                  <a:cubicBezTo>
                    <a:pt x="13684" y="72707"/>
                    <a:pt x="13684" y="72707"/>
                    <a:pt x="13684" y="72707"/>
                  </a:cubicBezTo>
                  <a:cubicBezTo>
                    <a:pt x="13157" y="73351"/>
                    <a:pt x="13157" y="73351"/>
                    <a:pt x="13157" y="73351"/>
                  </a:cubicBezTo>
                  <a:cubicBezTo>
                    <a:pt x="13157" y="75924"/>
                    <a:pt x="13157" y="75924"/>
                    <a:pt x="13157" y="75924"/>
                  </a:cubicBezTo>
                  <a:cubicBezTo>
                    <a:pt x="12631" y="77211"/>
                    <a:pt x="12631" y="77211"/>
                    <a:pt x="12631" y="77211"/>
                  </a:cubicBezTo>
                  <a:cubicBezTo>
                    <a:pt x="12631" y="77855"/>
                    <a:pt x="12631" y="77855"/>
                    <a:pt x="12631" y="77855"/>
                  </a:cubicBezTo>
                  <a:cubicBezTo>
                    <a:pt x="10000" y="78498"/>
                    <a:pt x="10000" y="78498"/>
                    <a:pt x="10000" y="78498"/>
                  </a:cubicBezTo>
                  <a:cubicBezTo>
                    <a:pt x="9473" y="79142"/>
                    <a:pt x="9473" y="79142"/>
                    <a:pt x="9473" y="79142"/>
                  </a:cubicBezTo>
                  <a:cubicBezTo>
                    <a:pt x="9473" y="80750"/>
                    <a:pt x="9473" y="80750"/>
                    <a:pt x="9473" y="80750"/>
                  </a:cubicBezTo>
                  <a:cubicBezTo>
                    <a:pt x="0" y="106166"/>
                    <a:pt x="0" y="106166"/>
                    <a:pt x="0" y="106166"/>
                  </a:cubicBezTo>
                  <a:cubicBezTo>
                    <a:pt x="18421" y="108739"/>
                    <a:pt x="53684" y="113243"/>
                    <a:pt x="53684" y="113243"/>
                  </a:cubicBezTo>
                  <a:cubicBezTo>
                    <a:pt x="109473" y="119999"/>
                    <a:pt x="109473" y="119999"/>
                    <a:pt x="109473" y="119999"/>
                  </a:cubicBezTo>
                  <a:cubicBezTo>
                    <a:pt x="119999" y="82359"/>
                    <a:pt x="119999" y="82359"/>
                    <a:pt x="119999" y="82359"/>
                  </a:cubicBezTo>
                  <a:cubicBezTo>
                    <a:pt x="118947" y="81715"/>
                    <a:pt x="118947" y="81715"/>
                    <a:pt x="118947" y="81715"/>
                  </a:cubicBezTo>
                  <a:cubicBezTo>
                    <a:pt x="117894" y="81072"/>
                    <a:pt x="117894" y="81072"/>
                    <a:pt x="117894" y="81072"/>
                  </a:cubicBezTo>
                  <a:cubicBezTo>
                    <a:pt x="117894" y="80750"/>
                    <a:pt x="117894" y="80750"/>
                    <a:pt x="117894" y="80750"/>
                  </a:cubicBezTo>
                  <a:cubicBezTo>
                    <a:pt x="117368" y="79463"/>
                    <a:pt x="117368" y="79463"/>
                    <a:pt x="117368" y="79463"/>
                  </a:cubicBezTo>
                  <a:cubicBezTo>
                    <a:pt x="116315" y="78498"/>
                    <a:pt x="116315" y="78498"/>
                    <a:pt x="116315" y="78498"/>
                  </a:cubicBezTo>
                  <a:cubicBezTo>
                    <a:pt x="114736" y="77533"/>
                    <a:pt x="114736" y="77533"/>
                    <a:pt x="114736" y="77533"/>
                  </a:cubicBezTo>
                  <a:cubicBezTo>
                    <a:pt x="112631" y="77533"/>
                    <a:pt x="112631" y="77533"/>
                    <a:pt x="112631" y="77533"/>
                  </a:cubicBezTo>
                  <a:cubicBezTo>
                    <a:pt x="112105" y="79142"/>
                    <a:pt x="112105" y="79142"/>
                    <a:pt x="112105" y="79142"/>
                  </a:cubicBezTo>
                  <a:cubicBezTo>
                    <a:pt x="111578" y="80107"/>
                    <a:pt x="111578" y="80107"/>
                    <a:pt x="111578" y="80107"/>
                  </a:cubicBezTo>
                  <a:cubicBezTo>
                    <a:pt x="106315" y="79785"/>
                    <a:pt x="106315" y="79785"/>
                    <a:pt x="106315" y="79785"/>
                  </a:cubicBezTo>
                  <a:cubicBezTo>
                    <a:pt x="103684" y="79142"/>
                    <a:pt x="103684" y="79142"/>
                    <a:pt x="103684" y="79142"/>
                  </a:cubicBezTo>
                  <a:cubicBezTo>
                    <a:pt x="99473" y="78820"/>
                    <a:pt x="99473" y="78820"/>
                    <a:pt x="99473" y="78820"/>
                  </a:cubicBezTo>
                  <a:cubicBezTo>
                    <a:pt x="97368" y="78820"/>
                    <a:pt x="97368" y="78820"/>
                    <a:pt x="97368" y="78820"/>
                  </a:cubicBezTo>
                  <a:cubicBezTo>
                    <a:pt x="96842" y="79463"/>
                    <a:pt x="96842" y="79463"/>
                    <a:pt x="96842" y="79463"/>
                  </a:cubicBezTo>
                  <a:cubicBezTo>
                    <a:pt x="96842" y="80107"/>
                    <a:pt x="96842" y="80107"/>
                    <a:pt x="96842" y="80107"/>
                  </a:cubicBezTo>
                  <a:cubicBezTo>
                    <a:pt x="94210" y="79463"/>
                    <a:pt x="94210" y="79463"/>
                    <a:pt x="94210" y="79463"/>
                  </a:cubicBezTo>
                  <a:cubicBezTo>
                    <a:pt x="91578" y="78498"/>
                    <a:pt x="91578" y="78498"/>
                    <a:pt x="91578" y="78498"/>
                  </a:cubicBezTo>
                  <a:cubicBezTo>
                    <a:pt x="89999" y="78498"/>
                    <a:pt x="89999" y="78498"/>
                    <a:pt x="89999" y="78498"/>
                  </a:cubicBezTo>
                  <a:cubicBezTo>
                    <a:pt x="88947" y="78498"/>
                    <a:pt x="88947" y="78498"/>
                    <a:pt x="88947" y="78498"/>
                  </a:cubicBezTo>
                  <a:cubicBezTo>
                    <a:pt x="88421" y="79463"/>
                    <a:pt x="88421" y="79463"/>
                    <a:pt x="88421" y="79463"/>
                  </a:cubicBezTo>
                  <a:cubicBezTo>
                    <a:pt x="88421" y="80107"/>
                    <a:pt x="88421" y="80107"/>
                    <a:pt x="88421" y="80107"/>
                  </a:cubicBezTo>
                  <a:cubicBezTo>
                    <a:pt x="86315" y="80107"/>
                    <a:pt x="86315" y="80107"/>
                    <a:pt x="86315" y="80107"/>
                  </a:cubicBezTo>
                  <a:cubicBezTo>
                    <a:pt x="85263" y="78820"/>
                    <a:pt x="85263" y="78820"/>
                    <a:pt x="85263" y="78820"/>
                  </a:cubicBezTo>
                  <a:cubicBezTo>
                    <a:pt x="85263" y="77855"/>
                    <a:pt x="85263" y="77855"/>
                    <a:pt x="85263" y="77855"/>
                  </a:cubicBezTo>
                  <a:cubicBezTo>
                    <a:pt x="85263" y="76568"/>
                    <a:pt x="85263" y="76568"/>
                    <a:pt x="85263" y="76568"/>
                  </a:cubicBezTo>
                  <a:cubicBezTo>
                    <a:pt x="84210" y="74638"/>
                    <a:pt x="84210" y="74638"/>
                    <a:pt x="84210" y="74638"/>
                  </a:cubicBezTo>
                  <a:cubicBezTo>
                    <a:pt x="84210" y="72707"/>
                    <a:pt x="84210" y="72707"/>
                    <a:pt x="84210" y="72707"/>
                  </a:cubicBezTo>
                  <a:cubicBezTo>
                    <a:pt x="82105" y="72707"/>
                    <a:pt x="82105" y="72707"/>
                    <a:pt x="82105" y="72707"/>
                  </a:cubicBezTo>
                  <a:cubicBezTo>
                    <a:pt x="79473" y="71742"/>
                    <a:pt x="79473" y="71742"/>
                    <a:pt x="79473" y="71742"/>
                  </a:cubicBezTo>
                  <a:cubicBezTo>
                    <a:pt x="78421" y="70777"/>
                    <a:pt x="78421" y="70777"/>
                    <a:pt x="78421" y="70777"/>
                  </a:cubicBezTo>
                  <a:cubicBezTo>
                    <a:pt x="78421" y="70134"/>
                    <a:pt x="78421" y="70134"/>
                    <a:pt x="78421" y="70134"/>
                  </a:cubicBezTo>
                  <a:cubicBezTo>
                    <a:pt x="78421" y="68525"/>
                    <a:pt x="78421" y="68525"/>
                    <a:pt x="78421" y="68525"/>
                  </a:cubicBezTo>
                  <a:cubicBezTo>
                    <a:pt x="78421" y="66916"/>
                    <a:pt x="78421" y="66916"/>
                    <a:pt x="78421" y="66916"/>
                  </a:cubicBezTo>
                  <a:cubicBezTo>
                    <a:pt x="76315" y="65630"/>
                    <a:pt x="76315" y="65630"/>
                    <a:pt x="76315" y="65630"/>
                  </a:cubicBezTo>
                  <a:cubicBezTo>
                    <a:pt x="76315" y="64664"/>
                    <a:pt x="76315" y="64664"/>
                    <a:pt x="76315" y="64664"/>
                  </a:cubicBezTo>
                  <a:cubicBezTo>
                    <a:pt x="76315" y="62734"/>
                    <a:pt x="76315" y="62734"/>
                    <a:pt x="76315" y="62734"/>
                  </a:cubicBezTo>
                  <a:cubicBezTo>
                    <a:pt x="75789" y="60160"/>
                    <a:pt x="75789" y="60160"/>
                    <a:pt x="75789" y="60160"/>
                  </a:cubicBezTo>
                  <a:cubicBezTo>
                    <a:pt x="74736" y="58873"/>
                    <a:pt x="74736" y="58873"/>
                    <a:pt x="74736" y="58873"/>
                  </a:cubicBezTo>
                  <a:cubicBezTo>
                    <a:pt x="74210" y="57587"/>
                    <a:pt x="74210" y="57587"/>
                    <a:pt x="74210" y="57587"/>
                  </a:cubicBezTo>
                  <a:cubicBezTo>
                    <a:pt x="73157" y="57587"/>
                    <a:pt x="73157" y="57587"/>
                    <a:pt x="73157" y="57587"/>
                  </a:cubicBezTo>
                  <a:cubicBezTo>
                    <a:pt x="71052" y="58552"/>
                    <a:pt x="71052" y="58552"/>
                    <a:pt x="71052" y="58552"/>
                  </a:cubicBezTo>
                  <a:cubicBezTo>
                    <a:pt x="70000" y="58552"/>
                    <a:pt x="70000" y="58552"/>
                    <a:pt x="70000" y="58552"/>
                  </a:cubicBezTo>
                  <a:cubicBezTo>
                    <a:pt x="68421" y="58873"/>
                    <a:pt x="68421" y="58873"/>
                    <a:pt x="68421" y="58873"/>
                  </a:cubicBezTo>
                  <a:cubicBezTo>
                    <a:pt x="66842" y="59839"/>
                    <a:pt x="66842" y="59839"/>
                    <a:pt x="66842" y="59839"/>
                  </a:cubicBezTo>
                  <a:cubicBezTo>
                    <a:pt x="65789" y="59839"/>
                    <a:pt x="65789" y="59839"/>
                    <a:pt x="65789" y="59839"/>
                  </a:cubicBezTo>
                  <a:cubicBezTo>
                    <a:pt x="65789" y="58873"/>
                    <a:pt x="65789" y="58873"/>
                    <a:pt x="65789" y="58873"/>
                  </a:cubicBezTo>
                  <a:cubicBezTo>
                    <a:pt x="63684" y="58230"/>
                    <a:pt x="63684" y="58230"/>
                    <a:pt x="63684" y="58230"/>
                  </a:cubicBezTo>
                  <a:cubicBezTo>
                    <a:pt x="62631" y="57587"/>
                    <a:pt x="62631" y="57587"/>
                    <a:pt x="62631" y="57587"/>
                  </a:cubicBezTo>
                  <a:cubicBezTo>
                    <a:pt x="64210" y="55335"/>
                    <a:pt x="64210" y="55335"/>
                    <a:pt x="64210" y="55335"/>
                  </a:cubicBezTo>
                  <a:cubicBezTo>
                    <a:pt x="65789" y="54048"/>
                    <a:pt x="65789" y="54048"/>
                    <a:pt x="65789" y="54048"/>
                  </a:cubicBezTo>
                  <a:cubicBezTo>
                    <a:pt x="67368" y="54048"/>
                    <a:pt x="67368" y="54048"/>
                    <a:pt x="67368" y="54048"/>
                  </a:cubicBezTo>
                  <a:cubicBezTo>
                    <a:pt x="67894" y="53404"/>
                    <a:pt x="67894" y="53404"/>
                    <a:pt x="67894" y="53404"/>
                  </a:cubicBezTo>
                  <a:cubicBezTo>
                    <a:pt x="66842" y="51474"/>
                    <a:pt x="66842" y="51474"/>
                    <a:pt x="66842" y="51474"/>
                  </a:cubicBezTo>
                  <a:cubicBezTo>
                    <a:pt x="67368" y="49544"/>
                    <a:pt x="67368" y="49544"/>
                    <a:pt x="67368" y="49544"/>
                  </a:cubicBezTo>
                  <a:cubicBezTo>
                    <a:pt x="68947" y="47292"/>
                    <a:pt x="68947" y="47292"/>
                    <a:pt x="68947" y="47292"/>
                  </a:cubicBezTo>
                  <a:cubicBezTo>
                    <a:pt x="70526" y="45361"/>
                    <a:pt x="70526" y="45361"/>
                    <a:pt x="70526" y="45361"/>
                  </a:cubicBezTo>
                  <a:cubicBezTo>
                    <a:pt x="72105" y="43431"/>
                    <a:pt x="72105" y="43431"/>
                    <a:pt x="72105" y="43431"/>
                  </a:cubicBezTo>
                  <a:cubicBezTo>
                    <a:pt x="72105" y="42144"/>
                    <a:pt x="72105" y="42144"/>
                    <a:pt x="72105" y="42144"/>
                  </a:cubicBezTo>
                  <a:cubicBezTo>
                    <a:pt x="67368" y="41501"/>
                    <a:pt x="67368" y="41501"/>
                    <a:pt x="67368" y="41501"/>
                  </a:cubicBezTo>
                  <a:cubicBezTo>
                    <a:pt x="67368" y="41179"/>
                    <a:pt x="67368" y="41179"/>
                    <a:pt x="67368" y="41179"/>
                  </a:cubicBezTo>
                  <a:cubicBezTo>
                    <a:pt x="65789" y="39892"/>
                    <a:pt x="65789" y="39892"/>
                    <a:pt x="65789" y="39892"/>
                  </a:cubicBezTo>
                  <a:cubicBezTo>
                    <a:pt x="64736" y="37962"/>
                    <a:pt x="64736" y="37962"/>
                    <a:pt x="64736" y="37962"/>
                  </a:cubicBezTo>
                  <a:cubicBezTo>
                    <a:pt x="64210" y="35710"/>
                    <a:pt x="64210" y="35710"/>
                    <a:pt x="64210" y="35710"/>
                  </a:cubicBezTo>
                  <a:cubicBezTo>
                    <a:pt x="62631" y="34101"/>
                    <a:pt x="62631" y="34101"/>
                    <a:pt x="62631" y="34101"/>
                  </a:cubicBezTo>
                  <a:cubicBezTo>
                    <a:pt x="59999" y="32493"/>
                    <a:pt x="59999" y="32493"/>
                    <a:pt x="59999" y="32493"/>
                  </a:cubicBezTo>
                  <a:cubicBezTo>
                    <a:pt x="57368" y="29919"/>
                    <a:pt x="57368" y="29919"/>
                    <a:pt x="57368" y="29919"/>
                  </a:cubicBezTo>
                  <a:cubicBezTo>
                    <a:pt x="56842" y="28310"/>
                    <a:pt x="56842" y="28310"/>
                    <a:pt x="56842" y="28310"/>
                  </a:cubicBezTo>
                  <a:cubicBezTo>
                    <a:pt x="54736" y="26380"/>
                    <a:pt x="54736" y="26380"/>
                    <a:pt x="54736" y="26380"/>
                  </a:cubicBezTo>
                  <a:cubicBezTo>
                    <a:pt x="54736" y="25415"/>
                    <a:pt x="54736" y="25415"/>
                    <a:pt x="54736" y="25415"/>
                  </a:cubicBezTo>
                  <a:cubicBezTo>
                    <a:pt x="53157" y="24450"/>
                    <a:pt x="53157" y="24450"/>
                    <a:pt x="53157" y="24450"/>
                  </a:cubicBezTo>
                  <a:cubicBezTo>
                    <a:pt x="53157" y="23163"/>
                    <a:pt x="53157" y="23163"/>
                    <a:pt x="53157" y="23163"/>
                  </a:cubicBezTo>
                  <a:cubicBezTo>
                    <a:pt x="53157" y="22198"/>
                    <a:pt x="53157" y="22198"/>
                    <a:pt x="53157" y="22198"/>
                  </a:cubicBezTo>
                  <a:cubicBezTo>
                    <a:pt x="52105" y="20589"/>
                    <a:pt x="52105" y="20589"/>
                    <a:pt x="52105" y="20589"/>
                  </a:cubicBezTo>
                  <a:cubicBezTo>
                    <a:pt x="51052" y="19946"/>
                    <a:pt x="51052" y="19946"/>
                    <a:pt x="51052" y="19946"/>
                  </a:cubicBezTo>
                  <a:cubicBezTo>
                    <a:pt x="51052" y="18981"/>
                    <a:pt x="51052" y="18981"/>
                    <a:pt x="51052" y="18981"/>
                  </a:cubicBezTo>
                  <a:cubicBezTo>
                    <a:pt x="51578" y="15442"/>
                    <a:pt x="51578" y="15442"/>
                    <a:pt x="51578" y="15442"/>
                  </a:cubicBezTo>
                  <a:cubicBezTo>
                    <a:pt x="53157" y="11581"/>
                    <a:pt x="53157" y="11581"/>
                    <a:pt x="53157" y="11581"/>
                  </a:cubicBezTo>
                  <a:cubicBezTo>
                    <a:pt x="54736" y="8042"/>
                    <a:pt x="54736" y="8042"/>
                    <a:pt x="54736" y="8042"/>
                  </a:cubicBezTo>
                  <a:cubicBezTo>
                    <a:pt x="55789" y="5790"/>
                    <a:pt x="55789" y="5790"/>
                    <a:pt x="55789" y="5790"/>
                  </a:cubicBezTo>
                  <a:cubicBezTo>
                    <a:pt x="56842" y="2573"/>
                    <a:pt x="56842" y="2573"/>
                    <a:pt x="56842" y="2573"/>
                  </a:cubicBezTo>
                  <a:cubicBezTo>
                    <a:pt x="40000" y="0"/>
                    <a:pt x="40000" y="0"/>
                    <a:pt x="40000" y="0"/>
                  </a:cubicBezTo>
                  <a:cubicBezTo>
                    <a:pt x="40000" y="0"/>
                    <a:pt x="27368" y="36675"/>
                    <a:pt x="24736" y="38605"/>
                  </a:cubicBezTo>
                  <a:cubicBezTo>
                    <a:pt x="22631" y="40857"/>
                    <a:pt x="25263" y="40214"/>
                    <a:pt x="25263" y="42466"/>
                  </a:cubicBezTo>
                  <a:close/>
                </a:path>
              </a:pathLst>
            </a:custGeom>
            <a:solidFill>
              <a:srgbClr val="FBA110"/>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11" name="Google Shape;511;p50"/>
            <p:cNvSpPr/>
            <p:nvPr/>
          </p:nvSpPr>
          <p:spPr>
            <a:xfrm>
              <a:off x="5775501" y="1743205"/>
              <a:ext cx="558300" cy="360900"/>
            </a:xfrm>
            <a:custGeom>
              <a:rect b="b" l="l" r="r" t="t"/>
              <a:pathLst>
                <a:path extrusionOk="0" h="120000" w="120000">
                  <a:moveTo>
                    <a:pt x="120000" y="28571"/>
                  </a:moveTo>
                  <a:cubicBezTo>
                    <a:pt x="120000" y="28571"/>
                    <a:pt x="74578" y="20000"/>
                    <a:pt x="56470" y="15714"/>
                  </a:cubicBezTo>
                  <a:cubicBezTo>
                    <a:pt x="34373" y="10476"/>
                    <a:pt x="3375" y="0"/>
                    <a:pt x="3375" y="0"/>
                  </a:cubicBezTo>
                  <a:cubicBezTo>
                    <a:pt x="2762" y="4761"/>
                    <a:pt x="2762" y="4761"/>
                    <a:pt x="2762" y="4761"/>
                  </a:cubicBezTo>
                  <a:cubicBezTo>
                    <a:pt x="2148" y="8095"/>
                    <a:pt x="2148" y="8095"/>
                    <a:pt x="2148" y="8095"/>
                  </a:cubicBezTo>
                  <a:cubicBezTo>
                    <a:pt x="1227" y="13333"/>
                    <a:pt x="1227" y="13333"/>
                    <a:pt x="1227" y="13333"/>
                  </a:cubicBezTo>
                  <a:cubicBezTo>
                    <a:pt x="306" y="19047"/>
                    <a:pt x="306" y="19047"/>
                    <a:pt x="306" y="19047"/>
                  </a:cubicBezTo>
                  <a:cubicBezTo>
                    <a:pt x="0" y="24285"/>
                    <a:pt x="0" y="24285"/>
                    <a:pt x="0" y="24285"/>
                  </a:cubicBezTo>
                  <a:cubicBezTo>
                    <a:pt x="0" y="25714"/>
                    <a:pt x="0" y="25714"/>
                    <a:pt x="0" y="25714"/>
                  </a:cubicBezTo>
                  <a:cubicBezTo>
                    <a:pt x="613" y="26666"/>
                    <a:pt x="613" y="26666"/>
                    <a:pt x="613" y="26666"/>
                  </a:cubicBezTo>
                  <a:cubicBezTo>
                    <a:pt x="1227" y="29047"/>
                    <a:pt x="1227" y="29047"/>
                    <a:pt x="1227" y="29047"/>
                  </a:cubicBezTo>
                  <a:cubicBezTo>
                    <a:pt x="1227" y="30476"/>
                    <a:pt x="1227" y="30476"/>
                    <a:pt x="1227" y="30476"/>
                  </a:cubicBezTo>
                  <a:cubicBezTo>
                    <a:pt x="1227" y="32380"/>
                    <a:pt x="1227" y="32380"/>
                    <a:pt x="1227" y="32380"/>
                  </a:cubicBezTo>
                  <a:cubicBezTo>
                    <a:pt x="2148" y="33809"/>
                    <a:pt x="2148" y="33809"/>
                    <a:pt x="2148" y="33809"/>
                  </a:cubicBezTo>
                  <a:cubicBezTo>
                    <a:pt x="2148" y="35238"/>
                    <a:pt x="2148" y="35238"/>
                    <a:pt x="2148" y="35238"/>
                  </a:cubicBezTo>
                  <a:cubicBezTo>
                    <a:pt x="3375" y="38095"/>
                    <a:pt x="3375" y="38095"/>
                    <a:pt x="3375" y="38095"/>
                  </a:cubicBezTo>
                  <a:cubicBezTo>
                    <a:pt x="3682" y="40476"/>
                    <a:pt x="3682" y="40476"/>
                    <a:pt x="3682" y="40476"/>
                  </a:cubicBezTo>
                  <a:cubicBezTo>
                    <a:pt x="5217" y="44285"/>
                    <a:pt x="5217" y="44285"/>
                    <a:pt x="5217" y="44285"/>
                  </a:cubicBezTo>
                  <a:cubicBezTo>
                    <a:pt x="6751" y="46666"/>
                    <a:pt x="6751" y="46666"/>
                    <a:pt x="6751" y="46666"/>
                  </a:cubicBezTo>
                  <a:cubicBezTo>
                    <a:pt x="7672" y="49047"/>
                    <a:pt x="7672" y="49047"/>
                    <a:pt x="7672" y="49047"/>
                  </a:cubicBezTo>
                  <a:cubicBezTo>
                    <a:pt x="7979" y="52380"/>
                    <a:pt x="7979" y="52380"/>
                    <a:pt x="7979" y="52380"/>
                  </a:cubicBezTo>
                  <a:cubicBezTo>
                    <a:pt x="8593" y="55238"/>
                    <a:pt x="8593" y="55238"/>
                    <a:pt x="8593" y="55238"/>
                  </a:cubicBezTo>
                  <a:cubicBezTo>
                    <a:pt x="9514" y="57142"/>
                    <a:pt x="9514" y="57142"/>
                    <a:pt x="9514" y="57142"/>
                  </a:cubicBezTo>
                  <a:cubicBezTo>
                    <a:pt x="9514" y="57619"/>
                    <a:pt x="9514" y="57619"/>
                    <a:pt x="9514" y="57619"/>
                  </a:cubicBezTo>
                  <a:cubicBezTo>
                    <a:pt x="12276" y="58571"/>
                    <a:pt x="12276" y="58571"/>
                    <a:pt x="12276" y="58571"/>
                  </a:cubicBezTo>
                  <a:cubicBezTo>
                    <a:pt x="12276" y="60476"/>
                    <a:pt x="12276" y="60476"/>
                    <a:pt x="12276" y="60476"/>
                  </a:cubicBezTo>
                  <a:cubicBezTo>
                    <a:pt x="11355" y="63333"/>
                    <a:pt x="11355" y="63333"/>
                    <a:pt x="11355" y="63333"/>
                  </a:cubicBezTo>
                  <a:cubicBezTo>
                    <a:pt x="10434" y="66190"/>
                    <a:pt x="10434" y="66190"/>
                    <a:pt x="10434" y="66190"/>
                  </a:cubicBezTo>
                  <a:cubicBezTo>
                    <a:pt x="9514" y="69523"/>
                    <a:pt x="9514" y="69523"/>
                    <a:pt x="9514" y="69523"/>
                  </a:cubicBezTo>
                  <a:cubicBezTo>
                    <a:pt x="9207" y="72380"/>
                    <a:pt x="9207" y="72380"/>
                    <a:pt x="9207" y="72380"/>
                  </a:cubicBezTo>
                  <a:cubicBezTo>
                    <a:pt x="9820" y="75238"/>
                    <a:pt x="9820" y="75238"/>
                    <a:pt x="9820" y="75238"/>
                  </a:cubicBezTo>
                  <a:cubicBezTo>
                    <a:pt x="9514" y="76190"/>
                    <a:pt x="9514" y="76190"/>
                    <a:pt x="9514" y="76190"/>
                  </a:cubicBezTo>
                  <a:cubicBezTo>
                    <a:pt x="8593" y="76190"/>
                    <a:pt x="8593" y="76190"/>
                    <a:pt x="8593" y="76190"/>
                  </a:cubicBezTo>
                  <a:cubicBezTo>
                    <a:pt x="7672" y="78095"/>
                    <a:pt x="7672" y="78095"/>
                    <a:pt x="7672" y="78095"/>
                  </a:cubicBezTo>
                  <a:cubicBezTo>
                    <a:pt x="6751" y="81428"/>
                    <a:pt x="6751" y="81428"/>
                    <a:pt x="6751" y="81428"/>
                  </a:cubicBezTo>
                  <a:cubicBezTo>
                    <a:pt x="7365" y="82380"/>
                    <a:pt x="7365" y="82380"/>
                    <a:pt x="7365" y="82380"/>
                  </a:cubicBezTo>
                  <a:cubicBezTo>
                    <a:pt x="8593" y="83333"/>
                    <a:pt x="8593" y="83333"/>
                    <a:pt x="8593" y="83333"/>
                  </a:cubicBezTo>
                  <a:cubicBezTo>
                    <a:pt x="8593" y="84761"/>
                    <a:pt x="8593" y="84761"/>
                    <a:pt x="8593" y="84761"/>
                  </a:cubicBezTo>
                  <a:cubicBezTo>
                    <a:pt x="9207" y="84761"/>
                    <a:pt x="9207" y="84761"/>
                    <a:pt x="9207" y="84761"/>
                  </a:cubicBezTo>
                  <a:cubicBezTo>
                    <a:pt x="10127" y="83333"/>
                    <a:pt x="10127" y="83333"/>
                    <a:pt x="10127" y="83333"/>
                  </a:cubicBezTo>
                  <a:cubicBezTo>
                    <a:pt x="11048" y="82857"/>
                    <a:pt x="11048" y="82857"/>
                    <a:pt x="11048" y="82857"/>
                  </a:cubicBezTo>
                  <a:cubicBezTo>
                    <a:pt x="11662" y="82857"/>
                    <a:pt x="11662" y="82857"/>
                    <a:pt x="11662" y="82857"/>
                  </a:cubicBezTo>
                  <a:cubicBezTo>
                    <a:pt x="12890" y="81428"/>
                    <a:pt x="12890" y="81428"/>
                    <a:pt x="12890" y="81428"/>
                  </a:cubicBezTo>
                  <a:cubicBezTo>
                    <a:pt x="13503" y="81428"/>
                    <a:pt x="13503" y="81428"/>
                    <a:pt x="13503" y="81428"/>
                  </a:cubicBezTo>
                  <a:cubicBezTo>
                    <a:pt x="13810" y="83333"/>
                    <a:pt x="13810" y="83333"/>
                    <a:pt x="13810" y="83333"/>
                  </a:cubicBezTo>
                  <a:cubicBezTo>
                    <a:pt x="14424" y="85238"/>
                    <a:pt x="14424" y="85238"/>
                    <a:pt x="14424" y="85238"/>
                  </a:cubicBezTo>
                  <a:cubicBezTo>
                    <a:pt x="14731" y="89047"/>
                    <a:pt x="14731" y="89047"/>
                    <a:pt x="14731" y="89047"/>
                  </a:cubicBezTo>
                  <a:cubicBezTo>
                    <a:pt x="14731" y="91904"/>
                    <a:pt x="14731" y="91904"/>
                    <a:pt x="14731" y="91904"/>
                  </a:cubicBezTo>
                  <a:cubicBezTo>
                    <a:pt x="14731" y="93333"/>
                    <a:pt x="14731" y="93333"/>
                    <a:pt x="14731" y="93333"/>
                  </a:cubicBezTo>
                  <a:cubicBezTo>
                    <a:pt x="15959" y="95238"/>
                    <a:pt x="15959" y="95238"/>
                    <a:pt x="15959" y="95238"/>
                  </a:cubicBezTo>
                  <a:cubicBezTo>
                    <a:pt x="15959" y="97619"/>
                    <a:pt x="15959" y="97619"/>
                    <a:pt x="15959" y="97619"/>
                  </a:cubicBezTo>
                  <a:cubicBezTo>
                    <a:pt x="15959" y="100000"/>
                    <a:pt x="15959" y="100000"/>
                    <a:pt x="15959" y="100000"/>
                  </a:cubicBezTo>
                  <a:cubicBezTo>
                    <a:pt x="15959" y="100952"/>
                    <a:pt x="15959" y="100952"/>
                    <a:pt x="15959" y="100952"/>
                  </a:cubicBezTo>
                  <a:cubicBezTo>
                    <a:pt x="16572" y="102380"/>
                    <a:pt x="16572" y="102380"/>
                    <a:pt x="16572" y="102380"/>
                  </a:cubicBezTo>
                  <a:cubicBezTo>
                    <a:pt x="18107" y="103809"/>
                    <a:pt x="18107" y="103809"/>
                    <a:pt x="18107" y="103809"/>
                  </a:cubicBezTo>
                  <a:cubicBezTo>
                    <a:pt x="19335" y="103809"/>
                    <a:pt x="19335" y="103809"/>
                    <a:pt x="19335" y="103809"/>
                  </a:cubicBezTo>
                  <a:cubicBezTo>
                    <a:pt x="19335" y="106666"/>
                    <a:pt x="19335" y="106666"/>
                    <a:pt x="19335" y="106666"/>
                  </a:cubicBezTo>
                  <a:cubicBezTo>
                    <a:pt x="19948" y="109523"/>
                    <a:pt x="19948" y="109523"/>
                    <a:pt x="19948" y="109523"/>
                  </a:cubicBezTo>
                  <a:cubicBezTo>
                    <a:pt x="19948" y="111428"/>
                    <a:pt x="19948" y="111428"/>
                    <a:pt x="19948" y="111428"/>
                  </a:cubicBezTo>
                  <a:cubicBezTo>
                    <a:pt x="19948" y="112857"/>
                    <a:pt x="19948" y="112857"/>
                    <a:pt x="19948" y="112857"/>
                  </a:cubicBezTo>
                  <a:cubicBezTo>
                    <a:pt x="20562" y="114761"/>
                    <a:pt x="20562" y="114761"/>
                    <a:pt x="20562" y="114761"/>
                  </a:cubicBezTo>
                  <a:cubicBezTo>
                    <a:pt x="21790" y="114761"/>
                    <a:pt x="21790" y="114761"/>
                    <a:pt x="21790" y="114761"/>
                  </a:cubicBezTo>
                  <a:cubicBezTo>
                    <a:pt x="21790" y="113809"/>
                    <a:pt x="21790" y="113809"/>
                    <a:pt x="21790" y="113809"/>
                  </a:cubicBezTo>
                  <a:cubicBezTo>
                    <a:pt x="22097" y="112380"/>
                    <a:pt x="22097" y="112380"/>
                    <a:pt x="22097" y="112380"/>
                  </a:cubicBezTo>
                  <a:cubicBezTo>
                    <a:pt x="22710" y="112380"/>
                    <a:pt x="22710" y="112380"/>
                    <a:pt x="22710" y="112380"/>
                  </a:cubicBezTo>
                  <a:cubicBezTo>
                    <a:pt x="23631" y="112380"/>
                    <a:pt x="23631" y="112380"/>
                    <a:pt x="23631" y="112380"/>
                  </a:cubicBezTo>
                  <a:cubicBezTo>
                    <a:pt x="25166" y="113809"/>
                    <a:pt x="25166" y="113809"/>
                    <a:pt x="25166" y="113809"/>
                  </a:cubicBezTo>
                  <a:cubicBezTo>
                    <a:pt x="26700" y="114761"/>
                    <a:pt x="26700" y="114761"/>
                    <a:pt x="26700" y="114761"/>
                  </a:cubicBezTo>
                  <a:cubicBezTo>
                    <a:pt x="26700" y="113809"/>
                    <a:pt x="26700" y="113809"/>
                    <a:pt x="26700" y="113809"/>
                  </a:cubicBezTo>
                  <a:cubicBezTo>
                    <a:pt x="27007" y="112857"/>
                    <a:pt x="27007" y="112857"/>
                    <a:pt x="27007" y="112857"/>
                  </a:cubicBezTo>
                  <a:cubicBezTo>
                    <a:pt x="28235" y="112857"/>
                    <a:pt x="28235" y="112857"/>
                    <a:pt x="28235" y="112857"/>
                  </a:cubicBezTo>
                  <a:cubicBezTo>
                    <a:pt x="30690" y="113333"/>
                    <a:pt x="30690" y="113333"/>
                    <a:pt x="30690" y="113333"/>
                  </a:cubicBezTo>
                  <a:cubicBezTo>
                    <a:pt x="32225" y="114285"/>
                    <a:pt x="32225" y="114285"/>
                    <a:pt x="32225" y="114285"/>
                  </a:cubicBezTo>
                  <a:cubicBezTo>
                    <a:pt x="35294" y="114761"/>
                    <a:pt x="35294" y="114761"/>
                    <a:pt x="35294" y="114761"/>
                  </a:cubicBezTo>
                  <a:cubicBezTo>
                    <a:pt x="35601" y="113333"/>
                    <a:pt x="35601" y="113333"/>
                    <a:pt x="35601" y="113333"/>
                  </a:cubicBezTo>
                  <a:cubicBezTo>
                    <a:pt x="35907" y="110952"/>
                    <a:pt x="35907" y="110952"/>
                    <a:pt x="35907" y="110952"/>
                  </a:cubicBezTo>
                  <a:cubicBezTo>
                    <a:pt x="37135" y="110952"/>
                    <a:pt x="37135" y="110952"/>
                    <a:pt x="37135" y="110952"/>
                  </a:cubicBezTo>
                  <a:cubicBezTo>
                    <a:pt x="38056" y="112380"/>
                    <a:pt x="38056" y="112380"/>
                    <a:pt x="38056" y="112380"/>
                  </a:cubicBezTo>
                  <a:cubicBezTo>
                    <a:pt x="38670" y="113809"/>
                    <a:pt x="38670" y="113809"/>
                    <a:pt x="38670" y="113809"/>
                  </a:cubicBezTo>
                  <a:cubicBezTo>
                    <a:pt x="38976" y="115714"/>
                    <a:pt x="38976" y="115714"/>
                    <a:pt x="38976" y="115714"/>
                  </a:cubicBezTo>
                  <a:cubicBezTo>
                    <a:pt x="38976" y="116190"/>
                    <a:pt x="38976" y="116190"/>
                    <a:pt x="38976" y="116190"/>
                  </a:cubicBezTo>
                  <a:cubicBezTo>
                    <a:pt x="39590" y="117142"/>
                    <a:pt x="39590" y="117142"/>
                    <a:pt x="39590" y="117142"/>
                  </a:cubicBezTo>
                  <a:cubicBezTo>
                    <a:pt x="40204" y="118095"/>
                    <a:pt x="40204" y="118095"/>
                    <a:pt x="40204" y="118095"/>
                  </a:cubicBezTo>
                  <a:cubicBezTo>
                    <a:pt x="41739" y="105238"/>
                    <a:pt x="41739" y="105238"/>
                    <a:pt x="41739" y="105238"/>
                  </a:cubicBezTo>
                  <a:cubicBezTo>
                    <a:pt x="114168" y="120000"/>
                    <a:pt x="114168" y="120000"/>
                    <a:pt x="114168" y="120000"/>
                  </a:cubicBezTo>
                  <a:cubicBezTo>
                    <a:pt x="114475" y="120000"/>
                    <a:pt x="114475" y="120000"/>
                    <a:pt x="114475" y="120000"/>
                  </a:cubicBezTo>
                  <a:cubicBezTo>
                    <a:pt x="115703" y="98571"/>
                    <a:pt x="115703" y="98571"/>
                    <a:pt x="115703" y="98571"/>
                  </a:cubicBezTo>
                  <a:lnTo>
                    <a:pt x="120000" y="28571"/>
                  </a:lnTo>
                  <a:close/>
                </a:path>
              </a:pathLst>
            </a:custGeom>
            <a:solidFill>
              <a:srgbClr val="FBA110"/>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Calibri"/>
                <a:ea typeface="Calibri"/>
                <a:cs typeface="Calibri"/>
                <a:sym typeface="Calibri"/>
              </a:endParaRPr>
            </a:p>
          </p:txBody>
        </p:sp>
        <p:sp>
          <p:nvSpPr>
            <p:cNvPr id="512" name="Google Shape;512;p50"/>
            <p:cNvSpPr/>
            <p:nvPr/>
          </p:nvSpPr>
          <p:spPr>
            <a:xfrm>
              <a:off x="7897045" y="1787052"/>
              <a:ext cx="197400" cy="315300"/>
            </a:xfrm>
            <a:custGeom>
              <a:rect b="b" l="l" r="r" t="t"/>
              <a:pathLst>
                <a:path extrusionOk="0" h="120000" w="120000">
                  <a:moveTo>
                    <a:pt x="33846" y="120000"/>
                  </a:moveTo>
                  <a:lnTo>
                    <a:pt x="33846" y="118716"/>
                  </a:lnTo>
                  <a:lnTo>
                    <a:pt x="34871" y="116791"/>
                  </a:lnTo>
                  <a:lnTo>
                    <a:pt x="34871" y="116149"/>
                  </a:lnTo>
                  <a:lnTo>
                    <a:pt x="34871" y="114224"/>
                  </a:lnTo>
                  <a:lnTo>
                    <a:pt x="34871" y="112941"/>
                  </a:lnTo>
                  <a:lnTo>
                    <a:pt x="35897" y="111657"/>
                  </a:lnTo>
                  <a:lnTo>
                    <a:pt x="37948" y="111657"/>
                  </a:lnTo>
                  <a:lnTo>
                    <a:pt x="37948" y="109732"/>
                  </a:lnTo>
                  <a:lnTo>
                    <a:pt x="38974" y="108449"/>
                  </a:lnTo>
                  <a:lnTo>
                    <a:pt x="38974" y="106524"/>
                  </a:lnTo>
                  <a:lnTo>
                    <a:pt x="41025" y="106524"/>
                  </a:lnTo>
                  <a:lnTo>
                    <a:pt x="42051" y="106524"/>
                  </a:lnTo>
                  <a:lnTo>
                    <a:pt x="45128" y="106524"/>
                  </a:lnTo>
                  <a:lnTo>
                    <a:pt x="45128" y="103315"/>
                  </a:lnTo>
                  <a:lnTo>
                    <a:pt x="42051" y="103315"/>
                  </a:lnTo>
                  <a:lnTo>
                    <a:pt x="41025" y="103315"/>
                  </a:lnTo>
                  <a:lnTo>
                    <a:pt x="41025" y="102032"/>
                  </a:lnTo>
                  <a:lnTo>
                    <a:pt x="41025" y="101390"/>
                  </a:lnTo>
                  <a:lnTo>
                    <a:pt x="43076" y="100106"/>
                  </a:lnTo>
                  <a:lnTo>
                    <a:pt x="43076" y="99465"/>
                  </a:lnTo>
                  <a:lnTo>
                    <a:pt x="45128" y="98181"/>
                  </a:lnTo>
                  <a:lnTo>
                    <a:pt x="46153" y="98823"/>
                  </a:lnTo>
                  <a:lnTo>
                    <a:pt x="46153" y="99465"/>
                  </a:lnTo>
                  <a:lnTo>
                    <a:pt x="48205" y="98823"/>
                  </a:lnTo>
                  <a:lnTo>
                    <a:pt x="49230" y="98181"/>
                  </a:lnTo>
                  <a:lnTo>
                    <a:pt x="49230" y="96256"/>
                  </a:lnTo>
                  <a:lnTo>
                    <a:pt x="51282" y="97540"/>
                  </a:lnTo>
                  <a:lnTo>
                    <a:pt x="52307" y="98181"/>
                  </a:lnTo>
                  <a:lnTo>
                    <a:pt x="53333" y="98181"/>
                  </a:lnTo>
                  <a:lnTo>
                    <a:pt x="53333" y="96256"/>
                  </a:lnTo>
                  <a:lnTo>
                    <a:pt x="53333" y="95614"/>
                  </a:lnTo>
                  <a:lnTo>
                    <a:pt x="52307" y="95614"/>
                  </a:lnTo>
                  <a:lnTo>
                    <a:pt x="51282" y="94331"/>
                  </a:lnTo>
                  <a:lnTo>
                    <a:pt x="55384" y="94331"/>
                  </a:lnTo>
                  <a:lnTo>
                    <a:pt x="57435" y="94973"/>
                  </a:lnTo>
                  <a:lnTo>
                    <a:pt x="60512" y="94331"/>
                  </a:lnTo>
                  <a:lnTo>
                    <a:pt x="61538" y="92406"/>
                  </a:lnTo>
                  <a:lnTo>
                    <a:pt x="60512" y="89197"/>
                  </a:lnTo>
                  <a:lnTo>
                    <a:pt x="62564" y="89197"/>
                  </a:lnTo>
                  <a:lnTo>
                    <a:pt x="65641" y="91122"/>
                  </a:lnTo>
                  <a:lnTo>
                    <a:pt x="68717" y="90481"/>
                  </a:lnTo>
                  <a:lnTo>
                    <a:pt x="69743" y="89197"/>
                  </a:lnTo>
                  <a:lnTo>
                    <a:pt x="70769" y="86631"/>
                  </a:lnTo>
                  <a:lnTo>
                    <a:pt x="69743" y="84705"/>
                  </a:lnTo>
                  <a:lnTo>
                    <a:pt x="70769" y="82139"/>
                  </a:lnTo>
                  <a:lnTo>
                    <a:pt x="70769" y="80855"/>
                  </a:lnTo>
                  <a:lnTo>
                    <a:pt x="69743" y="78930"/>
                  </a:lnTo>
                  <a:lnTo>
                    <a:pt x="69743" y="77647"/>
                  </a:lnTo>
                  <a:lnTo>
                    <a:pt x="70769" y="75721"/>
                  </a:lnTo>
                  <a:lnTo>
                    <a:pt x="70769" y="74438"/>
                  </a:lnTo>
                  <a:lnTo>
                    <a:pt x="74871" y="77005"/>
                  </a:lnTo>
                  <a:lnTo>
                    <a:pt x="75897" y="78288"/>
                  </a:lnTo>
                  <a:lnTo>
                    <a:pt x="81025" y="78288"/>
                  </a:lnTo>
                  <a:lnTo>
                    <a:pt x="81025" y="77005"/>
                  </a:lnTo>
                  <a:lnTo>
                    <a:pt x="81025" y="74438"/>
                  </a:lnTo>
                  <a:lnTo>
                    <a:pt x="83076" y="73796"/>
                  </a:lnTo>
                  <a:lnTo>
                    <a:pt x="86153" y="74438"/>
                  </a:lnTo>
                  <a:lnTo>
                    <a:pt x="86153" y="75721"/>
                  </a:lnTo>
                  <a:lnTo>
                    <a:pt x="86153" y="78288"/>
                  </a:lnTo>
                  <a:lnTo>
                    <a:pt x="89230" y="77647"/>
                  </a:lnTo>
                  <a:lnTo>
                    <a:pt x="92307" y="75721"/>
                  </a:lnTo>
                  <a:lnTo>
                    <a:pt x="90256" y="74438"/>
                  </a:lnTo>
                  <a:lnTo>
                    <a:pt x="88205" y="73155"/>
                  </a:lnTo>
                  <a:lnTo>
                    <a:pt x="88205" y="71871"/>
                  </a:lnTo>
                  <a:lnTo>
                    <a:pt x="89230" y="71229"/>
                  </a:lnTo>
                  <a:lnTo>
                    <a:pt x="92307" y="73155"/>
                  </a:lnTo>
                  <a:lnTo>
                    <a:pt x="95384" y="74438"/>
                  </a:lnTo>
                  <a:lnTo>
                    <a:pt x="97435" y="73796"/>
                  </a:lnTo>
                  <a:lnTo>
                    <a:pt x="96410" y="71229"/>
                  </a:lnTo>
                  <a:lnTo>
                    <a:pt x="97435" y="71229"/>
                  </a:lnTo>
                  <a:lnTo>
                    <a:pt x="99487" y="71229"/>
                  </a:lnTo>
                  <a:lnTo>
                    <a:pt x="99487" y="67379"/>
                  </a:lnTo>
                  <a:lnTo>
                    <a:pt x="103589" y="67379"/>
                  </a:lnTo>
                  <a:lnTo>
                    <a:pt x="105641" y="67379"/>
                  </a:lnTo>
                  <a:lnTo>
                    <a:pt x="106666" y="66737"/>
                  </a:lnTo>
                  <a:lnTo>
                    <a:pt x="106666" y="64812"/>
                  </a:lnTo>
                  <a:lnTo>
                    <a:pt x="108717" y="64812"/>
                  </a:lnTo>
                  <a:lnTo>
                    <a:pt x="109743" y="64171"/>
                  </a:lnTo>
                  <a:lnTo>
                    <a:pt x="112820" y="62245"/>
                  </a:lnTo>
                  <a:lnTo>
                    <a:pt x="116923" y="62245"/>
                  </a:lnTo>
                  <a:lnTo>
                    <a:pt x="118974" y="60962"/>
                  </a:lnTo>
                  <a:lnTo>
                    <a:pt x="120000" y="57112"/>
                  </a:lnTo>
                  <a:lnTo>
                    <a:pt x="118974" y="56470"/>
                  </a:lnTo>
                  <a:lnTo>
                    <a:pt x="117948" y="56470"/>
                  </a:lnTo>
                  <a:lnTo>
                    <a:pt x="115897" y="56470"/>
                  </a:lnTo>
                  <a:lnTo>
                    <a:pt x="114871" y="55187"/>
                  </a:lnTo>
                  <a:lnTo>
                    <a:pt x="116923" y="53903"/>
                  </a:lnTo>
                  <a:lnTo>
                    <a:pt x="116923" y="53262"/>
                  </a:lnTo>
                  <a:lnTo>
                    <a:pt x="114871" y="52620"/>
                  </a:lnTo>
                  <a:lnTo>
                    <a:pt x="112820" y="49411"/>
                  </a:lnTo>
                  <a:lnTo>
                    <a:pt x="108717" y="49411"/>
                  </a:lnTo>
                  <a:lnTo>
                    <a:pt x="106666" y="49411"/>
                  </a:lnTo>
                  <a:lnTo>
                    <a:pt x="104615" y="46844"/>
                  </a:lnTo>
                  <a:lnTo>
                    <a:pt x="103589" y="43636"/>
                  </a:lnTo>
                  <a:lnTo>
                    <a:pt x="103589" y="41069"/>
                  </a:lnTo>
                  <a:lnTo>
                    <a:pt x="102564" y="39144"/>
                  </a:lnTo>
                  <a:lnTo>
                    <a:pt x="99487" y="39786"/>
                  </a:lnTo>
                  <a:lnTo>
                    <a:pt x="97435" y="40427"/>
                  </a:lnTo>
                  <a:lnTo>
                    <a:pt x="93333" y="40427"/>
                  </a:lnTo>
                  <a:lnTo>
                    <a:pt x="89230" y="39144"/>
                  </a:lnTo>
                  <a:lnTo>
                    <a:pt x="86153" y="35935"/>
                  </a:lnTo>
                  <a:lnTo>
                    <a:pt x="85128" y="31443"/>
                  </a:lnTo>
                  <a:lnTo>
                    <a:pt x="81025" y="25668"/>
                  </a:lnTo>
                  <a:lnTo>
                    <a:pt x="78974" y="19893"/>
                  </a:lnTo>
                  <a:lnTo>
                    <a:pt x="76923" y="16684"/>
                  </a:lnTo>
                  <a:lnTo>
                    <a:pt x="74871" y="11550"/>
                  </a:lnTo>
                  <a:lnTo>
                    <a:pt x="72820" y="7058"/>
                  </a:lnTo>
                  <a:lnTo>
                    <a:pt x="70769" y="5133"/>
                  </a:lnTo>
                  <a:lnTo>
                    <a:pt x="57435" y="0"/>
                  </a:lnTo>
                  <a:lnTo>
                    <a:pt x="54358" y="1925"/>
                  </a:lnTo>
                  <a:lnTo>
                    <a:pt x="51282" y="4491"/>
                  </a:lnTo>
                  <a:lnTo>
                    <a:pt x="46153" y="7058"/>
                  </a:lnTo>
                  <a:lnTo>
                    <a:pt x="43076" y="7058"/>
                  </a:lnTo>
                  <a:lnTo>
                    <a:pt x="40000" y="5775"/>
                  </a:lnTo>
                  <a:lnTo>
                    <a:pt x="34871" y="3850"/>
                  </a:lnTo>
                  <a:lnTo>
                    <a:pt x="30769" y="3208"/>
                  </a:lnTo>
                  <a:lnTo>
                    <a:pt x="29743" y="3208"/>
                  </a:lnTo>
                  <a:lnTo>
                    <a:pt x="27692" y="4491"/>
                  </a:lnTo>
                  <a:lnTo>
                    <a:pt x="22564" y="14117"/>
                  </a:lnTo>
                  <a:lnTo>
                    <a:pt x="20512" y="21176"/>
                  </a:lnTo>
                  <a:lnTo>
                    <a:pt x="15384" y="28877"/>
                  </a:lnTo>
                  <a:lnTo>
                    <a:pt x="13333" y="34652"/>
                  </a:lnTo>
                  <a:lnTo>
                    <a:pt x="12307" y="41069"/>
                  </a:lnTo>
                  <a:lnTo>
                    <a:pt x="13333" y="44278"/>
                  </a:lnTo>
                  <a:lnTo>
                    <a:pt x="15384" y="45561"/>
                  </a:lnTo>
                  <a:lnTo>
                    <a:pt x="14358" y="46844"/>
                  </a:lnTo>
                  <a:lnTo>
                    <a:pt x="12307" y="48770"/>
                  </a:lnTo>
                  <a:lnTo>
                    <a:pt x="12307" y="52620"/>
                  </a:lnTo>
                  <a:lnTo>
                    <a:pt x="10256" y="55828"/>
                  </a:lnTo>
                  <a:lnTo>
                    <a:pt x="10256" y="60320"/>
                  </a:lnTo>
                  <a:lnTo>
                    <a:pt x="7179" y="60962"/>
                  </a:lnTo>
                  <a:lnTo>
                    <a:pt x="7179" y="64171"/>
                  </a:lnTo>
                  <a:lnTo>
                    <a:pt x="1025" y="64171"/>
                  </a:lnTo>
                  <a:lnTo>
                    <a:pt x="0" y="66096"/>
                  </a:lnTo>
                  <a:lnTo>
                    <a:pt x="23589" y="114224"/>
                  </a:lnTo>
                  <a:lnTo>
                    <a:pt x="33846" y="120000"/>
                  </a:lnTo>
                  <a:close/>
                </a:path>
              </a:pathLst>
            </a:custGeom>
            <a:solidFill>
              <a:srgbClr val="548135"/>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13" name="Google Shape;513;p50"/>
            <p:cNvSpPr/>
            <p:nvPr/>
          </p:nvSpPr>
          <p:spPr>
            <a:xfrm>
              <a:off x="7517596" y="2002917"/>
              <a:ext cx="408000" cy="300300"/>
            </a:xfrm>
            <a:custGeom>
              <a:rect b="b" l="l" r="r" t="t"/>
              <a:pathLst>
                <a:path extrusionOk="0" h="120000" w="120000">
                  <a:moveTo>
                    <a:pt x="0" y="98426"/>
                  </a:moveTo>
                  <a:lnTo>
                    <a:pt x="4958" y="91685"/>
                  </a:lnTo>
                  <a:lnTo>
                    <a:pt x="5950" y="89662"/>
                  </a:lnTo>
                  <a:lnTo>
                    <a:pt x="7933" y="86966"/>
                  </a:lnTo>
                  <a:lnTo>
                    <a:pt x="8925" y="85617"/>
                  </a:lnTo>
                  <a:lnTo>
                    <a:pt x="10909" y="83595"/>
                  </a:lnTo>
                  <a:lnTo>
                    <a:pt x="10909" y="81573"/>
                  </a:lnTo>
                  <a:lnTo>
                    <a:pt x="10909" y="80224"/>
                  </a:lnTo>
                  <a:lnTo>
                    <a:pt x="8429" y="73483"/>
                  </a:lnTo>
                  <a:lnTo>
                    <a:pt x="6942" y="68764"/>
                  </a:lnTo>
                  <a:lnTo>
                    <a:pt x="8925" y="66741"/>
                  </a:lnTo>
                  <a:lnTo>
                    <a:pt x="15371" y="64719"/>
                  </a:lnTo>
                  <a:lnTo>
                    <a:pt x="18842" y="64719"/>
                  </a:lnTo>
                  <a:lnTo>
                    <a:pt x="23305" y="64719"/>
                  </a:lnTo>
                  <a:lnTo>
                    <a:pt x="26280" y="64719"/>
                  </a:lnTo>
                  <a:lnTo>
                    <a:pt x="27768" y="64719"/>
                  </a:lnTo>
                  <a:lnTo>
                    <a:pt x="31239" y="62696"/>
                  </a:lnTo>
                  <a:lnTo>
                    <a:pt x="33223" y="62696"/>
                  </a:lnTo>
                  <a:lnTo>
                    <a:pt x="38181" y="60674"/>
                  </a:lnTo>
                  <a:lnTo>
                    <a:pt x="41157" y="55955"/>
                  </a:lnTo>
                  <a:lnTo>
                    <a:pt x="44132" y="53932"/>
                  </a:lnTo>
                  <a:lnTo>
                    <a:pt x="46115" y="51910"/>
                  </a:lnTo>
                  <a:lnTo>
                    <a:pt x="46115" y="50561"/>
                  </a:lnTo>
                  <a:lnTo>
                    <a:pt x="46115" y="47865"/>
                  </a:lnTo>
                  <a:lnTo>
                    <a:pt x="44132" y="44494"/>
                  </a:lnTo>
                  <a:lnTo>
                    <a:pt x="46115" y="42471"/>
                  </a:lnTo>
                  <a:lnTo>
                    <a:pt x="46611" y="39775"/>
                  </a:lnTo>
                  <a:lnTo>
                    <a:pt x="44132" y="41123"/>
                  </a:lnTo>
                  <a:lnTo>
                    <a:pt x="43140" y="39775"/>
                  </a:lnTo>
                  <a:lnTo>
                    <a:pt x="42148" y="37078"/>
                  </a:lnTo>
                  <a:lnTo>
                    <a:pt x="44628" y="34382"/>
                  </a:lnTo>
                  <a:lnTo>
                    <a:pt x="48595" y="29662"/>
                  </a:lnTo>
                  <a:lnTo>
                    <a:pt x="50082" y="25617"/>
                  </a:lnTo>
                  <a:lnTo>
                    <a:pt x="50578" y="22247"/>
                  </a:lnTo>
                  <a:lnTo>
                    <a:pt x="54545" y="15505"/>
                  </a:lnTo>
                  <a:lnTo>
                    <a:pt x="57520" y="10112"/>
                  </a:lnTo>
                  <a:lnTo>
                    <a:pt x="60991" y="6741"/>
                  </a:lnTo>
                  <a:lnTo>
                    <a:pt x="64462" y="5393"/>
                  </a:lnTo>
                  <a:lnTo>
                    <a:pt x="69917" y="3370"/>
                  </a:lnTo>
                  <a:lnTo>
                    <a:pt x="72892" y="1348"/>
                  </a:lnTo>
                  <a:lnTo>
                    <a:pt x="80826" y="0"/>
                  </a:lnTo>
                  <a:lnTo>
                    <a:pt x="80826" y="3370"/>
                  </a:lnTo>
                  <a:lnTo>
                    <a:pt x="80826" y="7415"/>
                  </a:lnTo>
                  <a:lnTo>
                    <a:pt x="81818" y="10786"/>
                  </a:lnTo>
                  <a:lnTo>
                    <a:pt x="83305" y="15505"/>
                  </a:lnTo>
                  <a:lnTo>
                    <a:pt x="84793" y="16179"/>
                  </a:lnTo>
                  <a:lnTo>
                    <a:pt x="86280" y="21573"/>
                  </a:lnTo>
                  <a:lnTo>
                    <a:pt x="84793" y="22921"/>
                  </a:lnTo>
                  <a:lnTo>
                    <a:pt x="84297" y="27640"/>
                  </a:lnTo>
                  <a:lnTo>
                    <a:pt x="86280" y="32359"/>
                  </a:lnTo>
                  <a:lnTo>
                    <a:pt x="87768" y="37752"/>
                  </a:lnTo>
                  <a:lnTo>
                    <a:pt x="89752" y="39775"/>
                  </a:lnTo>
                  <a:lnTo>
                    <a:pt x="90247" y="47191"/>
                  </a:lnTo>
                  <a:lnTo>
                    <a:pt x="91239" y="53258"/>
                  </a:lnTo>
                  <a:lnTo>
                    <a:pt x="93223" y="59325"/>
                  </a:lnTo>
                  <a:lnTo>
                    <a:pt x="93223" y="60000"/>
                  </a:lnTo>
                  <a:lnTo>
                    <a:pt x="93223" y="68764"/>
                  </a:lnTo>
                  <a:lnTo>
                    <a:pt x="93223" y="80898"/>
                  </a:lnTo>
                  <a:lnTo>
                    <a:pt x="95206" y="93707"/>
                  </a:lnTo>
                  <a:lnTo>
                    <a:pt x="95206" y="98426"/>
                  </a:lnTo>
                  <a:lnTo>
                    <a:pt x="97190" y="102471"/>
                  </a:lnTo>
                  <a:lnTo>
                    <a:pt x="95206" y="106516"/>
                  </a:lnTo>
                  <a:lnTo>
                    <a:pt x="95702" y="108539"/>
                  </a:lnTo>
                  <a:lnTo>
                    <a:pt x="92231" y="115280"/>
                  </a:lnTo>
                  <a:lnTo>
                    <a:pt x="95702" y="113258"/>
                  </a:lnTo>
                  <a:lnTo>
                    <a:pt x="98181" y="111910"/>
                  </a:lnTo>
                  <a:lnTo>
                    <a:pt x="101157" y="109213"/>
                  </a:lnTo>
                  <a:lnTo>
                    <a:pt x="102148" y="107865"/>
                  </a:lnTo>
                  <a:lnTo>
                    <a:pt x="105123" y="107191"/>
                  </a:lnTo>
                  <a:lnTo>
                    <a:pt x="107603" y="106516"/>
                  </a:lnTo>
                  <a:lnTo>
                    <a:pt x="108595" y="105168"/>
                  </a:lnTo>
                  <a:lnTo>
                    <a:pt x="111570" y="103146"/>
                  </a:lnTo>
                  <a:lnTo>
                    <a:pt x="114049" y="99101"/>
                  </a:lnTo>
                  <a:lnTo>
                    <a:pt x="111570" y="105842"/>
                  </a:lnTo>
                  <a:lnTo>
                    <a:pt x="114049" y="104494"/>
                  </a:lnTo>
                  <a:lnTo>
                    <a:pt x="115537" y="101797"/>
                  </a:lnTo>
                  <a:lnTo>
                    <a:pt x="117024" y="101123"/>
                  </a:lnTo>
                  <a:lnTo>
                    <a:pt x="119008" y="100449"/>
                  </a:lnTo>
                  <a:lnTo>
                    <a:pt x="120000" y="100449"/>
                  </a:lnTo>
                  <a:lnTo>
                    <a:pt x="115537" y="105842"/>
                  </a:lnTo>
                  <a:lnTo>
                    <a:pt x="111570" y="109887"/>
                  </a:lnTo>
                  <a:lnTo>
                    <a:pt x="108595" y="111910"/>
                  </a:lnTo>
                  <a:lnTo>
                    <a:pt x="106115" y="115280"/>
                  </a:lnTo>
                  <a:lnTo>
                    <a:pt x="102148" y="116629"/>
                  </a:lnTo>
                  <a:lnTo>
                    <a:pt x="97685" y="118651"/>
                  </a:lnTo>
                  <a:lnTo>
                    <a:pt x="93719" y="120000"/>
                  </a:lnTo>
                  <a:lnTo>
                    <a:pt x="91239" y="117977"/>
                  </a:lnTo>
                  <a:lnTo>
                    <a:pt x="90247" y="115280"/>
                  </a:lnTo>
                  <a:lnTo>
                    <a:pt x="90247" y="112584"/>
                  </a:lnTo>
                  <a:lnTo>
                    <a:pt x="89256" y="111235"/>
                  </a:lnTo>
                  <a:lnTo>
                    <a:pt x="82809" y="108539"/>
                  </a:lnTo>
                  <a:lnTo>
                    <a:pt x="76859" y="106516"/>
                  </a:lnTo>
                  <a:lnTo>
                    <a:pt x="77851" y="103146"/>
                  </a:lnTo>
                  <a:lnTo>
                    <a:pt x="76363" y="101797"/>
                  </a:lnTo>
                  <a:lnTo>
                    <a:pt x="74876" y="101797"/>
                  </a:lnTo>
                  <a:lnTo>
                    <a:pt x="73388" y="101123"/>
                  </a:lnTo>
                  <a:lnTo>
                    <a:pt x="71404" y="96404"/>
                  </a:lnTo>
                  <a:lnTo>
                    <a:pt x="69421" y="93033"/>
                  </a:lnTo>
                  <a:lnTo>
                    <a:pt x="65454" y="89662"/>
                  </a:lnTo>
                  <a:lnTo>
                    <a:pt x="991" y="105168"/>
                  </a:lnTo>
                  <a:lnTo>
                    <a:pt x="0" y="98426"/>
                  </a:lnTo>
                  <a:close/>
                </a:path>
              </a:pathLst>
            </a:custGeom>
            <a:solidFill>
              <a:srgbClr val="548135"/>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14" name="Google Shape;514;p50"/>
            <p:cNvSpPr/>
            <p:nvPr/>
          </p:nvSpPr>
          <p:spPr>
            <a:xfrm>
              <a:off x="7792485" y="1982680"/>
              <a:ext cx="94500" cy="170400"/>
            </a:xfrm>
            <a:custGeom>
              <a:rect b="b" l="l" r="r" t="t"/>
              <a:pathLst>
                <a:path extrusionOk="0" h="120000" w="120000">
                  <a:moveTo>
                    <a:pt x="0" y="27326"/>
                  </a:moveTo>
                  <a:lnTo>
                    <a:pt x="4285" y="33267"/>
                  </a:lnTo>
                  <a:lnTo>
                    <a:pt x="10714" y="41584"/>
                  </a:lnTo>
                  <a:lnTo>
                    <a:pt x="17142" y="42772"/>
                  </a:lnTo>
                  <a:lnTo>
                    <a:pt x="23571" y="52277"/>
                  </a:lnTo>
                  <a:lnTo>
                    <a:pt x="17142" y="54653"/>
                  </a:lnTo>
                  <a:lnTo>
                    <a:pt x="14999" y="62970"/>
                  </a:lnTo>
                  <a:lnTo>
                    <a:pt x="23571" y="71287"/>
                  </a:lnTo>
                  <a:lnTo>
                    <a:pt x="29999" y="80792"/>
                  </a:lnTo>
                  <a:lnTo>
                    <a:pt x="38571" y="84356"/>
                  </a:lnTo>
                  <a:lnTo>
                    <a:pt x="40714" y="97425"/>
                  </a:lnTo>
                  <a:lnTo>
                    <a:pt x="44999" y="108118"/>
                  </a:lnTo>
                  <a:lnTo>
                    <a:pt x="53571" y="118811"/>
                  </a:lnTo>
                  <a:lnTo>
                    <a:pt x="53571" y="120000"/>
                  </a:lnTo>
                  <a:lnTo>
                    <a:pt x="100714" y="116435"/>
                  </a:lnTo>
                  <a:lnTo>
                    <a:pt x="96428" y="108118"/>
                  </a:lnTo>
                  <a:lnTo>
                    <a:pt x="98571" y="97425"/>
                  </a:lnTo>
                  <a:lnTo>
                    <a:pt x="96428" y="84356"/>
                  </a:lnTo>
                  <a:lnTo>
                    <a:pt x="94285" y="71287"/>
                  </a:lnTo>
                  <a:lnTo>
                    <a:pt x="100714" y="53465"/>
                  </a:lnTo>
                  <a:lnTo>
                    <a:pt x="100714" y="38019"/>
                  </a:lnTo>
                  <a:lnTo>
                    <a:pt x="119999" y="29702"/>
                  </a:lnTo>
                  <a:lnTo>
                    <a:pt x="119999" y="24950"/>
                  </a:lnTo>
                  <a:lnTo>
                    <a:pt x="113571" y="20198"/>
                  </a:lnTo>
                  <a:lnTo>
                    <a:pt x="113571" y="14257"/>
                  </a:lnTo>
                  <a:lnTo>
                    <a:pt x="113571" y="4752"/>
                  </a:lnTo>
                  <a:lnTo>
                    <a:pt x="107142" y="0"/>
                  </a:lnTo>
                  <a:lnTo>
                    <a:pt x="92142" y="2376"/>
                  </a:lnTo>
                  <a:lnTo>
                    <a:pt x="77142" y="4752"/>
                  </a:lnTo>
                  <a:lnTo>
                    <a:pt x="47142" y="7128"/>
                  </a:lnTo>
                  <a:lnTo>
                    <a:pt x="32142" y="9504"/>
                  </a:lnTo>
                  <a:lnTo>
                    <a:pt x="10714" y="14257"/>
                  </a:lnTo>
                  <a:lnTo>
                    <a:pt x="0" y="14257"/>
                  </a:lnTo>
                  <a:lnTo>
                    <a:pt x="0" y="20198"/>
                  </a:lnTo>
                  <a:lnTo>
                    <a:pt x="0" y="27326"/>
                  </a:lnTo>
                  <a:close/>
                </a:path>
              </a:pathLst>
            </a:custGeom>
            <a:solidFill>
              <a:srgbClr val="548135"/>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15" name="Google Shape;515;p50"/>
            <p:cNvSpPr/>
            <p:nvPr/>
          </p:nvSpPr>
          <p:spPr>
            <a:xfrm>
              <a:off x="7866689" y="1960756"/>
              <a:ext cx="84300" cy="187200"/>
            </a:xfrm>
            <a:custGeom>
              <a:rect b="b" l="l" r="r" t="t"/>
              <a:pathLst>
                <a:path extrusionOk="0" h="120000" w="120000">
                  <a:moveTo>
                    <a:pt x="43200" y="0"/>
                  </a:moveTo>
                  <a:lnTo>
                    <a:pt x="33600" y="1081"/>
                  </a:lnTo>
                  <a:lnTo>
                    <a:pt x="21600" y="1081"/>
                  </a:lnTo>
                  <a:lnTo>
                    <a:pt x="21600" y="6486"/>
                  </a:lnTo>
                  <a:lnTo>
                    <a:pt x="19200" y="9729"/>
                  </a:lnTo>
                  <a:lnTo>
                    <a:pt x="14400" y="14054"/>
                  </a:lnTo>
                  <a:lnTo>
                    <a:pt x="21600" y="18378"/>
                  </a:lnTo>
                  <a:lnTo>
                    <a:pt x="21600" y="27027"/>
                  </a:lnTo>
                  <a:lnTo>
                    <a:pt x="21600" y="32432"/>
                  </a:lnTo>
                  <a:lnTo>
                    <a:pt x="28800" y="36756"/>
                  </a:lnTo>
                  <a:lnTo>
                    <a:pt x="28800" y="41081"/>
                  </a:lnTo>
                  <a:lnTo>
                    <a:pt x="7200" y="48648"/>
                  </a:lnTo>
                  <a:lnTo>
                    <a:pt x="7200" y="62702"/>
                  </a:lnTo>
                  <a:lnTo>
                    <a:pt x="0" y="78918"/>
                  </a:lnTo>
                  <a:lnTo>
                    <a:pt x="2400" y="90810"/>
                  </a:lnTo>
                  <a:lnTo>
                    <a:pt x="4800" y="102702"/>
                  </a:lnTo>
                  <a:lnTo>
                    <a:pt x="2400" y="112432"/>
                  </a:lnTo>
                  <a:lnTo>
                    <a:pt x="7200" y="120000"/>
                  </a:lnTo>
                  <a:lnTo>
                    <a:pt x="96000" y="110270"/>
                  </a:lnTo>
                  <a:lnTo>
                    <a:pt x="98400" y="104864"/>
                  </a:lnTo>
                  <a:lnTo>
                    <a:pt x="117600" y="101621"/>
                  </a:lnTo>
                  <a:lnTo>
                    <a:pt x="115200" y="98378"/>
                  </a:lnTo>
                  <a:lnTo>
                    <a:pt x="120000" y="89729"/>
                  </a:lnTo>
                  <a:lnTo>
                    <a:pt x="120000" y="89729"/>
                  </a:lnTo>
                  <a:lnTo>
                    <a:pt x="98400" y="81081"/>
                  </a:lnTo>
                  <a:lnTo>
                    <a:pt x="43200" y="0"/>
                  </a:lnTo>
                  <a:close/>
                </a:path>
              </a:pathLst>
            </a:custGeom>
            <a:solidFill>
              <a:srgbClr val="548135"/>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16" name="Google Shape;516;p50"/>
            <p:cNvSpPr/>
            <p:nvPr/>
          </p:nvSpPr>
          <p:spPr>
            <a:xfrm>
              <a:off x="7834647" y="2188425"/>
              <a:ext cx="94500" cy="86100"/>
            </a:xfrm>
            <a:custGeom>
              <a:rect b="b" l="l" r="r" t="t"/>
              <a:pathLst>
                <a:path extrusionOk="0" h="120000" w="120000">
                  <a:moveTo>
                    <a:pt x="8571" y="68235"/>
                  </a:moveTo>
                  <a:lnTo>
                    <a:pt x="8571" y="84705"/>
                  </a:lnTo>
                  <a:lnTo>
                    <a:pt x="17142" y="98823"/>
                  </a:lnTo>
                  <a:lnTo>
                    <a:pt x="8571" y="112941"/>
                  </a:lnTo>
                  <a:lnTo>
                    <a:pt x="10714" y="120000"/>
                  </a:lnTo>
                  <a:lnTo>
                    <a:pt x="19285" y="117647"/>
                  </a:lnTo>
                  <a:lnTo>
                    <a:pt x="27857" y="105882"/>
                  </a:lnTo>
                  <a:lnTo>
                    <a:pt x="32142" y="103529"/>
                  </a:lnTo>
                  <a:lnTo>
                    <a:pt x="42857" y="91764"/>
                  </a:lnTo>
                  <a:lnTo>
                    <a:pt x="53571" y="84705"/>
                  </a:lnTo>
                  <a:lnTo>
                    <a:pt x="70714" y="84705"/>
                  </a:lnTo>
                  <a:lnTo>
                    <a:pt x="79285" y="80000"/>
                  </a:lnTo>
                  <a:lnTo>
                    <a:pt x="83571" y="75294"/>
                  </a:lnTo>
                  <a:lnTo>
                    <a:pt x="94285" y="70588"/>
                  </a:lnTo>
                  <a:lnTo>
                    <a:pt x="104999" y="65882"/>
                  </a:lnTo>
                  <a:lnTo>
                    <a:pt x="117857" y="65882"/>
                  </a:lnTo>
                  <a:lnTo>
                    <a:pt x="119999" y="61176"/>
                  </a:lnTo>
                  <a:lnTo>
                    <a:pt x="107142" y="0"/>
                  </a:lnTo>
                  <a:lnTo>
                    <a:pt x="51428" y="11764"/>
                  </a:lnTo>
                  <a:lnTo>
                    <a:pt x="0" y="21176"/>
                  </a:lnTo>
                  <a:lnTo>
                    <a:pt x="0" y="23529"/>
                  </a:lnTo>
                  <a:lnTo>
                    <a:pt x="8571" y="68235"/>
                  </a:lnTo>
                  <a:close/>
                </a:path>
              </a:pathLst>
            </a:custGeom>
            <a:solidFill>
              <a:srgbClr val="548135"/>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17" name="Google Shape;517;p50"/>
            <p:cNvSpPr/>
            <p:nvPr/>
          </p:nvSpPr>
          <p:spPr>
            <a:xfrm>
              <a:off x="7918970" y="2179992"/>
              <a:ext cx="40500" cy="52200"/>
            </a:xfrm>
            <a:custGeom>
              <a:rect b="b" l="l" r="r" t="t"/>
              <a:pathLst>
                <a:path extrusionOk="0" h="120000" w="120000">
                  <a:moveTo>
                    <a:pt x="115000" y="58064"/>
                  </a:moveTo>
                  <a:lnTo>
                    <a:pt x="105000" y="50322"/>
                  </a:lnTo>
                  <a:lnTo>
                    <a:pt x="105000" y="46451"/>
                  </a:lnTo>
                  <a:lnTo>
                    <a:pt x="90000" y="42580"/>
                  </a:lnTo>
                  <a:lnTo>
                    <a:pt x="80000" y="38709"/>
                  </a:lnTo>
                  <a:lnTo>
                    <a:pt x="80000" y="27096"/>
                  </a:lnTo>
                  <a:lnTo>
                    <a:pt x="65000" y="19354"/>
                  </a:lnTo>
                  <a:lnTo>
                    <a:pt x="50000" y="0"/>
                  </a:lnTo>
                  <a:lnTo>
                    <a:pt x="0" y="19354"/>
                  </a:lnTo>
                  <a:lnTo>
                    <a:pt x="30000" y="120000"/>
                  </a:lnTo>
                  <a:lnTo>
                    <a:pt x="40000" y="112258"/>
                  </a:lnTo>
                  <a:lnTo>
                    <a:pt x="50000" y="108387"/>
                  </a:lnTo>
                  <a:lnTo>
                    <a:pt x="70000" y="100645"/>
                  </a:lnTo>
                  <a:lnTo>
                    <a:pt x="70000" y="89032"/>
                  </a:lnTo>
                  <a:lnTo>
                    <a:pt x="70000" y="85161"/>
                  </a:lnTo>
                  <a:lnTo>
                    <a:pt x="70000" y="77419"/>
                  </a:lnTo>
                  <a:lnTo>
                    <a:pt x="70000" y="65806"/>
                  </a:lnTo>
                  <a:lnTo>
                    <a:pt x="70000" y="58064"/>
                  </a:lnTo>
                  <a:lnTo>
                    <a:pt x="70000" y="54193"/>
                  </a:lnTo>
                  <a:lnTo>
                    <a:pt x="75000" y="50322"/>
                  </a:lnTo>
                  <a:lnTo>
                    <a:pt x="80000" y="50322"/>
                  </a:lnTo>
                  <a:lnTo>
                    <a:pt x="95000" y="54193"/>
                  </a:lnTo>
                  <a:lnTo>
                    <a:pt x="95000" y="61935"/>
                  </a:lnTo>
                  <a:lnTo>
                    <a:pt x="105000" y="77419"/>
                  </a:lnTo>
                  <a:lnTo>
                    <a:pt x="105000" y="81290"/>
                  </a:lnTo>
                  <a:lnTo>
                    <a:pt x="110000" y="85161"/>
                  </a:lnTo>
                  <a:lnTo>
                    <a:pt x="120000" y="81290"/>
                  </a:lnTo>
                  <a:lnTo>
                    <a:pt x="120000" y="77419"/>
                  </a:lnTo>
                  <a:lnTo>
                    <a:pt x="120000" y="73548"/>
                  </a:lnTo>
                  <a:lnTo>
                    <a:pt x="115000" y="58064"/>
                  </a:lnTo>
                  <a:close/>
                </a:path>
              </a:pathLst>
            </a:custGeom>
            <a:solidFill>
              <a:srgbClr val="548135"/>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18" name="Google Shape;518;p50"/>
            <p:cNvSpPr/>
            <p:nvPr/>
          </p:nvSpPr>
          <p:spPr>
            <a:xfrm>
              <a:off x="7834647" y="2119281"/>
              <a:ext cx="183900" cy="92700"/>
            </a:xfrm>
            <a:custGeom>
              <a:rect b="b" l="l" r="r" t="t"/>
              <a:pathLst>
                <a:path extrusionOk="0" h="120000" w="120000">
                  <a:moveTo>
                    <a:pt x="117798" y="76363"/>
                  </a:moveTo>
                  <a:lnTo>
                    <a:pt x="115596" y="69818"/>
                  </a:lnTo>
                  <a:lnTo>
                    <a:pt x="114495" y="67636"/>
                  </a:lnTo>
                  <a:lnTo>
                    <a:pt x="111192" y="63272"/>
                  </a:lnTo>
                  <a:lnTo>
                    <a:pt x="107889" y="58909"/>
                  </a:lnTo>
                  <a:lnTo>
                    <a:pt x="106788" y="54545"/>
                  </a:lnTo>
                  <a:lnTo>
                    <a:pt x="105688" y="58909"/>
                  </a:lnTo>
                  <a:lnTo>
                    <a:pt x="106788" y="63272"/>
                  </a:lnTo>
                  <a:lnTo>
                    <a:pt x="110091" y="69818"/>
                  </a:lnTo>
                  <a:lnTo>
                    <a:pt x="112293" y="76363"/>
                  </a:lnTo>
                  <a:lnTo>
                    <a:pt x="108990" y="78545"/>
                  </a:lnTo>
                  <a:lnTo>
                    <a:pt x="104587" y="78545"/>
                  </a:lnTo>
                  <a:lnTo>
                    <a:pt x="97981" y="85090"/>
                  </a:lnTo>
                  <a:lnTo>
                    <a:pt x="96880" y="80727"/>
                  </a:lnTo>
                  <a:lnTo>
                    <a:pt x="95779" y="78545"/>
                  </a:lnTo>
                  <a:lnTo>
                    <a:pt x="93577" y="76363"/>
                  </a:lnTo>
                  <a:lnTo>
                    <a:pt x="90275" y="72000"/>
                  </a:lnTo>
                  <a:lnTo>
                    <a:pt x="89174" y="69818"/>
                  </a:lnTo>
                  <a:lnTo>
                    <a:pt x="90275" y="65454"/>
                  </a:lnTo>
                  <a:lnTo>
                    <a:pt x="89174" y="58909"/>
                  </a:lnTo>
                  <a:lnTo>
                    <a:pt x="84770" y="52363"/>
                  </a:lnTo>
                  <a:lnTo>
                    <a:pt x="80366" y="48000"/>
                  </a:lnTo>
                  <a:lnTo>
                    <a:pt x="78165" y="48000"/>
                  </a:lnTo>
                  <a:lnTo>
                    <a:pt x="75963" y="48000"/>
                  </a:lnTo>
                  <a:lnTo>
                    <a:pt x="74862" y="43636"/>
                  </a:lnTo>
                  <a:lnTo>
                    <a:pt x="74862" y="34909"/>
                  </a:lnTo>
                  <a:lnTo>
                    <a:pt x="77064" y="30545"/>
                  </a:lnTo>
                  <a:lnTo>
                    <a:pt x="78165" y="28363"/>
                  </a:lnTo>
                  <a:lnTo>
                    <a:pt x="80366" y="24000"/>
                  </a:lnTo>
                  <a:lnTo>
                    <a:pt x="84770" y="19636"/>
                  </a:lnTo>
                  <a:lnTo>
                    <a:pt x="84770" y="17454"/>
                  </a:lnTo>
                  <a:lnTo>
                    <a:pt x="83669" y="13090"/>
                  </a:lnTo>
                  <a:lnTo>
                    <a:pt x="80366" y="13090"/>
                  </a:lnTo>
                  <a:lnTo>
                    <a:pt x="78165" y="13090"/>
                  </a:lnTo>
                  <a:lnTo>
                    <a:pt x="77064" y="6545"/>
                  </a:lnTo>
                  <a:lnTo>
                    <a:pt x="74862" y="0"/>
                  </a:lnTo>
                  <a:lnTo>
                    <a:pt x="66055" y="6545"/>
                  </a:lnTo>
                  <a:lnTo>
                    <a:pt x="64954" y="17454"/>
                  </a:lnTo>
                  <a:lnTo>
                    <a:pt x="24220" y="37090"/>
                  </a:lnTo>
                  <a:lnTo>
                    <a:pt x="0" y="43636"/>
                  </a:lnTo>
                  <a:lnTo>
                    <a:pt x="0" y="72000"/>
                  </a:lnTo>
                  <a:lnTo>
                    <a:pt x="0" y="109090"/>
                  </a:lnTo>
                  <a:lnTo>
                    <a:pt x="26422" y="100363"/>
                  </a:lnTo>
                  <a:lnTo>
                    <a:pt x="55045" y="89454"/>
                  </a:lnTo>
                  <a:lnTo>
                    <a:pt x="66055" y="78545"/>
                  </a:lnTo>
                  <a:lnTo>
                    <a:pt x="69357" y="89454"/>
                  </a:lnTo>
                  <a:lnTo>
                    <a:pt x="72660" y="93818"/>
                  </a:lnTo>
                  <a:lnTo>
                    <a:pt x="72660" y="100363"/>
                  </a:lnTo>
                  <a:lnTo>
                    <a:pt x="74862" y="102545"/>
                  </a:lnTo>
                  <a:lnTo>
                    <a:pt x="78165" y="104727"/>
                  </a:lnTo>
                  <a:lnTo>
                    <a:pt x="78165" y="106909"/>
                  </a:lnTo>
                  <a:lnTo>
                    <a:pt x="80366" y="111272"/>
                  </a:lnTo>
                  <a:lnTo>
                    <a:pt x="81467" y="120000"/>
                  </a:lnTo>
                  <a:lnTo>
                    <a:pt x="81467" y="120000"/>
                  </a:lnTo>
                  <a:lnTo>
                    <a:pt x="83669" y="120000"/>
                  </a:lnTo>
                  <a:lnTo>
                    <a:pt x="84770" y="120000"/>
                  </a:lnTo>
                  <a:lnTo>
                    <a:pt x="86972" y="115636"/>
                  </a:lnTo>
                  <a:lnTo>
                    <a:pt x="86972" y="106909"/>
                  </a:lnTo>
                  <a:lnTo>
                    <a:pt x="90275" y="102545"/>
                  </a:lnTo>
                  <a:lnTo>
                    <a:pt x="90275" y="98181"/>
                  </a:lnTo>
                  <a:lnTo>
                    <a:pt x="93577" y="93818"/>
                  </a:lnTo>
                  <a:lnTo>
                    <a:pt x="94678" y="100363"/>
                  </a:lnTo>
                  <a:lnTo>
                    <a:pt x="95779" y="106909"/>
                  </a:lnTo>
                  <a:lnTo>
                    <a:pt x="95779" y="111272"/>
                  </a:lnTo>
                  <a:lnTo>
                    <a:pt x="99082" y="106909"/>
                  </a:lnTo>
                  <a:lnTo>
                    <a:pt x="101284" y="102545"/>
                  </a:lnTo>
                  <a:lnTo>
                    <a:pt x="101284" y="98181"/>
                  </a:lnTo>
                  <a:lnTo>
                    <a:pt x="103486" y="98181"/>
                  </a:lnTo>
                  <a:lnTo>
                    <a:pt x="106788" y="93818"/>
                  </a:lnTo>
                  <a:lnTo>
                    <a:pt x="111192" y="93818"/>
                  </a:lnTo>
                  <a:lnTo>
                    <a:pt x="113394" y="89454"/>
                  </a:lnTo>
                  <a:lnTo>
                    <a:pt x="116697" y="87272"/>
                  </a:lnTo>
                  <a:lnTo>
                    <a:pt x="118899" y="82909"/>
                  </a:lnTo>
                  <a:lnTo>
                    <a:pt x="120000" y="78545"/>
                  </a:lnTo>
                  <a:lnTo>
                    <a:pt x="117798" y="76363"/>
                  </a:lnTo>
                  <a:close/>
                </a:path>
              </a:pathLst>
            </a:custGeom>
            <a:solidFill>
              <a:srgbClr val="548135"/>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19" name="Google Shape;519;p50"/>
            <p:cNvSpPr/>
            <p:nvPr/>
          </p:nvSpPr>
          <p:spPr>
            <a:xfrm>
              <a:off x="7976309" y="2205290"/>
              <a:ext cx="16800" cy="11700"/>
            </a:xfrm>
            <a:custGeom>
              <a:rect b="b" l="l" r="r" t="t"/>
              <a:pathLst>
                <a:path extrusionOk="0" h="120000" w="120000">
                  <a:moveTo>
                    <a:pt x="30000" y="120000"/>
                  </a:moveTo>
                  <a:cubicBezTo>
                    <a:pt x="70000" y="120000"/>
                    <a:pt x="70000" y="120000"/>
                    <a:pt x="70000" y="120000"/>
                  </a:cubicBezTo>
                  <a:cubicBezTo>
                    <a:pt x="100000" y="80000"/>
                    <a:pt x="100000" y="80000"/>
                    <a:pt x="100000" y="80000"/>
                  </a:cubicBezTo>
                  <a:cubicBezTo>
                    <a:pt x="120000" y="53333"/>
                    <a:pt x="120000" y="53333"/>
                    <a:pt x="120000" y="53333"/>
                  </a:cubicBezTo>
                  <a:cubicBezTo>
                    <a:pt x="80000" y="26666"/>
                    <a:pt x="80000" y="26666"/>
                    <a:pt x="80000" y="26666"/>
                  </a:cubicBezTo>
                  <a:cubicBezTo>
                    <a:pt x="80000" y="26666"/>
                    <a:pt x="50000" y="0"/>
                    <a:pt x="40000" y="13333"/>
                  </a:cubicBezTo>
                  <a:cubicBezTo>
                    <a:pt x="40000" y="26666"/>
                    <a:pt x="0" y="93333"/>
                    <a:pt x="0" y="93333"/>
                  </a:cubicBezTo>
                  <a:lnTo>
                    <a:pt x="30000" y="120000"/>
                  </a:lnTo>
                  <a:close/>
                </a:path>
              </a:pathLst>
            </a:custGeom>
            <a:solidFill>
              <a:srgbClr val="D8D8D8"/>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20" name="Google Shape;520;p50"/>
            <p:cNvSpPr/>
            <p:nvPr/>
          </p:nvSpPr>
          <p:spPr>
            <a:xfrm>
              <a:off x="7763817" y="2269375"/>
              <a:ext cx="70800" cy="158400"/>
            </a:xfrm>
            <a:custGeom>
              <a:rect b="b" l="l" r="r" t="t"/>
              <a:pathLst>
                <a:path extrusionOk="0" h="120000" w="120000">
                  <a:moveTo>
                    <a:pt x="102857" y="16595"/>
                  </a:moveTo>
                  <a:lnTo>
                    <a:pt x="102857" y="11489"/>
                  </a:lnTo>
                  <a:lnTo>
                    <a:pt x="97142" y="8936"/>
                  </a:lnTo>
                  <a:lnTo>
                    <a:pt x="60000" y="3829"/>
                  </a:lnTo>
                  <a:lnTo>
                    <a:pt x="25714" y="0"/>
                  </a:lnTo>
                  <a:lnTo>
                    <a:pt x="22857" y="3829"/>
                  </a:lnTo>
                  <a:lnTo>
                    <a:pt x="17142" y="8936"/>
                  </a:lnTo>
                  <a:lnTo>
                    <a:pt x="8571" y="11489"/>
                  </a:lnTo>
                  <a:lnTo>
                    <a:pt x="5714" y="17872"/>
                  </a:lnTo>
                  <a:lnTo>
                    <a:pt x="8571" y="25531"/>
                  </a:lnTo>
                  <a:lnTo>
                    <a:pt x="8571" y="31914"/>
                  </a:lnTo>
                  <a:lnTo>
                    <a:pt x="5714" y="38297"/>
                  </a:lnTo>
                  <a:lnTo>
                    <a:pt x="14285" y="40851"/>
                  </a:lnTo>
                  <a:lnTo>
                    <a:pt x="25714" y="43404"/>
                  </a:lnTo>
                  <a:lnTo>
                    <a:pt x="31428" y="48510"/>
                  </a:lnTo>
                  <a:lnTo>
                    <a:pt x="42857" y="53617"/>
                  </a:lnTo>
                  <a:lnTo>
                    <a:pt x="57142" y="58723"/>
                  </a:lnTo>
                  <a:lnTo>
                    <a:pt x="57142" y="60000"/>
                  </a:lnTo>
                  <a:lnTo>
                    <a:pt x="51428" y="67659"/>
                  </a:lnTo>
                  <a:lnTo>
                    <a:pt x="28571" y="74042"/>
                  </a:lnTo>
                  <a:lnTo>
                    <a:pt x="8571" y="81702"/>
                  </a:lnTo>
                  <a:lnTo>
                    <a:pt x="5714" y="85531"/>
                  </a:lnTo>
                  <a:lnTo>
                    <a:pt x="0" y="91914"/>
                  </a:lnTo>
                  <a:lnTo>
                    <a:pt x="2857" y="95744"/>
                  </a:lnTo>
                  <a:lnTo>
                    <a:pt x="8571" y="100851"/>
                  </a:lnTo>
                  <a:lnTo>
                    <a:pt x="22857" y="105957"/>
                  </a:lnTo>
                  <a:lnTo>
                    <a:pt x="34285" y="108510"/>
                  </a:lnTo>
                  <a:lnTo>
                    <a:pt x="42857" y="109787"/>
                  </a:lnTo>
                  <a:lnTo>
                    <a:pt x="57142" y="109787"/>
                  </a:lnTo>
                  <a:lnTo>
                    <a:pt x="68571" y="109787"/>
                  </a:lnTo>
                  <a:lnTo>
                    <a:pt x="71428" y="109787"/>
                  </a:lnTo>
                  <a:lnTo>
                    <a:pt x="68571" y="114893"/>
                  </a:lnTo>
                  <a:lnTo>
                    <a:pt x="68571" y="118723"/>
                  </a:lnTo>
                  <a:lnTo>
                    <a:pt x="71428" y="120000"/>
                  </a:lnTo>
                  <a:lnTo>
                    <a:pt x="74285" y="120000"/>
                  </a:lnTo>
                  <a:lnTo>
                    <a:pt x="77142" y="111063"/>
                  </a:lnTo>
                  <a:lnTo>
                    <a:pt x="80000" y="109787"/>
                  </a:lnTo>
                  <a:lnTo>
                    <a:pt x="88571" y="104680"/>
                  </a:lnTo>
                  <a:lnTo>
                    <a:pt x="102857" y="99574"/>
                  </a:lnTo>
                  <a:lnTo>
                    <a:pt x="102857" y="88085"/>
                  </a:lnTo>
                  <a:lnTo>
                    <a:pt x="102857" y="82978"/>
                  </a:lnTo>
                  <a:lnTo>
                    <a:pt x="114285" y="77872"/>
                  </a:lnTo>
                  <a:lnTo>
                    <a:pt x="117142" y="67659"/>
                  </a:lnTo>
                  <a:lnTo>
                    <a:pt x="120000" y="61276"/>
                  </a:lnTo>
                  <a:lnTo>
                    <a:pt x="120000" y="51063"/>
                  </a:lnTo>
                  <a:lnTo>
                    <a:pt x="120000" y="45957"/>
                  </a:lnTo>
                  <a:lnTo>
                    <a:pt x="114285" y="38297"/>
                  </a:lnTo>
                  <a:lnTo>
                    <a:pt x="102857" y="38297"/>
                  </a:lnTo>
                  <a:lnTo>
                    <a:pt x="97142" y="38297"/>
                  </a:lnTo>
                  <a:lnTo>
                    <a:pt x="100000" y="31914"/>
                  </a:lnTo>
                  <a:lnTo>
                    <a:pt x="105714" y="25531"/>
                  </a:lnTo>
                  <a:lnTo>
                    <a:pt x="111428" y="22978"/>
                  </a:lnTo>
                  <a:lnTo>
                    <a:pt x="108571" y="21702"/>
                  </a:lnTo>
                  <a:lnTo>
                    <a:pt x="102857" y="16595"/>
                  </a:lnTo>
                  <a:close/>
                </a:path>
              </a:pathLst>
            </a:custGeom>
            <a:solidFill>
              <a:srgbClr val="548135"/>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21" name="Google Shape;521;p50"/>
            <p:cNvSpPr/>
            <p:nvPr/>
          </p:nvSpPr>
          <p:spPr>
            <a:xfrm>
              <a:off x="7750325" y="2378993"/>
              <a:ext cx="55800" cy="91200"/>
            </a:xfrm>
            <a:custGeom>
              <a:rect b="b" l="l" r="r" t="t"/>
              <a:pathLst>
                <a:path extrusionOk="0" h="120000" w="120000">
                  <a:moveTo>
                    <a:pt x="32727" y="22222"/>
                  </a:moveTo>
                  <a:lnTo>
                    <a:pt x="29090" y="15555"/>
                  </a:lnTo>
                  <a:lnTo>
                    <a:pt x="36363" y="4444"/>
                  </a:lnTo>
                  <a:lnTo>
                    <a:pt x="40000" y="2222"/>
                  </a:lnTo>
                  <a:lnTo>
                    <a:pt x="32727" y="0"/>
                  </a:lnTo>
                  <a:lnTo>
                    <a:pt x="21818" y="0"/>
                  </a:lnTo>
                  <a:lnTo>
                    <a:pt x="18181" y="0"/>
                  </a:lnTo>
                  <a:lnTo>
                    <a:pt x="7272" y="4444"/>
                  </a:lnTo>
                  <a:lnTo>
                    <a:pt x="0" y="11111"/>
                  </a:lnTo>
                  <a:lnTo>
                    <a:pt x="43636" y="120000"/>
                  </a:lnTo>
                  <a:lnTo>
                    <a:pt x="120000" y="113333"/>
                  </a:lnTo>
                  <a:lnTo>
                    <a:pt x="116363" y="95555"/>
                  </a:lnTo>
                  <a:lnTo>
                    <a:pt x="105454" y="88888"/>
                  </a:lnTo>
                  <a:lnTo>
                    <a:pt x="101818" y="84444"/>
                  </a:lnTo>
                  <a:lnTo>
                    <a:pt x="94545" y="82222"/>
                  </a:lnTo>
                  <a:lnTo>
                    <a:pt x="83636" y="75555"/>
                  </a:lnTo>
                  <a:lnTo>
                    <a:pt x="72727" y="71111"/>
                  </a:lnTo>
                  <a:lnTo>
                    <a:pt x="65454" y="62222"/>
                  </a:lnTo>
                  <a:lnTo>
                    <a:pt x="58181" y="53333"/>
                  </a:lnTo>
                  <a:lnTo>
                    <a:pt x="50909" y="44444"/>
                  </a:lnTo>
                  <a:lnTo>
                    <a:pt x="58181" y="37777"/>
                  </a:lnTo>
                  <a:lnTo>
                    <a:pt x="40000" y="31111"/>
                  </a:lnTo>
                  <a:lnTo>
                    <a:pt x="32727" y="22222"/>
                  </a:lnTo>
                  <a:close/>
                </a:path>
              </a:pathLst>
            </a:custGeom>
            <a:solidFill>
              <a:srgbClr val="548135"/>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22" name="Google Shape;522;p50"/>
            <p:cNvSpPr/>
            <p:nvPr/>
          </p:nvSpPr>
          <p:spPr>
            <a:xfrm>
              <a:off x="7480495" y="2227213"/>
              <a:ext cx="317100" cy="205800"/>
            </a:xfrm>
            <a:custGeom>
              <a:rect b="b" l="l" r="r" t="t"/>
              <a:pathLst>
                <a:path extrusionOk="0" h="120000" w="120000">
                  <a:moveTo>
                    <a:pt x="105319" y="88524"/>
                  </a:moveTo>
                  <a:lnTo>
                    <a:pt x="105957" y="88524"/>
                  </a:lnTo>
                  <a:lnTo>
                    <a:pt x="107872" y="88524"/>
                  </a:lnTo>
                  <a:lnTo>
                    <a:pt x="109148" y="89508"/>
                  </a:lnTo>
                  <a:lnTo>
                    <a:pt x="109148" y="87540"/>
                  </a:lnTo>
                  <a:lnTo>
                    <a:pt x="113617" y="81639"/>
                  </a:lnTo>
                  <a:lnTo>
                    <a:pt x="118723" y="76721"/>
                  </a:lnTo>
                  <a:lnTo>
                    <a:pt x="120000" y="70819"/>
                  </a:lnTo>
                  <a:lnTo>
                    <a:pt x="120000" y="69836"/>
                  </a:lnTo>
                  <a:lnTo>
                    <a:pt x="116808" y="65901"/>
                  </a:lnTo>
                  <a:lnTo>
                    <a:pt x="114255" y="61967"/>
                  </a:lnTo>
                  <a:lnTo>
                    <a:pt x="112978" y="58032"/>
                  </a:lnTo>
                  <a:lnTo>
                    <a:pt x="110425" y="56065"/>
                  </a:lnTo>
                  <a:lnTo>
                    <a:pt x="108510" y="54098"/>
                  </a:lnTo>
                  <a:lnTo>
                    <a:pt x="109148" y="49180"/>
                  </a:lnTo>
                  <a:lnTo>
                    <a:pt x="109148" y="44262"/>
                  </a:lnTo>
                  <a:lnTo>
                    <a:pt x="108510" y="38360"/>
                  </a:lnTo>
                  <a:lnTo>
                    <a:pt x="109148" y="33442"/>
                  </a:lnTo>
                  <a:lnTo>
                    <a:pt x="111063" y="31475"/>
                  </a:lnTo>
                  <a:lnTo>
                    <a:pt x="112340" y="27540"/>
                  </a:lnTo>
                  <a:lnTo>
                    <a:pt x="112978" y="24590"/>
                  </a:lnTo>
                  <a:lnTo>
                    <a:pt x="114255" y="19672"/>
                  </a:lnTo>
                  <a:lnTo>
                    <a:pt x="112340" y="17704"/>
                  </a:lnTo>
                  <a:lnTo>
                    <a:pt x="110425" y="17704"/>
                  </a:lnTo>
                  <a:lnTo>
                    <a:pt x="108510" y="16721"/>
                  </a:lnTo>
                  <a:lnTo>
                    <a:pt x="105957" y="9836"/>
                  </a:lnTo>
                  <a:lnTo>
                    <a:pt x="103404" y="4918"/>
                  </a:lnTo>
                  <a:lnTo>
                    <a:pt x="98297" y="0"/>
                  </a:lnTo>
                  <a:lnTo>
                    <a:pt x="15319" y="22622"/>
                  </a:lnTo>
                  <a:lnTo>
                    <a:pt x="14042" y="12786"/>
                  </a:lnTo>
                  <a:lnTo>
                    <a:pt x="10212" y="16721"/>
                  </a:lnTo>
                  <a:lnTo>
                    <a:pt x="7021" y="20655"/>
                  </a:lnTo>
                  <a:lnTo>
                    <a:pt x="3829" y="23606"/>
                  </a:lnTo>
                  <a:lnTo>
                    <a:pt x="0" y="27540"/>
                  </a:lnTo>
                  <a:lnTo>
                    <a:pt x="10212" y="120000"/>
                  </a:lnTo>
                  <a:lnTo>
                    <a:pt x="102127" y="93442"/>
                  </a:lnTo>
                  <a:lnTo>
                    <a:pt x="103404" y="90491"/>
                  </a:lnTo>
                  <a:lnTo>
                    <a:pt x="105319" y="88524"/>
                  </a:lnTo>
                  <a:close/>
                </a:path>
              </a:pathLst>
            </a:custGeom>
            <a:solidFill>
              <a:srgbClr val="548135"/>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23" name="Google Shape;523;p50"/>
            <p:cNvSpPr/>
            <p:nvPr/>
          </p:nvSpPr>
          <p:spPr>
            <a:xfrm>
              <a:off x="7183681" y="3051884"/>
              <a:ext cx="490800" cy="384600"/>
            </a:xfrm>
            <a:custGeom>
              <a:rect b="b" l="l" r="r" t="t"/>
              <a:pathLst>
                <a:path extrusionOk="0" h="120000" w="120000">
                  <a:moveTo>
                    <a:pt x="80000" y="0"/>
                  </a:moveTo>
                  <a:lnTo>
                    <a:pt x="80000" y="0"/>
                  </a:lnTo>
                  <a:lnTo>
                    <a:pt x="82474" y="0"/>
                  </a:lnTo>
                  <a:lnTo>
                    <a:pt x="86185" y="1052"/>
                  </a:lnTo>
                  <a:lnTo>
                    <a:pt x="86597" y="3684"/>
                  </a:lnTo>
                  <a:lnTo>
                    <a:pt x="87010" y="5263"/>
                  </a:lnTo>
                  <a:lnTo>
                    <a:pt x="88659" y="6315"/>
                  </a:lnTo>
                  <a:lnTo>
                    <a:pt x="89896" y="8947"/>
                  </a:lnTo>
                  <a:lnTo>
                    <a:pt x="91958" y="15789"/>
                  </a:lnTo>
                  <a:lnTo>
                    <a:pt x="94432" y="21052"/>
                  </a:lnTo>
                  <a:lnTo>
                    <a:pt x="97731" y="28947"/>
                  </a:lnTo>
                  <a:lnTo>
                    <a:pt x="99381" y="32631"/>
                  </a:lnTo>
                  <a:lnTo>
                    <a:pt x="103505" y="40526"/>
                  </a:lnTo>
                  <a:lnTo>
                    <a:pt x="105567" y="42631"/>
                  </a:lnTo>
                  <a:lnTo>
                    <a:pt x="106804" y="44210"/>
                  </a:lnTo>
                  <a:lnTo>
                    <a:pt x="106804" y="45789"/>
                  </a:lnTo>
                  <a:lnTo>
                    <a:pt x="106804" y="50526"/>
                  </a:lnTo>
                  <a:lnTo>
                    <a:pt x="105567" y="45263"/>
                  </a:lnTo>
                  <a:lnTo>
                    <a:pt x="105154" y="50526"/>
                  </a:lnTo>
                  <a:lnTo>
                    <a:pt x="107628" y="55789"/>
                  </a:lnTo>
                  <a:lnTo>
                    <a:pt x="110515" y="61052"/>
                  </a:lnTo>
                  <a:lnTo>
                    <a:pt x="113402" y="67894"/>
                  </a:lnTo>
                  <a:lnTo>
                    <a:pt x="115463" y="72105"/>
                  </a:lnTo>
                  <a:lnTo>
                    <a:pt x="117938" y="75789"/>
                  </a:lnTo>
                  <a:lnTo>
                    <a:pt x="119175" y="80526"/>
                  </a:lnTo>
                  <a:lnTo>
                    <a:pt x="120000" y="88421"/>
                  </a:lnTo>
                  <a:lnTo>
                    <a:pt x="120000" y="92631"/>
                  </a:lnTo>
                  <a:lnTo>
                    <a:pt x="120000" y="97368"/>
                  </a:lnTo>
                  <a:lnTo>
                    <a:pt x="120000" y="101578"/>
                  </a:lnTo>
                  <a:lnTo>
                    <a:pt x="118762" y="103157"/>
                  </a:lnTo>
                  <a:lnTo>
                    <a:pt x="117938" y="105263"/>
                  </a:lnTo>
                  <a:lnTo>
                    <a:pt x="117938" y="107894"/>
                  </a:lnTo>
                  <a:lnTo>
                    <a:pt x="118350" y="111052"/>
                  </a:lnTo>
                  <a:lnTo>
                    <a:pt x="117938" y="114736"/>
                  </a:lnTo>
                  <a:lnTo>
                    <a:pt x="116701" y="118421"/>
                  </a:lnTo>
                  <a:lnTo>
                    <a:pt x="115463" y="119473"/>
                  </a:lnTo>
                  <a:lnTo>
                    <a:pt x="114226" y="119999"/>
                  </a:lnTo>
                  <a:lnTo>
                    <a:pt x="115051" y="117894"/>
                  </a:lnTo>
                  <a:lnTo>
                    <a:pt x="115876" y="116842"/>
                  </a:lnTo>
                  <a:lnTo>
                    <a:pt x="115876" y="114210"/>
                  </a:lnTo>
                  <a:lnTo>
                    <a:pt x="115463" y="114210"/>
                  </a:lnTo>
                  <a:lnTo>
                    <a:pt x="112989" y="116315"/>
                  </a:lnTo>
                  <a:lnTo>
                    <a:pt x="111340" y="116842"/>
                  </a:lnTo>
                  <a:lnTo>
                    <a:pt x="110103" y="116315"/>
                  </a:lnTo>
                  <a:lnTo>
                    <a:pt x="108865" y="116842"/>
                  </a:lnTo>
                  <a:lnTo>
                    <a:pt x="107628" y="117894"/>
                  </a:lnTo>
                  <a:lnTo>
                    <a:pt x="106804" y="117368"/>
                  </a:lnTo>
                  <a:lnTo>
                    <a:pt x="105154" y="116842"/>
                  </a:lnTo>
                  <a:lnTo>
                    <a:pt x="104329" y="115263"/>
                  </a:lnTo>
                  <a:lnTo>
                    <a:pt x="104742" y="114210"/>
                  </a:lnTo>
                  <a:lnTo>
                    <a:pt x="105154" y="114210"/>
                  </a:lnTo>
                  <a:lnTo>
                    <a:pt x="108041" y="114736"/>
                  </a:lnTo>
                  <a:lnTo>
                    <a:pt x="108865" y="114210"/>
                  </a:lnTo>
                  <a:lnTo>
                    <a:pt x="108453" y="113684"/>
                  </a:lnTo>
                  <a:lnTo>
                    <a:pt x="107216" y="112631"/>
                  </a:lnTo>
                  <a:lnTo>
                    <a:pt x="105567" y="113157"/>
                  </a:lnTo>
                  <a:lnTo>
                    <a:pt x="104329" y="111578"/>
                  </a:lnTo>
                  <a:lnTo>
                    <a:pt x="103092" y="108947"/>
                  </a:lnTo>
                  <a:lnTo>
                    <a:pt x="101443" y="106842"/>
                  </a:lnTo>
                  <a:lnTo>
                    <a:pt x="101030" y="105263"/>
                  </a:lnTo>
                  <a:lnTo>
                    <a:pt x="99793" y="103157"/>
                  </a:lnTo>
                  <a:lnTo>
                    <a:pt x="97731" y="102631"/>
                  </a:lnTo>
                  <a:lnTo>
                    <a:pt x="96082" y="101578"/>
                  </a:lnTo>
                  <a:lnTo>
                    <a:pt x="94432" y="101052"/>
                  </a:lnTo>
                  <a:lnTo>
                    <a:pt x="92783" y="95263"/>
                  </a:lnTo>
                  <a:lnTo>
                    <a:pt x="91958" y="93157"/>
                  </a:lnTo>
                  <a:lnTo>
                    <a:pt x="90721" y="91578"/>
                  </a:lnTo>
                  <a:lnTo>
                    <a:pt x="90309" y="90526"/>
                  </a:lnTo>
                  <a:lnTo>
                    <a:pt x="89072" y="88947"/>
                  </a:lnTo>
                  <a:lnTo>
                    <a:pt x="87835" y="87894"/>
                  </a:lnTo>
                  <a:lnTo>
                    <a:pt x="88247" y="85789"/>
                  </a:lnTo>
                  <a:lnTo>
                    <a:pt x="88659" y="84736"/>
                  </a:lnTo>
                  <a:lnTo>
                    <a:pt x="87422" y="81578"/>
                  </a:lnTo>
                  <a:lnTo>
                    <a:pt x="86185" y="82105"/>
                  </a:lnTo>
                  <a:lnTo>
                    <a:pt x="86185" y="83157"/>
                  </a:lnTo>
                  <a:lnTo>
                    <a:pt x="86185" y="85789"/>
                  </a:lnTo>
                  <a:lnTo>
                    <a:pt x="85360" y="85789"/>
                  </a:lnTo>
                  <a:lnTo>
                    <a:pt x="84536" y="84736"/>
                  </a:lnTo>
                  <a:lnTo>
                    <a:pt x="83298" y="83157"/>
                  </a:lnTo>
                  <a:lnTo>
                    <a:pt x="81237" y="78947"/>
                  </a:lnTo>
                  <a:lnTo>
                    <a:pt x="80000" y="77368"/>
                  </a:lnTo>
                  <a:lnTo>
                    <a:pt x="79587" y="76842"/>
                  </a:lnTo>
                  <a:lnTo>
                    <a:pt x="80000" y="75789"/>
                  </a:lnTo>
                  <a:lnTo>
                    <a:pt x="79175" y="73684"/>
                  </a:lnTo>
                  <a:lnTo>
                    <a:pt x="77938" y="73157"/>
                  </a:lnTo>
                  <a:lnTo>
                    <a:pt x="79175" y="70000"/>
                  </a:lnTo>
                  <a:lnTo>
                    <a:pt x="80000" y="68421"/>
                  </a:lnTo>
                  <a:lnTo>
                    <a:pt x="80412" y="66842"/>
                  </a:lnTo>
                  <a:lnTo>
                    <a:pt x="80824" y="65263"/>
                  </a:lnTo>
                  <a:lnTo>
                    <a:pt x="80000" y="63684"/>
                  </a:lnTo>
                  <a:lnTo>
                    <a:pt x="79587" y="65789"/>
                  </a:lnTo>
                  <a:lnTo>
                    <a:pt x="78762" y="65263"/>
                  </a:lnTo>
                  <a:lnTo>
                    <a:pt x="78762" y="64210"/>
                  </a:lnTo>
                  <a:lnTo>
                    <a:pt x="77525" y="62105"/>
                  </a:lnTo>
                  <a:lnTo>
                    <a:pt x="77113" y="62105"/>
                  </a:lnTo>
                  <a:lnTo>
                    <a:pt x="77113" y="62631"/>
                  </a:lnTo>
                  <a:lnTo>
                    <a:pt x="77525" y="63684"/>
                  </a:lnTo>
                  <a:lnTo>
                    <a:pt x="77938" y="65263"/>
                  </a:lnTo>
                  <a:lnTo>
                    <a:pt x="77938" y="66842"/>
                  </a:lnTo>
                  <a:lnTo>
                    <a:pt x="77938" y="67368"/>
                  </a:lnTo>
                  <a:lnTo>
                    <a:pt x="77113" y="68421"/>
                  </a:lnTo>
                  <a:lnTo>
                    <a:pt x="76701" y="67894"/>
                  </a:lnTo>
                  <a:lnTo>
                    <a:pt x="75876" y="66842"/>
                  </a:lnTo>
                  <a:lnTo>
                    <a:pt x="74639" y="64210"/>
                  </a:lnTo>
                  <a:lnTo>
                    <a:pt x="74226" y="63157"/>
                  </a:lnTo>
                  <a:lnTo>
                    <a:pt x="74226" y="61052"/>
                  </a:lnTo>
                  <a:lnTo>
                    <a:pt x="74226" y="57894"/>
                  </a:lnTo>
                  <a:lnTo>
                    <a:pt x="75051" y="55789"/>
                  </a:lnTo>
                  <a:lnTo>
                    <a:pt x="75463" y="51578"/>
                  </a:lnTo>
                  <a:lnTo>
                    <a:pt x="75463" y="48947"/>
                  </a:lnTo>
                  <a:lnTo>
                    <a:pt x="75051" y="45263"/>
                  </a:lnTo>
                  <a:lnTo>
                    <a:pt x="74226" y="41578"/>
                  </a:lnTo>
                  <a:lnTo>
                    <a:pt x="72989" y="40526"/>
                  </a:lnTo>
                  <a:lnTo>
                    <a:pt x="71752" y="37894"/>
                  </a:lnTo>
                  <a:lnTo>
                    <a:pt x="69278" y="37368"/>
                  </a:lnTo>
                  <a:lnTo>
                    <a:pt x="68041" y="37368"/>
                  </a:lnTo>
                  <a:lnTo>
                    <a:pt x="67216" y="35263"/>
                  </a:lnTo>
                  <a:lnTo>
                    <a:pt x="65979" y="34736"/>
                  </a:lnTo>
                  <a:lnTo>
                    <a:pt x="64329" y="32105"/>
                  </a:lnTo>
                  <a:lnTo>
                    <a:pt x="62680" y="31578"/>
                  </a:lnTo>
                  <a:lnTo>
                    <a:pt x="62268" y="28947"/>
                  </a:lnTo>
                  <a:lnTo>
                    <a:pt x="61443" y="27894"/>
                  </a:lnTo>
                  <a:lnTo>
                    <a:pt x="58969" y="25263"/>
                  </a:lnTo>
                  <a:lnTo>
                    <a:pt x="56907" y="23157"/>
                  </a:lnTo>
                  <a:lnTo>
                    <a:pt x="55257" y="22105"/>
                  </a:lnTo>
                  <a:lnTo>
                    <a:pt x="53608" y="20526"/>
                  </a:lnTo>
                  <a:lnTo>
                    <a:pt x="52371" y="20000"/>
                  </a:lnTo>
                  <a:lnTo>
                    <a:pt x="50309" y="20000"/>
                  </a:lnTo>
                  <a:lnTo>
                    <a:pt x="48247" y="20526"/>
                  </a:lnTo>
                  <a:lnTo>
                    <a:pt x="47835" y="22105"/>
                  </a:lnTo>
                  <a:lnTo>
                    <a:pt x="48247" y="23684"/>
                  </a:lnTo>
                  <a:lnTo>
                    <a:pt x="47835" y="24736"/>
                  </a:lnTo>
                  <a:lnTo>
                    <a:pt x="47010" y="24736"/>
                  </a:lnTo>
                  <a:lnTo>
                    <a:pt x="46185" y="23684"/>
                  </a:lnTo>
                  <a:lnTo>
                    <a:pt x="44123" y="25789"/>
                  </a:lnTo>
                  <a:lnTo>
                    <a:pt x="41649" y="28421"/>
                  </a:lnTo>
                  <a:lnTo>
                    <a:pt x="38762" y="29473"/>
                  </a:lnTo>
                  <a:lnTo>
                    <a:pt x="34226" y="31052"/>
                  </a:lnTo>
                  <a:lnTo>
                    <a:pt x="34226" y="27894"/>
                  </a:lnTo>
                  <a:lnTo>
                    <a:pt x="32989" y="26315"/>
                  </a:lnTo>
                  <a:lnTo>
                    <a:pt x="31752" y="25789"/>
                  </a:lnTo>
                  <a:lnTo>
                    <a:pt x="29690" y="24210"/>
                  </a:lnTo>
                  <a:lnTo>
                    <a:pt x="31340" y="23157"/>
                  </a:lnTo>
                  <a:lnTo>
                    <a:pt x="31752" y="22631"/>
                  </a:lnTo>
                  <a:lnTo>
                    <a:pt x="28865" y="22105"/>
                  </a:lnTo>
                  <a:lnTo>
                    <a:pt x="28865" y="20526"/>
                  </a:lnTo>
                  <a:lnTo>
                    <a:pt x="29690" y="20526"/>
                  </a:lnTo>
                  <a:lnTo>
                    <a:pt x="30103" y="19473"/>
                  </a:lnTo>
                  <a:lnTo>
                    <a:pt x="30103" y="18421"/>
                  </a:lnTo>
                  <a:lnTo>
                    <a:pt x="29690" y="18421"/>
                  </a:lnTo>
                  <a:lnTo>
                    <a:pt x="28865" y="18947"/>
                  </a:lnTo>
                  <a:lnTo>
                    <a:pt x="28865" y="19473"/>
                  </a:lnTo>
                  <a:lnTo>
                    <a:pt x="28453" y="20000"/>
                  </a:lnTo>
                  <a:lnTo>
                    <a:pt x="27628" y="18947"/>
                  </a:lnTo>
                  <a:lnTo>
                    <a:pt x="25567" y="18947"/>
                  </a:lnTo>
                  <a:lnTo>
                    <a:pt x="26391" y="20526"/>
                  </a:lnTo>
                  <a:lnTo>
                    <a:pt x="26804" y="20526"/>
                  </a:lnTo>
                  <a:lnTo>
                    <a:pt x="27216" y="22631"/>
                  </a:lnTo>
                  <a:lnTo>
                    <a:pt x="26804" y="22631"/>
                  </a:lnTo>
                  <a:lnTo>
                    <a:pt x="25154" y="21578"/>
                  </a:lnTo>
                  <a:lnTo>
                    <a:pt x="23505" y="20000"/>
                  </a:lnTo>
                  <a:lnTo>
                    <a:pt x="21855" y="19473"/>
                  </a:lnTo>
                  <a:lnTo>
                    <a:pt x="18144" y="19473"/>
                  </a:lnTo>
                  <a:lnTo>
                    <a:pt x="16907" y="18421"/>
                  </a:lnTo>
                  <a:lnTo>
                    <a:pt x="16082" y="17368"/>
                  </a:lnTo>
                  <a:lnTo>
                    <a:pt x="14845" y="17368"/>
                  </a:lnTo>
                  <a:lnTo>
                    <a:pt x="10721" y="18421"/>
                  </a:lnTo>
                  <a:lnTo>
                    <a:pt x="7835" y="18421"/>
                  </a:lnTo>
                  <a:lnTo>
                    <a:pt x="5773" y="20000"/>
                  </a:lnTo>
                  <a:lnTo>
                    <a:pt x="4536" y="20526"/>
                  </a:lnTo>
                  <a:lnTo>
                    <a:pt x="2886" y="16842"/>
                  </a:lnTo>
                  <a:lnTo>
                    <a:pt x="2474" y="14210"/>
                  </a:lnTo>
                  <a:lnTo>
                    <a:pt x="824" y="11578"/>
                  </a:lnTo>
                  <a:lnTo>
                    <a:pt x="0" y="10526"/>
                  </a:lnTo>
                  <a:lnTo>
                    <a:pt x="0" y="8947"/>
                  </a:lnTo>
                  <a:lnTo>
                    <a:pt x="1237" y="8421"/>
                  </a:lnTo>
                  <a:lnTo>
                    <a:pt x="4123" y="7368"/>
                  </a:lnTo>
                  <a:lnTo>
                    <a:pt x="7422" y="6315"/>
                  </a:lnTo>
                  <a:lnTo>
                    <a:pt x="38350" y="3157"/>
                  </a:lnTo>
                  <a:lnTo>
                    <a:pt x="40412" y="8421"/>
                  </a:lnTo>
                  <a:lnTo>
                    <a:pt x="77938" y="5789"/>
                  </a:lnTo>
                  <a:lnTo>
                    <a:pt x="78350" y="10000"/>
                  </a:lnTo>
                  <a:lnTo>
                    <a:pt x="81237" y="10000"/>
                  </a:lnTo>
                  <a:lnTo>
                    <a:pt x="80000" y="0"/>
                  </a:lnTo>
                  <a:close/>
                </a:path>
              </a:pathLst>
            </a:custGeom>
            <a:solidFill>
              <a:srgbClr val="A53A16"/>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24" name="Google Shape;524;p50"/>
            <p:cNvSpPr/>
            <p:nvPr/>
          </p:nvSpPr>
          <p:spPr>
            <a:xfrm>
              <a:off x="6802545" y="2950697"/>
              <a:ext cx="306900" cy="271500"/>
            </a:xfrm>
            <a:custGeom>
              <a:rect b="b" l="l" r="r" t="t"/>
              <a:pathLst>
                <a:path extrusionOk="0" h="120000" w="120000">
                  <a:moveTo>
                    <a:pt x="119340" y="111055"/>
                  </a:moveTo>
                  <a:lnTo>
                    <a:pt x="118021" y="111055"/>
                  </a:lnTo>
                  <a:lnTo>
                    <a:pt x="116043" y="109565"/>
                  </a:lnTo>
                  <a:lnTo>
                    <a:pt x="115384" y="109565"/>
                  </a:lnTo>
                  <a:lnTo>
                    <a:pt x="114065" y="109565"/>
                  </a:lnTo>
                  <a:lnTo>
                    <a:pt x="112747" y="108819"/>
                  </a:lnTo>
                  <a:lnTo>
                    <a:pt x="109450" y="106583"/>
                  </a:lnTo>
                  <a:lnTo>
                    <a:pt x="108791" y="106583"/>
                  </a:lnTo>
                  <a:lnTo>
                    <a:pt x="105494" y="103602"/>
                  </a:lnTo>
                  <a:lnTo>
                    <a:pt x="104175" y="102111"/>
                  </a:lnTo>
                  <a:lnTo>
                    <a:pt x="102197" y="101366"/>
                  </a:lnTo>
                  <a:lnTo>
                    <a:pt x="100219" y="99875"/>
                  </a:lnTo>
                  <a:lnTo>
                    <a:pt x="98901" y="98385"/>
                  </a:lnTo>
                  <a:lnTo>
                    <a:pt x="100879" y="98385"/>
                  </a:lnTo>
                  <a:lnTo>
                    <a:pt x="102197" y="96894"/>
                  </a:lnTo>
                  <a:lnTo>
                    <a:pt x="105494" y="96894"/>
                  </a:lnTo>
                  <a:lnTo>
                    <a:pt x="106153" y="95403"/>
                  </a:lnTo>
                  <a:lnTo>
                    <a:pt x="109450" y="95403"/>
                  </a:lnTo>
                  <a:lnTo>
                    <a:pt x="110769" y="93913"/>
                  </a:lnTo>
                  <a:lnTo>
                    <a:pt x="108791" y="90186"/>
                  </a:lnTo>
                  <a:lnTo>
                    <a:pt x="106813" y="87950"/>
                  </a:lnTo>
                  <a:lnTo>
                    <a:pt x="106153" y="87950"/>
                  </a:lnTo>
                  <a:lnTo>
                    <a:pt x="99560" y="90186"/>
                  </a:lnTo>
                  <a:lnTo>
                    <a:pt x="97582" y="90931"/>
                  </a:lnTo>
                  <a:lnTo>
                    <a:pt x="95604" y="90931"/>
                  </a:lnTo>
                  <a:lnTo>
                    <a:pt x="95604" y="90186"/>
                  </a:lnTo>
                  <a:lnTo>
                    <a:pt x="97582" y="88695"/>
                  </a:lnTo>
                  <a:lnTo>
                    <a:pt x="99560" y="87950"/>
                  </a:lnTo>
                  <a:lnTo>
                    <a:pt x="101538" y="86459"/>
                  </a:lnTo>
                  <a:lnTo>
                    <a:pt x="101538" y="84968"/>
                  </a:lnTo>
                  <a:lnTo>
                    <a:pt x="101538" y="81987"/>
                  </a:lnTo>
                  <a:lnTo>
                    <a:pt x="100879" y="76770"/>
                  </a:lnTo>
                  <a:lnTo>
                    <a:pt x="98901" y="73788"/>
                  </a:lnTo>
                  <a:lnTo>
                    <a:pt x="97582" y="70807"/>
                  </a:lnTo>
                  <a:lnTo>
                    <a:pt x="98241" y="58881"/>
                  </a:lnTo>
                  <a:lnTo>
                    <a:pt x="55384" y="61118"/>
                  </a:lnTo>
                  <a:lnTo>
                    <a:pt x="54725" y="58136"/>
                  </a:lnTo>
                  <a:lnTo>
                    <a:pt x="54725" y="55900"/>
                  </a:lnTo>
                  <a:lnTo>
                    <a:pt x="55384" y="54409"/>
                  </a:lnTo>
                  <a:lnTo>
                    <a:pt x="57362" y="52919"/>
                  </a:lnTo>
                  <a:lnTo>
                    <a:pt x="57362" y="49192"/>
                  </a:lnTo>
                  <a:lnTo>
                    <a:pt x="57362" y="47701"/>
                  </a:lnTo>
                  <a:lnTo>
                    <a:pt x="58021" y="45465"/>
                  </a:lnTo>
                  <a:lnTo>
                    <a:pt x="58681" y="44720"/>
                  </a:lnTo>
                  <a:lnTo>
                    <a:pt x="59340" y="43229"/>
                  </a:lnTo>
                  <a:lnTo>
                    <a:pt x="60000" y="38012"/>
                  </a:lnTo>
                  <a:lnTo>
                    <a:pt x="61318" y="36521"/>
                  </a:lnTo>
                  <a:lnTo>
                    <a:pt x="63956" y="32049"/>
                  </a:lnTo>
                  <a:lnTo>
                    <a:pt x="64615" y="30559"/>
                  </a:lnTo>
                  <a:lnTo>
                    <a:pt x="64615" y="27577"/>
                  </a:lnTo>
                  <a:lnTo>
                    <a:pt x="65274" y="27577"/>
                  </a:lnTo>
                  <a:lnTo>
                    <a:pt x="67252" y="25341"/>
                  </a:lnTo>
                  <a:lnTo>
                    <a:pt x="67912" y="19378"/>
                  </a:lnTo>
                  <a:lnTo>
                    <a:pt x="67252" y="17142"/>
                  </a:lnTo>
                  <a:lnTo>
                    <a:pt x="65274" y="15652"/>
                  </a:lnTo>
                  <a:lnTo>
                    <a:pt x="65274" y="14161"/>
                  </a:lnTo>
                  <a:lnTo>
                    <a:pt x="64615" y="10434"/>
                  </a:lnTo>
                  <a:lnTo>
                    <a:pt x="64615" y="9689"/>
                  </a:lnTo>
                  <a:lnTo>
                    <a:pt x="63956" y="8198"/>
                  </a:lnTo>
                  <a:lnTo>
                    <a:pt x="61978" y="6708"/>
                  </a:lnTo>
                  <a:lnTo>
                    <a:pt x="64615" y="5217"/>
                  </a:lnTo>
                  <a:lnTo>
                    <a:pt x="64615" y="3726"/>
                  </a:lnTo>
                  <a:lnTo>
                    <a:pt x="63956" y="1490"/>
                  </a:lnTo>
                  <a:lnTo>
                    <a:pt x="61978" y="0"/>
                  </a:lnTo>
                  <a:lnTo>
                    <a:pt x="0" y="2236"/>
                  </a:lnTo>
                  <a:lnTo>
                    <a:pt x="0" y="35031"/>
                  </a:lnTo>
                  <a:lnTo>
                    <a:pt x="4615" y="39503"/>
                  </a:lnTo>
                  <a:lnTo>
                    <a:pt x="4615" y="40993"/>
                  </a:lnTo>
                  <a:lnTo>
                    <a:pt x="7252" y="47701"/>
                  </a:lnTo>
                  <a:lnTo>
                    <a:pt x="7912" y="49192"/>
                  </a:lnTo>
                  <a:lnTo>
                    <a:pt x="7912" y="53664"/>
                  </a:lnTo>
                  <a:lnTo>
                    <a:pt x="8571" y="55900"/>
                  </a:lnTo>
                  <a:lnTo>
                    <a:pt x="9890" y="61863"/>
                  </a:lnTo>
                  <a:lnTo>
                    <a:pt x="11208" y="66335"/>
                  </a:lnTo>
                  <a:lnTo>
                    <a:pt x="8571" y="70062"/>
                  </a:lnTo>
                  <a:lnTo>
                    <a:pt x="7252" y="76024"/>
                  </a:lnTo>
                  <a:lnTo>
                    <a:pt x="7252" y="78260"/>
                  </a:lnTo>
                  <a:lnTo>
                    <a:pt x="5934" y="81987"/>
                  </a:lnTo>
                  <a:lnTo>
                    <a:pt x="7912" y="87204"/>
                  </a:lnTo>
                  <a:lnTo>
                    <a:pt x="7912" y="90186"/>
                  </a:lnTo>
                  <a:lnTo>
                    <a:pt x="5934" y="97639"/>
                  </a:lnTo>
                  <a:lnTo>
                    <a:pt x="3956" y="101366"/>
                  </a:lnTo>
                  <a:lnTo>
                    <a:pt x="6593" y="101366"/>
                  </a:lnTo>
                  <a:lnTo>
                    <a:pt x="9890" y="101366"/>
                  </a:lnTo>
                  <a:lnTo>
                    <a:pt x="11868" y="99875"/>
                  </a:lnTo>
                  <a:lnTo>
                    <a:pt x="14505" y="99875"/>
                  </a:lnTo>
                  <a:lnTo>
                    <a:pt x="16483" y="99875"/>
                  </a:lnTo>
                  <a:lnTo>
                    <a:pt x="22417" y="101366"/>
                  </a:lnTo>
                  <a:lnTo>
                    <a:pt x="25714" y="102111"/>
                  </a:lnTo>
                  <a:lnTo>
                    <a:pt x="29010" y="103602"/>
                  </a:lnTo>
                  <a:lnTo>
                    <a:pt x="33626" y="105838"/>
                  </a:lnTo>
                  <a:lnTo>
                    <a:pt x="42197" y="105838"/>
                  </a:lnTo>
                  <a:lnTo>
                    <a:pt x="47472" y="105838"/>
                  </a:lnTo>
                  <a:lnTo>
                    <a:pt x="52087" y="105838"/>
                  </a:lnTo>
                  <a:lnTo>
                    <a:pt x="52747" y="105093"/>
                  </a:lnTo>
                  <a:lnTo>
                    <a:pt x="51428" y="102857"/>
                  </a:lnTo>
                  <a:lnTo>
                    <a:pt x="48131" y="102857"/>
                  </a:lnTo>
                  <a:lnTo>
                    <a:pt x="47472" y="102857"/>
                  </a:lnTo>
                  <a:lnTo>
                    <a:pt x="46153" y="102111"/>
                  </a:lnTo>
                  <a:lnTo>
                    <a:pt x="46813" y="99875"/>
                  </a:lnTo>
                  <a:lnTo>
                    <a:pt x="47472" y="98385"/>
                  </a:lnTo>
                  <a:lnTo>
                    <a:pt x="50769" y="98385"/>
                  </a:lnTo>
                  <a:lnTo>
                    <a:pt x="55384" y="100621"/>
                  </a:lnTo>
                  <a:lnTo>
                    <a:pt x="60000" y="105093"/>
                  </a:lnTo>
                  <a:lnTo>
                    <a:pt x="63956" y="105838"/>
                  </a:lnTo>
                  <a:lnTo>
                    <a:pt x="66593" y="104347"/>
                  </a:lnTo>
                  <a:lnTo>
                    <a:pt x="65934" y="107329"/>
                  </a:lnTo>
                  <a:lnTo>
                    <a:pt x="64615" y="111801"/>
                  </a:lnTo>
                  <a:lnTo>
                    <a:pt x="65934" y="114037"/>
                  </a:lnTo>
                  <a:lnTo>
                    <a:pt x="69890" y="115527"/>
                  </a:lnTo>
                  <a:lnTo>
                    <a:pt x="73186" y="115527"/>
                  </a:lnTo>
                  <a:lnTo>
                    <a:pt x="75824" y="117763"/>
                  </a:lnTo>
                  <a:lnTo>
                    <a:pt x="78461" y="117763"/>
                  </a:lnTo>
                  <a:lnTo>
                    <a:pt x="79780" y="114782"/>
                  </a:lnTo>
                  <a:lnTo>
                    <a:pt x="82417" y="111801"/>
                  </a:lnTo>
                  <a:lnTo>
                    <a:pt x="84395" y="111055"/>
                  </a:lnTo>
                  <a:lnTo>
                    <a:pt x="87032" y="111801"/>
                  </a:lnTo>
                  <a:lnTo>
                    <a:pt x="89670" y="115527"/>
                  </a:lnTo>
                  <a:lnTo>
                    <a:pt x="92307" y="115527"/>
                  </a:lnTo>
                  <a:lnTo>
                    <a:pt x="93626" y="114037"/>
                  </a:lnTo>
                  <a:lnTo>
                    <a:pt x="92307" y="108074"/>
                  </a:lnTo>
                  <a:lnTo>
                    <a:pt x="92307" y="106583"/>
                  </a:lnTo>
                  <a:lnTo>
                    <a:pt x="93626" y="105093"/>
                  </a:lnTo>
                  <a:lnTo>
                    <a:pt x="96263" y="105093"/>
                  </a:lnTo>
                  <a:lnTo>
                    <a:pt x="98901" y="106583"/>
                  </a:lnTo>
                  <a:lnTo>
                    <a:pt x="98901" y="109565"/>
                  </a:lnTo>
                  <a:lnTo>
                    <a:pt x="104175" y="110310"/>
                  </a:lnTo>
                  <a:lnTo>
                    <a:pt x="108791" y="112546"/>
                  </a:lnTo>
                  <a:lnTo>
                    <a:pt x="110769" y="114782"/>
                  </a:lnTo>
                  <a:lnTo>
                    <a:pt x="109450" y="117018"/>
                  </a:lnTo>
                  <a:lnTo>
                    <a:pt x="108791" y="120000"/>
                  </a:lnTo>
                  <a:lnTo>
                    <a:pt x="111428" y="120000"/>
                  </a:lnTo>
                  <a:lnTo>
                    <a:pt x="112747" y="117763"/>
                  </a:lnTo>
                  <a:lnTo>
                    <a:pt x="114065" y="116273"/>
                  </a:lnTo>
                  <a:lnTo>
                    <a:pt x="116043" y="117763"/>
                  </a:lnTo>
                  <a:lnTo>
                    <a:pt x="116043" y="119254"/>
                  </a:lnTo>
                  <a:lnTo>
                    <a:pt x="117362" y="117018"/>
                  </a:lnTo>
                  <a:lnTo>
                    <a:pt x="119340" y="114782"/>
                  </a:lnTo>
                  <a:lnTo>
                    <a:pt x="120000" y="114037"/>
                  </a:lnTo>
                  <a:lnTo>
                    <a:pt x="119340" y="111055"/>
                  </a:lnTo>
                  <a:close/>
                </a:path>
              </a:pathLst>
            </a:custGeom>
            <a:solidFill>
              <a:srgbClr val="1E4E7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25" name="Google Shape;525;p50"/>
            <p:cNvSpPr/>
            <p:nvPr/>
          </p:nvSpPr>
          <p:spPr>
            <a:xfrm>
              <a:off x="6765442" y="2707850"/>
              <a:ext cx="274800" cy="247800"/>
            </a:xfrm>
            <a:custGeom>
              <a:rect b="b" l="l" r="r" t="t"/>
              <a:pathLst>
                <a:path extrusionOk="0" h="120000" w="120000">
                  <a:moveTo>
                    <a:pt x="4417" y="100408"/>
                  </a:moveTo>
                  <a:lnTo>
                    <a:pt x="2944" y="98775"/>
                  </a:lnTo>
                  <a:lnTo>
                    <a:pt x="5153" y="101224"/>
                  </a:lnTo>
                  <a:lnTo>
                    <a:pt x="7361" y="102040"/>
                  </a:lnTo>
                  <a:lnTo>
                    <a:pt x="8834" y="100408"/>
                  </a:lnTo>
                  <a:lnTo>
                    <a:pt x="16196" y="101224"/>
                  </a:lnTo>
                  <a:lnTo>
                    <a:pt x="16196" y="120000"/>
                  </a:lnTo>
                  <a:lnTo>
                    <a:pt x="85398" y="117551"/>
                  </a:lnTo>
                  <a:lnTo>
                    <a:pt x="86134" y="117551"/>
                  </a:lnTo>
                  <a:lnTo>
                    <a:pt x="87607" y="113469"/>
                  </a:lnTo>
                  <a:lnTo>
                    <a:pt x="88343" y="111020"/>
                  </a:lnTo>
                  <a:lnTo>
                    <a:pt x="87607" y="108571"/>
                  </a:lnTo>
                  <a:lnTo>
                    <a:pt x="87607" y="103673"/>
                  </a:lnTo>
                  <a:lnTo>
                    <a:pt x="87607" y="102040"/>
                  </a:lnTo>
                  <a:lnTo>
                    <a:pt x="86134" y="99591"/>
                  </a:lnTo>
                  <a:lnTo>
                    <a:pt x="85398" y="98775"/>
                  </a:lnTo>
                  <a:lnTo>
                    <a:pt x="85398" y="97142"/>
                  </a:lnTo>
                  <a:lnTo>
                    <a:pt x="86134" y="95510"/>
                  </a:lnTo>
                  <a:lnTo>
                    <a:pt x="85398" y="94693"/>
                  </a:lnTo>
                  <a:lnTo>
                    <a:pt x="86871" y="92244"/>
                  </a:lnTo>
                  <a:lnTo>
                    <a:pt x="89079" y="88979"/>
                  </a:lnTo>
                  <a:lnTo>
                    <a:pt x="89815" y="88979"/>
                  </a:lnTo>
                  <a:lnTo>
                    <a:pt x="89079" y="87346"/>
                  </a:lnTo>
                  <a:lnTo>
                    <a:pt x="90552" y="84081"/>
                  </a:lnTo>
                  <a:lnTo>
                    <a:pt x="92024" y="81632"/>
                  </a:lnTo>
                  <a:lnTo>
                    <a:pt x="90552" y="80816"/>
                  </a:lnTo>
                  <a:lnTo>
                    <a:pt x="91288" y="77551"/>
                  </a:lnTo>
                  <a:lnTo>
                    <a:pt x="93496" y="75102"/>
                  </a:lnTo>
                  <a:lnTo>
                    <a:pt x="97177" y="70204"/>
                  </a:lnTo>
                  <a:lnTo>
                    <a:pt x="99386" y="66122"/>
                  </a:lnTo>
                  <a:lnTo>
                    <a:pt x="99386" y="62857"/>
                  </a:lnTo>
                  <a:lnTo>
                    <a:pt x="100858" y="58775"/>
                  </a:lnTo>
                  <a:lnTo>
                    <a:pt x="101595" y="58775"/>
                  </a:lnTo>
                  <a:lnTo>
                    <a:pt x="103067" y="57142"/>
                  </a:lnTo>
                  <a:lnTo>
                    <a:pt x="103803" y="54693"/>
                  </a:lnTo>
                  <a:lnTo>
                    <a:pt x="105276" y="53061"/>
                  </a:lnTo>
                  <a:lnTo>
                    <a:pt x="108220" y="51428"/>
                  </a:lnTo>
                  <a:lnTo>
                    <a:pt x="107484" y="48979"/>
                  </a:lnTo>
                  <a:lnTo>
                    <a:pt x="108957" y="47346"/>
                  </a:lnTo>
                  <a:lnTo>
                    <a:pt x="110429" y="44081"/>
                  </a:lnTo>
                  <a:lnTo>
                    <a:pt x="110429" y="39183"/>
                  </a:lnTo>
                  <a:lnTo>
                    <a:pt x="110429" y="35102"/>
                  </a:lnTo>
                  <a:lnTo>
                    <a:pt x="112638" y="31836"/>
                  </a:lnTo>
                  <a:lnTo>
                    <a:pt x="114846" y="30204"/>
                  </a:lnTo>
                  <a:lnTo>
                    <a:pt x="114846" y="28571"/>
                  </a:lnTo>
                  <a:lnTo>
                    <a:pt x="115582" y="26938"/>
                  </a:lnTo>
                  <a:lnTo>
                    <a:pt x="115582" y="23673"/>
                  </a:lnTo>
                  <a:lnTo>
                    <a:pt x="117791" y="22857"/>
                  </a:lnTo>
                  <a:lnTo>
                    <a:pt x="118527" y="21224"/>
                  </a:lnTo>
                  <a:lnTo>
                    <a:pt x="119263" y="19591"/>
                  </a:lnTo>
                  <a:lnTo>
                    <a:pt x="120000" y="17959"/>
                  </a:lnTo>
                  <a:lnTo>
                    <a:pt x="120000" y="15510"/>
                  </a:lnTo>
                  <a:lnTo>
                    <a:pt x="101595" y="16326"/>
                  </a:lnTo>
                  <a:lnTo>
                    <a:pt x="108957" y="4081"/>
                  </a:lnTo>
                  <a:lnTo>
                    <a:pt x="108220" y="0"/>
                  </a:lnTo>
                  <a:lnTo>
                    <a:pt x="0" y="3265"/>
                  </a:lnTo>
                  <a:lnTo>
                    <a:pt x="5153" y="38367"/>
                  </a:lnTo>
                  <a:lnTo>
                    <a:pt x="4417" y="100408"/>
                  </a:lnTo>
                  <a:close/>
                </a:path>
              </a:pathLst>
            </a:custGeom>
            <a:solidFill>
              <a:srgbClr val="1E4E7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26" name="Google Shape;526;p50"/>
            <p:cNvSpPr/>
            <p:nvPr/>
          </p:nvSpPr>
          <p:spPr>
            <a:xfrm>
              <a:off x="7011664" y="2657257"/>
              <a:ext cx="465600" cy="151800"/>
            </a:xfrm>
            <a:custGeom>
              <a:rect b="b" l="l" r="r" t="t"/>
              <a:pathLst>
                <a:path extrusionOk="0" h="120000" w="120000">
                  <a:moveTo>
                    <a:pt x="71042" y="15700"/>
                  </a:moveTo>
                  <a:cubicBezTo>
                    <a:pt x="30552" y="23551"/>
                    <a:pt x="30552" y="23551"/>
                    <a:pt x="30552" y="23551"/>
                  </a:cubicBezTo>
                  <a:cubicBezTo>
                    <a:pt x="31288" y="34766"/>
                    <a:pt x="31288" y="34766"/>
                    <a:pt x="31288" y="34766"/>
                  </a:cubicBezTo>
                  <a:cubicBezTo>
                    <a:pt x="9570" y="35887"/>
                    <a:pt x="9570" y="35887"/>
                    <a:pt x="9570" y="35887"/>
                  </a:cubicBezTo>
                  <a:cubicBezTo>
                    <a:pt x="8834" y="37009"/>
                    <a:pt x="8834" y="37009"/>
                    <a:pt x="8834" y="37009"/>
                  </a:cubicBezTo>
                  <a:cubicBezTo>
                    <a:pt x="8834" y="40373"/>
                    <a:pt x="8834" y="40373"/>
                    <a:pt x="8834" y="40373"/>
                  </a:cubicBezTo>
                  <a:cubicBezTo>
                    <a:pt x="8834" y="43738"/>
                    <a:pt x="8834" y="43738"/>
                    <a:pt x="8834" y="43738"/>
                  </a:cubicBezTo>
                  <a:cubicBezTo>
                    <a:pt x="8466" y="47102"/>
                    <a:pt x="8466" y="47102"/>
                    <a:pt x="8466" y="47102"/>
                  </a:cubicBezTo>
                  <a:cubicBezTo>
                    <a:pt x="7730" y="48224"/>
                    <a:pt x="7730" y="48224"/>
                    <a:pt x="7730" y="48224"/>
                  </a:cubicBezTo>
                  <a:cubicBezTo>
                    <a:pt x="7361" y="50467"/>
                    <a:pt x="7361" y="50467"/>
                    <a:pt x="7361" y="50467"/>
                  </a:cubicBezTo>
                  <a:cubicBezTo>
                    <a:pt x="7730" y="51588"/>
                    <a:pt x="7730" y="51588"/>
                    <a:pt x="7730" y="51588"/>
                  </a:cubicBezTo>
                  <a:cubicBezTo>
                    <a:pt x="7730" y="51588"/>
                    <a:pt x="8466" y="54953"/>
                    <a:pt x="8466" y="56074"/>
                  </a:cubicBezTo>
                  <a:cubicBezTo>
                    <a:pt x="8834" y="57196"/>
                    <a:pt x="8098" y="58317"/>
                    <a:pt x="8098" y="58317"/>
                  </a:cubicBezTo>
                  <a:cubicBezTo>
                    <a:pt x="7361" y="61682"/>
                    <a:pt x="7361" y="61682"/>
                    <a:pt x="7361" y="61682"/>
                  </a:cubicBezTo>
                  <a:cubicBezTo>
                    <a:pt x="6993" y="65046"/>
                    <a:pt x="6993" y="65046"/>
                    <a:pt x="6993" y="65046"/>
                  </a:cubicBezTo>
                  <a:cubicBezTo>
                    <a:pt x="7361" y="65046"/>
                    <a:pt x="7361" y="65046"/>
                    <a:pt x="7361" y="65046"/>
                  </a:cubicBezTo>
                  <a:cubicBezTo>
                    <a:pt x="7361" y="69532"/>
                    <a:pt x="7361" y="69532"/>
                    <a:pt x="7361" y="69532"/>
                  </a:cubicBezTo>
                  <a:cubicBezTo>
                    <a:pt x="6993" y="71775"/>
                    <a:pt x="6993" y="71775"/>
                    <a:pt x="6993" y="71775"/>
                  </a:cubicBezTo>
                  <a:cubicBezTo>
                    <a:pt x="6625" y="74018"/>
                    <a:pt x="6625" y="74018"/>
                    <a:pt x="6625" y="74018"/>
                  </a:cubicBezTo>
                  <a:cubicBezTo>
                    <a:pt x="5889" y="77383"/>
                    <a:pt x="5889" y="77383"/>
                    <a:pt x="5889" y="77383"/>
                  </a:cubicBezTo>
                  <a:cubicBezTo>
                    <a:pt x="4785" y="78504"/>
                    <a:pt x="4785" y="78504"/>
                    <a:pt x="4785" y="78504"/>
                  </a:cubicBezTo>
                  <a:cubicBezTo>
                    <a:pt x="4785" y="84112"/>
                    <a:pt x="4785" y="84112"/>
                    <a:pt x="4785" y="84112"/>
                  </a:cubicBezTo>
                  <a:cubicBezTo>
                    <a:pt x="4417" y="86355"/>
                    <a:pt x="4417" y="86355"/>
                    <a:pt x="4417" y="86355"/>
                  </a:cubicBezTo>
                  <a:cubicBezTo>
                    <a:pt x="4417" y="88598"/>
                    <a:pt x="4417" y="88598"/>
                    <a:pt x="4417" y="88598"/>
                  </a:cubicBezTo>
                  <a:cubicBezTo>
                    <a:pt x="2944" y="91962"/>
                    <a:pt x="2944" y="91962"/>
                    <a:pt x="2944" y="91962"/>
                  </a:cubicBezTo>
                  <a:cubicBezTo>
                    <a:pt x="1840" y="97570"/>
                    <a:pt x="1840" y="97570"/>
                    <a:pt x="1840" y="97570"/>
                  </a:cubicBezTo>
                  <a:cubicBezTo>
                    <a:pt x="1840" y="103177"/>
                    <a:pt x="1840" y="103177"/>
                    <a:pt x="1840" y="103177"/>
                  </a:cubicBezTo>
                  <a:cubicBezTo>
                    <a:pt x="1840" y="111028"/>
                    <a:pt x="1840" y="111028"/>
                    <a:pt x="1840" y="111028"/>
                  </a:cubicBezTo>
                  <a:cubicBezTo>
                    <a:pt x="736" y="116635"/>
                    <a:pt x="736" y="116635"/>
                    <a:pt x="736" y="116635"/>
                  </a:cubicBezTo>
                  <a:cubicBezTo>
                    <a:pt x="0" y="120000"/>
                    <a:pt x="0" y="120000"/>
                    <a:pt x="0" y="120000"/>
                  </a:cubicBezTo>
                  <a:cubicBezTo>
                    <a:pt x="0" y="120000"/>
                    <a:pt x="0" y="120000"/>
                    <a:pt x="0" y="120000"/>
                  </a:cubicBezTo>
                  <a:cubicBezTo>
                    <a:pt x="85398" y="99813"/>
                    <a:pt x="85398" y="99813"/>
                    <a:pt x="85398" y="99813"/>
                  </a:cubicBezTo>
                  <a:cubicBezTo>
                    <a:pt x="85398" y="99813"/>
                    <a:pt x="85398" y="99813"/>
                    <a:pt x="85398" y="99813"/>
                  </a:cubicBezTo>
                  <a:cubicBezTo>
                    <a:pt x="85398" y="98691"/>
                    <a:pt x="85398" y="98691"/>
                    <a:pt x="85398" y="98691"/>
                  </a:cubicBezTo>
                  <a:cubicBezTo>
                    <a:pt x="85766" y="91962"/>
                    <a:pt x="85766" y="91962"/>
                    <a:pt x="85766" y="91962"/>
                  </a:cubicBezTo>
                  <a:cubicBezTo>
                    <a:pt x="85766" y="88598"/>
                    <a:pt x="85766" y="88598"/>
                    <a:pt x="85766" y="88598"/>
                  </a:cubicBezTo>
                  <a:cubicBezTo>
                    <a:pt x="87239" y="84112"/>
                    <a:pt x="87239" y="84112"/>
                    <a:pt x="87239" y="84112"/>
                  </a:cubicBezTo>
                  <a:cubicBezTo>
                    <a:pt x="88343" y="84112"/>
                    <a:pt x="88343" y="84112"/>
                    <a:pt x="88343" y="84112"/>
                  </a:cubicBezTo>
                  <a:cubicBezTo>
                    <a:pt x="89815" y="80747"/>
                    <a:pt x="89815" y="80747"/>
                    <a:pt x="89815" y="80747"/>
                  </a:cubicBezTo>
                  <a:cubicBezTo>
                    <a:pt x="89447" y="76261"/>
                    <a:pt x="89447" y="76261"/>
                    <a:pt x="89447" y="76261"/>
                  </a:cubicBezTo>
                  <a:cubicBezTo>
                    <a:pt x="90552" y="71775"/>
                    <a:pt x="90552" y="71775"/>
                    <a:pt x="90552" y="71775"/>
                  </a:cubicBezTo>
                  <a:cubicBezTo>
                    <a:pt x="103067" y="49345"/>
                    <a:pt x="103067" y="49345"/>
                    <a:pt x="103067" y="49345"/>
                  </a:cubicBezTo>
                  <a:cubicBezTo>
                    <a:pt x="104907" y="45981"/>
                    <a:pt x="104907" y="45981"/>
                    <a:pt x="104907" y="45981"/>
                  </a:cubicBezTo>
                  <a:cubicBezTo>
                    <a:pt x="105644" y="41495"/>
                    <a:pt x="105644" y="41495"/>
                    <a:pt x="105644" y="41495"/>
                  </a:cubicBezTo>
                  <a:cubicBezTo>
                    <a:pt x="107116" y="34766"/>
                    <a:pt x="107116" y="34766"/>
                    <a:pt x="107116" y="34766"/>
                  </a:cubicBezTo>
                  <a:cubicBezTo>
                    <a:pt x="108220" y="34766"/>
                    <a:pt x="108220" y="34766"/>
                    <a:pt x="108220" y="34766"/>
                  </a:cubicBezTo>
                  <a:cubicBezTo>
                    <a:pt x="109325" y="39252"/>
                    <a:pt x="109325" y="39252"/>
                    <a:pt x="109325" y="39252"/>
                  </a:cubicBezTo>
                  <a:cubicBezTo>
                    <a:pt x="110797" y="34766"/>
                    <a:pt x="110797" y="34766"/>
                    <a:pt x="110797" y="34766"/>
                  </a:cubicBezTo>
                  <a:cubicBezTo>
                    <a:pt x="112638" y="28037"/>
                    <a:pt x="112638" y="28037"/>
                    <a:pt x="112638" y="28037"/>
                  </a:cubicBezTo>
                  <a:cubicBezTo>
                    <a:pt x="116687" y="25794"/>
                    <a:pt x="116687" y="25794"/>
                    <a:pt x="116687" y="25794"/>
                  </a:cubicBezTo>
                  <a:cubicBezTo>
                    <a:pt x="117055" y="21308"/>
                    <a:pt x="117055" y="21308"/>
                    <a:pt x="117055" y="21308"/>
                  </a:cubicBezTo>
                  <a:cubicBezTo>
                    <a:pt x="118159" y="15700"/>
                    <a:pt x="118159" y="15700"/>
                    <a:pt x="118159" y="15700"/>
                  </a:cubicBezTo>
                  <a:cubicBezTo>
                    <a:pt x="119631" y="13457"/>
                    <a:pt x="119631" y="13457"/>
                    <a:pt x="119631" y="13457"/>
                  </a:cubicBezTo>
                  <a:cubicBezTo>
                    <a:pt x="120000" y="13457"/>
                    <a:pt x="120000" y="13457"/>
                    <a:pt x="120000" y="13457"/>
                  </a:cubicBezTo>
                  <a:cubicBezTo>
                    <a:pt x="120000" y="0"/>
                    <a:pt x="120000" y="0"/>
                    <a:pt x="120000" y="0"/>
                  </a:cubicBezTo>
                  <a:lnTo>
                    <a:pt x="71042" y="15700"/>
                  </a:lnTo>
                  <a:close/>
                </a:path>
              </a:pathLst>
            </a:custGeom>
            <a:solidFill>
              <a:srgbClr val="29AFA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27" name="Google Shape;527;p50"/>
            <p:cNvSpPr/>
            <p:nvPr/>
          </p:nvSpPr>
          <p:spPr>
            <a:xfrm>
              <a:off x="7342207" y="2606663"/>
              <a:ext cx="465600" cy="205800"/>
            </a:xfrm>
            <a:custGeom>
              <a:rect b="b" l="l" r="r" t="t"/>
              <a:pathLst>
                <a:path extrusionOk="0" h="120000" w="120000">
                  <a:moveTo>
                    <a:pt x="119263" y="28333"/>
                  </a:moveTo>
                  <a:cubicBezTo>
                    <a:pt x="118527" y="25833"/>
                    <a:pt x="118527" y="25833"/>
                    <a:pt x="118527" y="25833"/>
                  </a:cubicBezTo>
                  <a:cubicBezTo>
                    <a:pt x="117791" y="23333"/>
                    <a:pt x="117791" y="23333"/>
                    <a:pt x="117791" y="23333"/>
                  </a:cubicBezTo>
                  <a:cubicBezTo>
                    <a:pt x="116687" y="23333"/>
                    <a:pt x="116687" y="23333"/>
                    <a:pt x="116687" y="23333"/>
                  </a:cubicBezTo>
                  <a:cubicBezTo>
                    <a:pt x="116319" y="24166"/>
                    <a:pt x="116319" y="24166"/>
                    <a:pt x="116319" y="24166"/>
                  </a:cubicBezTo>
                  <a:cubicBezTo>
                    <a:pt x="115950" y="31666"/>
                    <a:pt x="115950" y="31666"/>
                    <a:pt x="115950" y="31666"/>
                  </a:cubicBezTo>
                  <a:cubicBezTo>
                    <a:pt x="115950" y="33333"/>
                    <a:pt x="115950" y="33333"/>
                    <a:pt x="115950" y="33333"/>
                  </a:cubicBezTo>
                  <a:cubicBezTo>
                    <a:pt x="114846" y="31666"/>
                    <a:pt x="114846" y="31666"/>
                    <a:pt x="114846" y="31666"/>
                  </a:cubicBezTo>
                  <a:cubicBezTo>
                    <a:pt x="114478" y="26666"/>
                    <a:pt x="114478" y="26666"/>
                    <a:pt x="114478" y="26666"/>
                  </a:cubicBezTo>
                  <a:cubicBezTo>
                    <a:pt x="113742" y="23333"/>
                    <a:pt x="113742" y="23333"/>
                    <a:pt x="113742" y="23333"/>
                  </a:cubicBezTo>
                  <a:cubicBezTo>
                    <a:pt x="112638" y="22500"/>
                    <a:pt x="112638" y="22500"/>
                    <a:pt x="112638" y="22500"/>
                  </a:cubicBezTo>
                  <a:cubicBezTo>
                    <a:pt x="110429" y="25000"/>
                    <a:pt x="110429" y="25000"/>
                    <a:pt x="110429" y="25000"/>
                  </a:cubicBezTo>
                  <a:cubicBezTo>
                    <a:pt x="109693" y="25000"/>
                    <a:pt x="109693" y="25000"/>
                    <a:pt x="109693" y="25000"/>
                  </a:cubicBezTo>
                  <a:cubicBezTo>
                    <a:pt x="107484" y="26666"/>
                    <a:pt x="107484" y="26666"/>
                    <a:pt x="107484" y="26666"/>
                  </a:cubicBezTo>
                  <a:cubicBezTo>
                    <a:pt x="106380" y="29166"/>
                    <a:pt x="106380" y="29166"/>
                    <a:pt x="106380" y="29166"/>
                  </a:cubicBezTo>
                  <a:cubicBezTo>
                    <a:pt x="105276" y="32500"/>
                    <a:pt x="105276" y="32500"/>
                    <a:pt x="105276" y="32500"/>
                  </a:cubicBezTo>
                  <a:cubicBezTo>
                    <a:pt x="104907" y="30833"/>
                    <a:pt x="104907" y="30833"/>
                    <a:pt x="104907" y="30833"/>
                  </a:cubicBezTo>
                  <a:cubicBezTo>
                    <a:pt x="104907" y="26666"/>
                    <a:pt x="104907" y="26666"/>
                    <a:pt x="104907" y="26666"/>
                  </a:cubicBezTo>
                  <a:cubicBezTo>
                    <a:pt x="104907" y="25000"/>
                    <a:pt x="104907" y="25000"/>
                    <a:pt x="104907" y="25000"/>
                  </a:cubicBezTo>
                  <a:cubicBezTo>
                    <a:pt x="104171" y="22500"/>
                    <a:pt x="104171" y="22500"/>
                    <a:pt x="104171" y="22500"/>
                  </a:cubicBezTo>
                  <a:cubicBezTo>
                    <a:pt x="103803" y="20833"/>
                    <a:pt x="103803" y="20833"/>
                    <a:pt x="103803" y="20833"/>
                  </a:cubicBezTo>
                  <a:cubicBezTo>
                    <a:pt x="103435" y="19166"/>
                    <a:pt x="103435" y="19166"/>
                    <a:pt x="103435" y="19166"/>
                  </a:cubicBezTo>
                  <a:cubicBezTo>
                    <a:pt x="103435" y="16666"/>
                    <a:pt x="103435" y="16666"/>
                    <a:pt x="103435" y="16666"/>
                  </a:cubicBezTo>
                  <a:cubicBezTo>
                    <a:pt x="103435" y="15000"/>
                    <a:pt x="103435" y="15000"/>
                    <a:pt x="103435" y="15000"/>
                  </a:cubicBezTo>
                  <a:cubicBezTo>
                    <a:pt x="104171" y="13333"/>
                    <a:pt x="104171" y="13333"/>
                    <a:pt x="104171" y="13333"/>
                  </a:cubicBezTo>
                  <a:cubicBezTo>
                    <a:pt x="104171" y="13333"/>
                    <a:pt x="104171" y="13333"/>
                    <a:pt x="104171" y="13333"/>
                  </a:cubicBezTo>
                  <a:cubicBezTo>
                    <a:pt x="104539" y="16666"/>
                    <a:pt x="104539" y="16666"/>
                    <a:pt x="104539" y="16666"/>
                  </a:cubicBezTo>
                  <a:cubicBezTo>
                    <a:pt x="104907" y="21666"/>
                    <a:pt x="104907" y="21666"/>
                    <a:pt x="104907" y="21666"/>
                  </a:cubicBezTo>
                  <a:cubicBezTo>
                    <a:pt x="105644" y="25833"/>
                    <a:pt x="105644" y="25833"/>
                    <a:pt x="105644" y="25833"/>
                  </a:cubicBezTo>
                  <a:cubicBezTo>
                    <a:pt x="106748" y="24166"/>
                    <a:pt x="106748" y="24166"/>
                    <a:pt x="106748" y="24166"/>
                  </a:cubicBezTo>
                  <a:cubicBezTo>
                    <a:pt x="107116" y="23333"/>
                    <a:pt x="107116" y="23333"/>
                    <a:pt x="107116" y="23333"/>
                  </a:cubicBezTo>
                  <a:cubicBezTo>
                    <a:pt x="108220" y="21666"/>
                    <a:pt x="108220" y="21666"/>
                    <a:pt x="108220" y="21666"/>
                  </a:cubicBezTo>
                  <a:cubicBezTo>
                    <a:pt x="108588" y="21666"/>
                    <a:pt x="108588" y="21666"/>
                    <a:pt x="108588" y="21666"/>
                  </a:cubicBezTo>
                  <a:cubicBezTo>
                    <a:pt x="110061" y="20000"/>
                    <a:pt x="110061" y="20000"/>
                    <a:pt x="110061" y="20000"/>
                  </a:cubicBezTo>
                  <a:cubicBezTo>
                    <a:pt x="110429" y="18333"/>
                    <a:pt x="110429" y="18333"/>
                    <a:pt x="110429" y="18333"/>
                  </a:cubicBezTo>
                  <a:cubicBezTo>
                    <a:pt x="112269" y="18333"/>
                    <a:pt x="112269" y="18333"/>
                    <a:pt x="112269" y="18333"/>
                  </a:cubicBezTo>
                  <a:cubicBezTo>
                    <a:pt x="112638" y="15833"/>
                    <a:pt x="112638" y="15833"/>
                    <a:pt x="112638" y="15833"/>
                  </a:cubicBezTo>
                  <a:cubicBezTo>
                    <a:pt x="113006" y="15000"/>
                    <a:pt x="113006" y="15000"/>
                    <a:pt x="113006" y="15000"/>
                  </a:cubicBezTo>
                  <a:cubicBezTo>
                    <a:pt x="113006" y="15000"/>
                    <a:pt x="112638" y="14166"/>
                    <a:pt x="112638" y="13333"/>
                  </a:cubicBezTo>
                  <a:cubicBezTo>
                    <a:pt x="112269" y="13333"/>
                    <a:pt x="112269" y="13333"/>
                    <a:pt x="112269" y="13333"/>
                  </a:cubicBezTo>
                  <a:cubicBezTo>
                    <a:pt x="111533" y="10833"/>
                    <a:pt x="111533" y="10833"/>
                    <a:pt x="111533" y="10833"/>
                  </a:cubicBezTo>
                  <a:cubicBezTo>
                    <a:pt x="111533" y="10000"/>
                    <a:pt x="111533" y="10000"/>
                    <a:pt x="111533" y="10000"/>
                  </a:cubicBezTo>
                  <a:cubicBezTo>
                    <a:pt x="111901" y="10000"/>
                    <a:pt x="111901" y="10000"/>
                    <a:pt x="111901" y="10000"/>
                  </a:cubicBezTo>
                  <a:cubicBezTo>
                    <a:pt x="113742" y="11666"/>
                    <a:pt x="113742" y="11666"/>
                    <a:pt x="113742" y="11666"/>
                  </a:cubicBezTo>
                  <a:cubicBezTo>
                    <a:pt x="114846" y="11666"/>
                    <a:pt x="114846" y="11666"/>
                    <a:pt x="114846" y="11666"/>
                  </a:cubicBezTo>
                  <a:cubicBezTo>
                    <a:pt x="114846" y="9166"/>
                    <a:pt x="114846" y="9166"/>
                    <a:pt x="114846" y="9166"/>
                  </a:cubicBezTo>
                  <a:cubicBezTo>
                    <a:pt x="113742" y="5833"/>
                    <a:pt x="113742" y="5833"/>
                    <a:pt x="113742" y="5833"/>
                  </a:cubicBezTo>
                  <a:cubicBezTo>
                    <a:pt x="113374" y="3333"/>
                    <a:pt x="113374" y="3333"/>
                    <a:pt x="113374" y="3333"/>
                  </a:cubicBezTo>
                  <a:cubicBezTo>
                    <a:pt x="112269" y="0"/>
                    <a:pt x="112269" y="0"/>
                    <a:pt x="112269" y="0"/>
                  </a:cubicBezTo>
                  <a:cubicBezTo>
                    <a:pt x="80245" y="15000"/>
                    <a:pt x="80245" y="15000"/>
                    <a:pt x="80245" y="15000"/>
                  </a:cubicBezTo>
                  <a:cubicBezTo>
                    <a:pt x="57055" y="23333"/>
                    <a:pt x="57055" y="23333"/>
                    <a:pt x="57055" y="23333"/>
                  </a:cubicBezTo>
                  <a:cubicBezTo>
                    <a:pt x="34601" y="29166"/>
                    <a:pt x="34601" y="29166"/>
                    <a:pt x="34601" y="29166"/>
                  </a:cubicBezTo>
                  <a:cubicBezTo>
                    <a:pt x="34601" y="39166"/>
                    <a:pt x="34601" y="39166"/>
                    <a:pt x="34601" y="39166"/>
                  </a:cubicBezTo>
                  <a:cubicBezTo>
                    <a:pt x="34233" y="39166"/>
                    <a:pt x="34233" y="39166"/>
                    <a:pt x="34233" y="39166"/>
                  </a:cubicBezTo>
                  <a:cubicBezTo>
                    <a:pt x="32760" y="40833"/>
                    <a:pt x="32760" y="40833"/>
                    <a:pt x="32760" y="40833"/>
                  </a:cubicBezTo>
                  <a:cubicBezTo>
                    <a:pt x="31656" y="45000"/>
                    <a:pt x="31656" y="45000"/>
                    <a:pt x="31656" y="45000"/>
                  </a:cubicBezTo>
                  <a:cubicBezTo>
                    <a:pt x="31288" y="48333"/>
                    <a:pt x="31288" y="48333"/>
                    <a:pt x="31288" y="48333"/>
                  </a:cubicBezTo>
                  <a:cubicBezTo>
                    <a:pt x="27239" y="50000"/>
                    <a:pt x="27239" y="50000"/>
                    <a:pt x="27239" y="50000"/>
                  </a:cubicBezTo>
                  <a:cubicBezTo>
                    <a:pt x="25398" y="55000"/>
                    <a:pt x="25398" y="55000"/>
                    <a:pt x="25398" y="55000"/>
                  </a:cubicBezTo>
                  <a:cubicBezTo>
                    <a:pt x="23926" y="58333"/>
                    <a:pt x="23926" y="58333"/>
                    <a:pt x="23926" y="58333"/>
                  </a:cubicBezTo>
                  <a:cubicBezTo>
                    <a:pt x="22822" y="55000"/>
                    <a:pt x="22822" y="55000"/>
                    <a:pt x="22822" y="55000"/>
                  </a:cubicBezTo>
                  <a:cubicBezTo>
                    <a:pt x="21717" y="55000"/>
                    <a:pt x="21717" y="55000"/>
                    <a:pt x="21717" y="55000"/>
                  </a:cubicBezTo>
                  <a:cubicBezTo>
                    <a:pt x="20245" y="60000"/>
                    <a:pt x="20245" y="60000"/>
                    <a:pt x="20245" y="60000"/>
                  </a:cubicBezTo>
                  <a:cubicBezTo>
                    <a:pt x="19509" y="63333"/>
                    <a:pt x="19509" y="63333"/>
                    <a:pt x="19509" y="63333"/>
                  </a:cubicBezTo>
                  <a:cubicBezTo>
                    <a:pt x="17668" y="65833"/>
                    <a:pt x="17668" y="65833"/>
                    <a:pt x="17668" y="65833"/>
                  </a:cubicBezTo>
                  <a:cubicBezTo>
                    <a:pt x="5153" y="82500"/>
                    <a:pt x="5153" y="82500"/>
                    <a:pt x="5153" y="82500"/>
                  </a:cubicBezTo>
                  <a:cubicBezTo>
                    <a:pt x="4049" y="85833"/>
                    <a:pt x="4049" y="85833"/>
                    <a:pt x="4049" y="85833"/>
                  </a:cubicBezTo>
                  <a:cubicBezTo>
                    <a:pt x="4417" y="89166"/>
                    <a:pt x="4417" y="89166"/>
                    <a:pt x="4417" y="89166"/>
                  </a:cubicBezTo>
                  <a:cubicBezTo>
                    <a:pt x="2944" y="91666"/>
                    <a:pt x="2944" y="91666"/>
                    <a:pt x="2944" y="91666"/>
                  </a:cubicBezTo>
                  <a:cubicBezTo>
                    <a:pt x="1840" y="91666"/>
                    <a:pt x="1840" y="91666"/>
                    <a:pt x="1840" y="91666"/>
                  </a:cubicBezTo>
                  <a:cubicBezTo>
                    <a:pt x="368" y="95000"/>
                    <a:pt x="368" y="95000"/>
                    <a:pt x="368" y="95000"/>
                  </a:cubicBezTo>
                  <a:cubicBezTo>
                    <a:pt x="368" y="97500"/>
                    <a:pt x="368" y="97500"/>
                    <a:pt x="368" y="97500"/>
                  </a:cubicBezTo>
                  <a:cubicBezTo>
                    <a:pt x="0" y="102500"/>
                    <a:pt x="0" y="102500"/>
                    <a:pt x="0" y="102500"/>
                  </a:cubicBezTo>
                  <a:cubicBezTo>
                    <a:pt x="0" y="103333"/>
                    <a:pt x="0" y="103333"/>
                    <a:pt x="0" y="103333"/>
                  </a:cubicBezTo>
                  <a:cubicBezTo>
                    <a:pt x="0" y="103333"/>
                    <a:pt x="0" y="103333"/>
                    <a:pt x="0" y="103333"/>
                  </a:cubicBezTo>
                  <a:cubicBezTo>
                    <a:pt x="20613" y="98333"/>
                    <a:pt x="20613" y="98333"/>
                    <a:pt x="20613" y="98333"/>
                  </a:cubicBezTo>
                  <a:cubicBezTo>
                    <a:pt x="26871" y="87500"/>
                    <a:pt x="26871" y="87500"/>
                    <a:pt x="26871" y="87500"/>
                  </a:cubicBezTo>
                  <a:cubicBezTo>
                    <a:pt x="30552" y="86666"/>
                    <a:pt x="30552" y="86666"/>
                    <a:pt x="30552" y="86666"/>
                  </a:cubicBezTo>
                  <a:cubicBezTo>
                    <a:pt x="33128" y="86666"/>
                    <a:pt x="33128" y="86666"/>
                    <a:pt x="33128" y="86666"/>
                  </a:cubicBezTo>
                  <a:cubicBezTo>
                    <a:pt x="37546" y="88333"/>
                    <a:pt x="37546" y="88333"/>
                    <a:pt x="37546" y="88333"/>
                  </a:cubicBezTo>
                  <a:cubicBezTo>
                    <a:pt x="39754" y="87500"/>
                    <a:pt x="39754" y="87500"/>
                    <a:pt x="39754" y="87500"/>
                  </a:cubicBezTo>
                  <a:cubicBezTo>
                    <a:pt x="40858" y="86666"/>
                    <a:pt x="40858" y="86666"/>
                    <a:pt x="40858" y="86666"/>
                  </a:cubicBezTo>
                  <a:cubicBezTo>
                    <a:pt x="42699" y="84166"/>
                    <a:pt x="42699" y="84166"/>
                    <a:pt x="42699" y="84166"/>
                  </a:cubicBezTo>
                  <a:cubicBezTo>
                    <a:pt x="45276" y="83333"/>
                    <a:pt x="45276" y="83333"/>
                    <a:pt x="45276" y="83333"/>
                  </a:cubicBezTo>
                  <a:cubicBezTo>
                    <a:pt x="48588" y="84166"/>
                    <a:pt x="48588" y="84166"/>
                    <a:pt x="48588" y="84166"/>
                  </a:cubicBezTo>
                  <a:cubicBezTo>
                    <a:pt x="50797" y="86666"/>
                    <a:pt x="50797" y="86666"/>
                    <a:pt x="50797" y="86666"/>
                  </a:cubicBezTo>
                  <a:cubicBezTo>
                    <a:pt x="52269" y="95000"/>
                    <a:pt x="52269" y="95000"/>
                    <a:pt x="52269" y="95000"/>
                  </a:cubicBezTo>
                  <a:cubicBezTo>
                    <a:pt x="66993" y="88333"/>
                    <a:pt x="66993" y="88333"/>
                    <a:pt x="66993" y="88333"/>
                  </a:cubicBezTo>
                  <a:cubicBezTo>
                    <a:pt x="86134" y="120000"/>
                    <a:pt x="86134" y="120000"/>
                    <a:pt x="86134" y="120000"/>
                  </a:cubicBezTo>
                  <a:cubicBezTo>
                    <a:pt x="89447" y="116666"/>
                    <a:pt x="89447" y="116666"/>
                    <a:pt x="89447" y="116666"/>
                  </a:cubicBezTo>
                  <a:cubicBezTo>
                    <a:pt x="90184" y="116666"/>
                    <a:pt x="90184" y="116666"/>
                    <a:pt x="90184" y="116666"/>
                  </a:cubicBezTo>
                  <a:cubicBezTo>
                    <a:pt x="93496" y="115833"/>
                    <a:pt x="93496" y="115833"/>
                    <a:pt x="93496" y="115833"/>
                  </a:cubicBezTo>
                  <a:cubicBezTo>
                    <a:pt x="94233" y="113333"/>
                    <a:pt x="94233" y="113333"/>
                    <a:pt x="94233" y="113333"/>
                  </a:cubicBezTo>
                  <a:cubicBezTo>
                    <a:pt x="95337" y="110833"/>
                    <a:pt x="95337" y="110833"/>
                    <a:pt x="95337" y="110833"/>
                  </a:cubicBezTo>
                  <a:cubicBezTo>
                    <a:pt x="95705" y="103333"/>
                    <a:pt x="95705" y="103333"/>
                    <a:pt x="95705" y="103333"/>
                  </a:cubicBezTo>
                  <a:cubicBezTo>
                    <a:pt x="96809" y="97500"/>
                    <a:pt x="96809" y="97500"/>
                    <a:pt x="96809" y="97500"/>
                  </a:cubicBezTo>
                  <a:cubicBezTo>
                    <a:pt x="98282" y="92500"/>
                    <a:pt x="98282" y="92500"/>
                    <a:pt x="98282" y="92500"/>
                  </a:cubicBezTo>
                  <a:cubicBezTo>
                    <a:pt x="99754" y="90000"/>
                    <a:pt x="99754" y="90000"/>
                    <a:pt x="99754" y="90000"/>
                  </a:cubicBezTo>
                  <a:cubicBezTo>
                    <a:pt x="99754" y="88333"/>
                    <a:pt x="99754" y="88333"/>
                    <a:pt x="99754" y="88333"/>
                  </a:cubicBezTo>
                  <a:cubicBezTo>
                    <a:pt x="99386" y="85833"/>
                    <a:pt x="99386" y="85833"/>
                    <a:pt x="99386" y="85833"/>
                  </a:cubicBezTo>
                  <a:cubicBezTo>
                    <a:pt x="99018" y="84166"/>
                    <a:pt x="99018" y="84166"/>
                    <a:pt x="99018" y="84166"/>
                  </a:cubicBezTo>
                  <a:cubicBezTo>
                    <a:pt x="99386" y="83333"/>
                    <a:pt x="99386" y="83333"/>
                    <a:pt x="99386" y="83333"/>
                  </a:cubicBezTo>
                  <a:cubicBezTo>
                    <a:pt x="99386" y="81666"/>
                    <a:pt x="99386" y="81666"/>
                    <a:pt x="99386" y="81666"/>
                  </a:cubicBezTo>
                  <a:cubicBezTo>
                    <a:pt x="99754" y="80833"/>
                    <a:pt x="99754" y="80833"/>
                    <a:pt x="99754" y="80833"/>
                  </a:cubicBezTo>
                  <a:cubicBezTo>
                    <a:pt x="100122" y="80833"/>
                    <a:pt x="100122" y="80833"/>
                    <a:pt x="100122" y="80833"/>
                  </a:cubicBezTo>
                  <a:cubicBezTo>
                    <a:pt x="100490" y="81666"/>
                    <a:pt x="100490" y="81666"/>
                    <a:pt x="100490" y="81666"/>
                  </a:cubicBezTo>
                  <a:cubicBezTo>
                    <a:pt x="100858" y="85000"/>
                    <a:pt x="100858" y="85000"/>
                    <a:pt x="100858" y="85000"/>
                  </a:cubicBezTo>
                  <a:cubicBezTo>
                    <a:pt x="102331" y="83333"/>
                    <a:pt x="102331" y="83333"/>
                    <a:pt x="102331" y="83333"/>
                  </a:cubicBezTo>
                  <a:cubicBezTo>
                    <a:pt x="103435" y="82500"/>
                    <a:pt x="103435" y="82500"/>
                    <a:pt x="103435" y="82500"/>
                  </a:cubicBezTo>
                  <a:cubicBezTo>
                    <a:pt x="103435" y="80833"/>
                    <a:pt x="103435" y="80833"/>
                    <a:pt x="103435" y="80833"/>
                  </a:cubicBezTo>
                  <a:cubicBezTo>
                    <a:pt x="103435" y="79166"/>
                    <a:pt x="103435" y="79166"/>
                    <a:pt x="103435" y="79166"/>
                  </a:cubicBezTo>
                  <a:cubicBezTo>
                    <a:pt x="104171" y="78333"/>
                    <a:pt x="104171" y="78333"/>
                    <a:pt x="104171" y="78333"/>
                  </a:cubicBezTo>
                  <a:cubicBezTo>
                    <a:pt x="104171" y="77500"/>
                    <a:pt x="104171" y="77500"/>
                    <a:pt x="104171" y="77500"/>
                  </a:cubicBezTo>
                  <a:cubicBezTo>
                    <a:pt x="104907" y="79166"/>
                    <a:pt x="104907" y="79166"/>
                    <a:pt x="104907" y="79166"/>
                  </a:cubicBezTo>
                  <a:cubicBezTo>
                    <a:pt x="106748" y="77500"/>
                    <a:pt x="106748" y="77500"/>
                    <a:pt x="106748" y="77500"/>
                  </a:cubicBezTo>
                  <a:cubicBezTo>
                    <a:pt x="108220" y="75833"/>
                    <a:pt x="108220" y="75833"/>
                    <a:pt x="108220" y="75833"/>
                  </a:cubicBezTo>
                  <a:cubicBezTo>
                    <a:pt x="108957" y="75833"/>
                    <a:pt x="108957" y="75833"/>
                    <a:pt x="108957" y="75833"/>
                  </a:cubicBezTo>
                  <a:cubicBezTo>
                    <a:pt x="110061" y="74166"/>
                    <a:pt x="110061" y="74166"/>
                    <a:pt x="110061" y="74166"/>
                  </a:cubicBezTo>
                  <a:cubicBezTo>
                    <a:pt x="110797" y="73333"/>
                    <a:pt x="110797" y="73333"/>
                    <a:pt x="110797" y="73333"/>
                  </a:cubicBezTo>
                  <a:cubicBezTo>
                    <a:pt x="110797" y="72500"/>
                    <a:pt x="110797" y="72500"/>
                    <a:pt x="110797" y="72500"/>
                  </a:cubicBezTo>
                  <a:cubicBezTo>
                    <a:pt x="112269" y="75000"/>
                    <a:pt x="112269" y="75000"/>
                    <a:pt x="112269" y="75000"/>
                  </a:cubicBezTo>
                  <a:cubicBezTo>
                    <a:pt x="113006" y="71666"/>
                    <a:pt x="113006" y="71666"/>
                    <a:pt x="113006" y="71666"/>
                  </a:cubicBezTo>
                  <a:cubicBezTo>
                    <a:pt x="113374" y="67500"/>
                    <a:pt x="113374" y="67500"/>
                    <a:pt x="113374" y="67500"/>
                  </a:cubicBezTo>
                  <a:cubicBezTo>
                    <a:pt x="113742" y="65833"/>
                    <a:pt x="113742" y="65833"/>
                    <a:pt x="113742" y="65833"/>
                  </a:cubicBezTo>
                  <a:cubicBezTo>
                    <a:pt x="114110" y="64166"/>
                    <a:pt x="114110" y="64166"/>
                    <a:pt x="114110" y="64166"/>
                  </a:cubicBezTo>
                  <a:cubicBezTo>
                    <a:pt x="114110" y="64166"/>
                    <a:pt x="113742" y="61666"/>
                    <a:pt x="113374" y="62500"/>
                  </a:cubicBezTo>
                  <a:cubicBezTo>
                    <a:pt x="113006" y="62500"/>
                    <a:pt x="111901" y="63333"/>
                    <a:pt x="111901" y="63333"/>
                  </a:cubicBezTo>
                  <a:cubicBezTo>
                    <a:pt x="111533" y="65000"/>
                    <a:pt x="111533" y="65000"/>
                    <a:pt x="111533" y="65000"/>
                  </a:cubicBezTo>
                  <a:cubicBezTo>
                    <a:pt x="110797" y="65000"/>
                    <a:pt x="110797" y="65000"/>
                    <a:pt x="110797" y="65000"/>
                  </a:cubicBezTo>
                  <a:cubicBezTo>
                    <a:pt x="110061" y="66666"/>
                    <a:pt x="110061" y="66666"/>
                    <a:pt x="110061" y="66666"/>
                  </a:cubicBezTo>
                  <a:cubicBezTo>
                    <a:pt x="108220" y="69166"/>
                    <a:pt x="108220" y="69166"/>
                    <a:pt x="108220" y="69166"/>
                  </a:cubicBezTo>
                  <a:cubicBezTo>
                    <a:pt x="107116" y="69166"/>
                    <a:pt x="107116" y="69166"/>
                    <a:pt x="107116" y="69166"/>
                  </a:cubicBezTo>
                  <a:cubicBezTo>
                    <a:pt x="104171" y="67500"/>
                    <a:pt x="104171" y="67500"/>
                    <a:pt x="104171" y="67500"/>
                  </a:cubicBezTo>
                  <a:cubicBezTo>
                    <a:pt x="104171" y="65833"/>
                    <a:pt x="104171" y="65833"/>
                    <a:pt x="104171" y="65833"/>
                  </a:cubicBezTo>
                  <a:cubicBezTo>
                    <a:pt x="104171" y="64166"/>
                    <a:pt x="104171" y="64166"/>
                    <a:pt x="104171" y="64166"/>
                  </a:cubicBezTo>
                  <a:cubicBezTo>
                    <a:pt x="104539" y="63333"/>
                    <a:pt x="104539" y="63333"/>
                    <a:pt x="104539" y="63333"/>
                  </a:cubicBezTo>
                  <a:cubicBezTo>
                    <a:pt x="105276" y="63333"/>
                    <a:pt x="105276" y="63333"/>
                    <a:pt x="105276" y="63333"/>
                  </a:cubicBezTo>
                  <a:cubicBezTo>
                    <a:pt x="106012" y="64166"/>
                    <a:pt x="106012" y="64166"/>
                    <a:pt x="106012" y="64166"/>
                  </a:cubicBezTo>
                  <a:cubicBezTo>
                    <a:pt x="107852" y="64166"/>
                    <a:pt x="107852" y="64166"/>
                    <a:pt x="107852" y="64166"/>
                  </a:cubicBezTo>
                  <a:cubicBezTo>
                    <a:pt x="108957" y="62500"/>
                    <a:pt x="108957" y="62500"/>
                    <a:pt x="108957" y="62500"/>
                  </a:cubicBezTo>
                  <a:cubicBezTo>
                    <a:pt x="108957" y="60833"/>
                    <a:pt x="108957" y="60833"/>
                    <a:pt x="108957" y="60833"/>
                  </a:cubicBezTo>
                  <a:cubicBezTo>
                    <a:pt x="108588" y="59166"/>
                    <a:pt x="108588" y="59166"/>
                    <a:pt x="108588" y="59166"/>
                  </a:cubicBezTo>
                  <a:cubicBezTo>
                    <a:pt x="108957" y="56666"/>
                    <a:pt x="108957" y="56666"/>
                    <a:pt x="108957" y="56666"/>
                  </a:cubicBezTo>
                  <a:cubicBezTo>
                    <a:pt x="109325" y="56666"/>
                    <a:pt x="109325" y="56666"/>
                    <a:pt x="109325" y="56666"/>
                  </a:cubicBezTo>
                  <a:cubicBezTo>
                    <a:pt x="110061" y="55000"/>
                    <a:pt x="110061" y="55000"/>
                    <a:pt x="110061" y="55000"/>
                  </a:cubicBezTo>
                  <a:cubicBezTo>
                    <a:pt x="110061" y="53333"/>
                    <a:pt x="110061" y="53333"/>
                    <a:pt x="110061" y="53333"/>
                  </a:cubicBezTo>
                  <a:cubicBezTo>
                    <a:pt x="108957" y="53333"/>
                    <a:pt x="108957" y="53333"/>
                    <a:pt x="108957" y="53333"/>
                  </a:cubicBezTo>
                  <a:cubicBezTo>
                    <a:pt x="106748" y="50833"/>
                    <a:pt x="106748" y="50833"/>
                    <a:pt x="106748" y="50833"/>
                  </a:cubicBezTo>
                  <a:cubicBezTo>
                    <a:pt x="104171" y="50000"/>
                    <a:pt x="104171" y="50000"/>
                    <a:pt x="104171" y="50000"/>
                  </a:cubicBezTo>
                  <a:cubicBezTo>
                    <a:pt x="103067" y="48333"/>
                    <a:pt x="103067" y="48333"/>
                    <a:pt x="103067" y="48333"/>
                  </a:cubicBezTo>
                  <a:cubicBezTo>
                    <a:pt x="103067" y="47500"/>
                    <a:pt x="103067" y="47500"/>
                    <a:pt x="103067" y="47500"/>
                  </a:cubicBezTo>
                  <a:cubicBezTo>
                    <a:pt x="104539" y="47500"/>
                    <a:pt x="104539" y="47500"/>
                    <a:pt x="104539" y="47500"/>
                  </a:cubicBezTo>
                  <a:cubicBezTo>
                    <a:pt x="106748" y="47500"/>
                    <a:pt x="106748" y="47500"/>
                    <a:pt x="106748" y="47500"/>
                  </a:cubicBezTo>
                  <a:cubicBezTo>
                    <a:pt x="108220" y="49166"/>
                    <a:pt x="108220" y="49166"/>
                    <a:pt x="108220" y="49166"/>
                  </a:cubicBezTo>
                  <a:cubicBezTo>
                    <a:pt x="108588" y="47500"/>
                    <a:pt x="108588" y="47500"/>
                    <a:pt x="108588" y="47500"/>
                  </a:cubicBezTo>
                  <a:cubicBezTo>
                    <a:pt x="108220" y="45833"/>
                    <a:pt x="108220" y="45833"/>
                    <a:pt x="108220" y="45833"/>
                  </a:cubicBezTo>
                  <a:cubicBezTo>
                    <a:pt x="107852" y="45000"/>
                    <a:pt x="107852" y="45000"/>
                    <a:pt x="107852" y="45000"/>
                  </a:cubicBezTo>
                  <a:cubicBezTo>
                    <a:pt x="107484" y="43333"/>
                    <a:pt x="107484" y="43333"/>
                    <a:pt x="107484" y="43333"/>
                  </a:cubicBezTo>
                  <a:cubicBezTo>
                    <a:pt x="108220" y="42500"/>
                    <a:pt x="108220" y="42500"/>
                    <a:pt x="108220" y="42500"/>
                  </a:cubicBezTo>
                  <a:cubicBezTo>
                    <a:pt x="109325" y="42500"/>
                    <a:pt x="109325" y="42500"/>
                    <a:pt x="109325" y="42500"/>
                  </a:cubicBezTo>
                  <a:cubicBezTo>
                    <a:pt x="109693" y="46666"/>
                    <a:pt x="109693" y="46666"/>
                    <a:pt x="109693" y="46666"/>
                  </a:cubicBezTo>
                  <a:cubicBezTo>
                    <a:pt x="110429" y="48333"/>
                    <a:pt x="110429" y="48333"/>
                    <a:pt x="110429" y="48333"/>
                  </a:cubicBezTo>
                  <a:cubicBezTo>
                    <a:pt x="111533" y="48333"/>
                    <a:pt x="111533" y="48333"/>
                    <a:pt x="111533" y="48333"/>
                  </a:cubicBezTo>
                  <a:cubicBezTo>
                    <a:pt x="111901" y="47500"/>
                    <a:pt x="111901" y="47500"/>
                    <a:pt x="111901" y="47500"/>
                  </a:cubicBezTo>
                  <a:cubicBezTo>
                    <a:pt x="112638" y="48333"/>
                    <a:pt x="112638" y="48333"/>
                    <a:pt x="112638" y="48333"/>
                  </a:cubicBezTo>
                  <a:cubicBezTo>
                    <a:pt x="114110" y="48333"/>
                    <a:pt x="114110" y="48333"/>
                    <a:pt x="114110" y="48333"/>
                  </a:cubicBezTo>
                  <a:cubicBezTo>
                    <a:pt x="116319" y="48333"/>
                    <a:pt x="116319" y="48333"/>
                    <a:pt x="116319" y="48333"/>
                  </a:cubicBezTo>
                  <a:cubicBezTo>
                    <a:pt x="116687" y="47500"/>
                    <a:pt x="116687" y="47500"/>
                    <a:pt x="116687" y="47500"/>
                  </a:cubicBezTo>
                  <a:cubicBezTo>
                    <a:pt x="116687" y="44166"/>
                    <a:pt x="116687" y="44166"/>
                    <a:pt x="116687" y="44166"/>
                  </a:cubicBezTo>
                  <a:cubicBezTo>
                    <a:pt x="117055" y="42500"/>
                    <a:pt x="117055" y="42500"/>
                    <a:pt x="117055" y="42500"/>
                  </a:cubicBezTo>
                  <a:cubicBezTo>
                    <a:pt x="117423" y="40000"/>
                    <a:pt x="117423" y="40000"/>
                    <a:pt x="117423" y="40000"/>
                  </a:cubicBezTo>
                  <a:cubicBezTo>
                    <a:pt x="117423" y="38333"/>
                    <a:pt x="117423" y="38333"/>
                    <a:pt x="117423" y="38333"/>
                  </a:cubicBezTo>
                  <a:cubicBezTo>
                    <a:pt x="117791" y="35000"/>
                    <a:pt x="117791" y="35000"/>
                    <a:pt x="117791" y="35000"/>
                  </a:cubicBezTo>
                  <a:cubicBezTo>
                    <a:pt x="118527" y="35000"/>
                    <a:pt x="118527" y="35000"/>
                    <a:pt x="118527" y="35000"/>
                  </a:cubicBezTo>
                  <a:cubicBezTo>
                    <a:pt x="118895" y="36666"/>
                    <a:pt x="118895" y="36666"/>
                    <a:pt x="118895" y="36666"/>
                  </a:cubicBezTo>
                  <a:cubicBezTo>
                    <a:pt x="119631" y="35000"/>
                    <a:pt x="119631" y="35000"/>
                    <a:pt x="119631" y="35000"/>
                  </a:cubicBezTo>
                  <a:cubicBezTo>
                    <a:pt x="119631" y="32500"/>
                    <a:pt x="119631" y="32500"/>
                    <a:pt x="119631" y="32500"/>
                  </a:cubicBezTo>
                  <a:cubicBezTo>
                    <a:pt x="120000" y="30833"/>
                    <a:pt x="120000" y="30833"/>
                    <a:pt x="120000" y="30833"/>
                  </a:cubicBezTo>
                  <a:lnTo>
                    <a:pt x="119263" y="28333"/>
                  </a:lnTo>
                  <a:close/>
                </a:path>
              </a:pathLst>
            </a:custGeom>
            <a:solidFill>
              <a:srgbClr val="A53A16"/>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Calibri"/>
                <a:ea typeface="Calibri"/>
                <a:cs typeface="Calibri"/>
                <a:sym typeface="Calibri"/>
              </a:endParaRPr>
            </a:p>
          </p:txBody>
        </p:sp>
        <p:sp>
          <p:nvSpPr>
            <p:cNvPr id="528" name="Google Shape;528;p50"/>
            <p:cNvSpPr/>
            <p:nvPr/>
          </p:nvSpPr>
          <p:spPr>
            <a:xfrm>
              <a:off x="7274749" y="2775308"/>
              <a:ext cx="286800" cy="308700"/>
            </a:xfrm>
            <a:custGeom>
              <a:rect b="b" l="l" r="r" t="t"/>
              <a:pathLst>
                <a:path extrusionOk="0" h="120000" w="120000">
                  <a:moveTo>
                    <a:pt x="118208" y="71111"/>
                  </a:moveTo>
                  <a:cubicBezTo>
                    <a:pt x="117014" y="70555"/>
                    <a:pt x="117014" y="70555"/>
                    <a:pt x="117014" y="70555"/>
                  </a:cubicBezTo>
                  <a:cubicBezTo>
                    <a:pt x="116417" y="68888"/>
                    <a:pt x="116417" y="68888"/>
                    <a:pt x="116417" y="68888"/>
                  </a:cubicBezTo>
                  <a:cubicBezTo>
                    <a:pt x="116417" y="66666"/>
                    <a:pt x="116417" y="66666"/>
                    <a:pt x="116417" y="66666"/>
                  </a:cubicBezTo>
                  <a:cubicBezTo>
                    <a:pt x="116417" y="66111"/>
                    <a:pt x="116417" y="66111"/>
                    <a:pt x="116417" y="66111"/>
                  </a:cubicBezTo>
                  <a:cubicBezTo>
                    <a:pt x="114029" y="63888"/>
                    <a:pt x="114029" y="63888"/>
                    <a:pt x="114029" y="63888"/>
                  </a:cubicBezTo>
                  <a:cubicBezTo>
                    <a:pt x="113432" y="62222"/>
                    <a:pt x="113432" y="62222"/>
                    <a:pt x="113432" y="62222"/>
                  </a:cubicBezTo>
                  <a:cubicBezTo>
                    <a:pt x="113432" y="61111"/>
                    <a:pt x="113432" y="61111"/>
                    <a:pt x="113432" y="61111"/>
                  </a:cubicBezTo>
                  <a:cubicBezTo>
                    <a:pt x="113432" y="60555"/>
                    <a:pt x="113432" y="60555"/>
                    <a:pt x="113432" y="60555"/>
                  </a:cubicBezTo>
                  <a:cubicBezTo>
                    <a:pt x="111641" y="59444"/>
                    <a:pt x="111641" y="59444"/>
                    <a:pt x="111641" y="59444"/>
                  </a:cubicBezTo>
                  <a:cubicBezTo>
                    <a:pt x="109850" y="58888"/>
                    <a:pt x="109850" y="58888"/>
                    <a:pt x="109850" y="58888"/>
                  </a:cubicBezTo>
                  <a:cubicBezTo>
                    <a:pt x="109253" y="58888"/>
                    <a:pt x="109253" y="58888"/>
                    <a:pt x="109253" y="58888"/>
                  </a:cubicBezTo>
                  <a:cubicBezTo>
                    <a:pt x="108656" y="57777"/>
                    <a:pt x="108656" y="57777"/>
                    <a:pt x="108656" y="57777"/>
                  </a:cubicBezTo>
                  <a:cubicBezTo>
                    <a:pt x="108059" y="56111"/>
                    <a:pt x="108059" y="56111"/>
                    <a:pt x="108059" y="56111"/>
                  </a:cubicBezTo>
                  <a:cubicBezTo>
                    <a:pt x="108059" y="55000"/>
                    <a:pt x="108059" y="55000"/>
                    <a:pt x="108059" y="55000"/>
                  </a:cubicBezTo>
                  <a:cubicBezTo>
                    <a:pt x="106865" y="53333"/>
                    <a:pt x="106865" y="53333"/>
                    <a:pt x="106865" y="53333"/>
                  </a:cubicBezTo>
                  <a:cubicBezTo>
                    <a:pt x="105074" y="50555"/>
                    <a:pt x="105074" y="50555"/>
                    <a:pt x="105074" y="50555"/>
                  </a:cubicBezTo>
                  <a:cubicBezTo>
                    <a:pt x="103880" y="49444"/>
                    <a:pt x="103880" y="49444"/>
                    <a:pt x="103880" y="49444"/>
                  </a:cubicBezTo>
                  <a:cubicBezTo>
                    <a:pt x="102089" y="48333"/>
                    <a:pt x="102089" y="48333"/>
                    <a:pt x="102089" y="48333"/>
                  </a:cubicBezTo>
                  <a:cubicBezTo>
                    <a:pt x="100298" y="46666"/>
                    <a:pt x="100298" y="46666"/>
                    <a:pt x="100298" y="46666"/>
                  </a:cubicBezTo>
                  <a:cubicBezTo>
                    <a:pt x="98507" y="45000"/>
                    <a:pt x="98507" y="45000"/>
                    <a:pt x="98507" y="45000"/>
                  </a:cubicBezTo>
                  <a:cubicBezTo>
                    <a:pt x="94328" y="43333"/>
                    <a:pt x="94328" y="43333"/>
                    <a:pt x="94328" y="43333"/>
                  </a:cubicBezTo>
                  <a:cubicBezTo>
                    <a:pt x="91343" y="39444"/>
                    <a:pt x="91343" y="39444"/>
                    <a:pt x="91343" y="39444"/>
                  </a:cubicBezTo>
                  <a:cubicBezTo>
                    <a:pt x="87761" y="35000"/>
                    <a:pt x="87761" y="35000"/>
                    <a:pt x="87761" y="35000"/>
                  </a:cubicBezTo>
                  <a:cubicBezTo>
                    <a:pt x="84776" y="32777"/>
                    <a:pt x="84776" y="32777"/>
                    <a:pt x="84776" y="32777"/>
                  </a:cubicBezTo>
                  <a:cubicBezTo>
                    <a:pt x="75223" y="25555"/>
                    <a:pt x="75223" y="25555"/>
                    <a:pt x="75223" y="25555"/>
                  </a:cubicBezTo>
                  <a:cubicBezTo>
                    <a:pt x="72238" y="22222"/>
                    <a:pt x="72238" y="22222"/>
                    <a:pt x="72238" y="22222"/>
                  </a:cubicBezTo>
                  <a:cubicBezTo>
                    <a:pt x="69253" y="19444"/>
                    <a:pt x="69253" y="19444"/>
                    <a:pt x="69253" y="19444"/>
                  </a:cubicBezTo>
                  <a:cubicBezTo>
                    <a:pt x="68059" y="17222"/>
                    <a:pt x="68059" y="17222"/>
                    <a:pt x="68059" y="17222"/>
                  </a:cubicBezTo>
                  <a:cubicBezTo>
                    <a:pt x="66268" y="15000"/>
                    <a:pt x="66268" y="15000"/>
                    <a:pt x="66268" y="15000"/>
                  </a:cubicBezTo>
                  <a:cubicBezTo>
                    <a:pt x="64477" y="13333"/>
                    <a:pt x="64477" y="13333"/>
                    <a:pt x="64477" y="13333"/>
                  </a:cubicBezTo>
                  <a:cubicBezTo>
                    <a:pt x="57313" y="10555"/>
                    <a:pt x="57313" y="10555"/>
                    <a:pt x="57313" y="10555"/>
                  </a:cubicBezTo>
                  <a:cubicBezTo>
                    <a:pt x="56119" y="8888"/>
                    <a:pt x="56119" y="8888"/>
                    <a:pt x="56119" y="8888"/>
                  </a:cubicBezTo>
                  <a:cubicBezTo>
                    <a:pt x="54925" y="7777"/>
                    <a:pt x="54925" y="7777"/>
                    <a:pt x="54925" y="7777"/>
                  </a:cubicBezTo>
                  <a:cubicBezTo>
                    <a:pt x="54925" y="6111"/>
                    <a:pt x="54925" y="6111"/>
                    <a:pt x="54925" y="6111"/>
                  </a:cubicBezTo>
                  <a:cubicBezTo>
                    <a:pt x="57910" y="4444"/>
                    <a:pt x="57910" y="4444"/>
                    <a:pt x="57910" y="4444"/>
                  </a:cubicBezTo>
                  <a:cubicBezTo>
                    <a:pt x="60298" y="2777"/>
                    <a:pt x="60298" y="2777"/>
                    <a:pt x="60298" y="2777"/>
                  </a:cubicBezTo>
                  <a:cubicBezTo>
                    <a:pt x="61492" y="2222"/>
                    <a:pt x="61492" y="2222"/>
                    <a:pt x="61492" y="2222"/>
                  </a:cubicBezTo>
                  <a:cubicBezTo>
                    <a:pt x="61492" y="1111"/>
                    <a:pt x="61492" y="1111"/>
                    <a:pt x="61492" y="1111"/>
                  </a:cubicBezTo>
                  <a:cubicBezTo>
                    <a:pt x="62089" y="0"/>
                    <a:pt x="62089" y="0"/>
                    <a:pt x="62089" y="0"/>
                  </a:cubicBezTo>
                  <a:cubicBezTo>
                    <a:pt x="62089" y="0"/>
                    <a:pt x="62089" y="0"/>
                    <a:pt x="62089" y="0"/>
                  </a:cubicBezTo>
                  <a:cubicBezTo>
                    <a:pt x="28656" y="3333"/>
                    <a:pt x="28656" y="3333"/>
                    <a:pt x="28656" y="3333"/>
                  </a:cubicBezTo>
                  <a:cubicBezTo>
                    <a:pt x="28656" y="3333"/>
                    <a:pt x="28656" y="3333"/>
                    <a:pt x="28656" y="3333"/>
                  </a:cubicBezTo>
                  <a:cubicBezTo>
                    <a:pt x="0" y="5555"/>
                    <a:pt x="0" y="5555"/>
                    <a:pt x="0" y="5555"/>
                  </a:cubicBezTo>
                  <a:cubicBezTo>
                    <a:pt x="1791" y="13333"/>
                    <a:pt x="1791" y="13333"/>
                    <a:pt x="1791" y="13333"/>
                  </a:cubicBezTo>
                  <a:cubicBezTo>
                    <a:pt x="6567" y="32222"/>
                    <a:pt x="6567" y="32222"/>
                    <a:pt x="6567" y="32222"/>
                  </a:cubicBezTo>
                  <a:cubicBezTo>
                    <a:pt x="13731" y="54444"/>
                    <a:pt x="13731" y="54444"/>
                    <a:pt x="13731" y="54444"/>
                  </a:cubicBezTo>
                  <a:cubicBezTo>
                    <a:pt x="14925" y="59444"/>
                    <a:pt x="14925" y="59444"/>
                    <a:pt x="14925" y="59444"/>
                  </a:cubicBezTo>
                  <a:cubicBezTo>
                    <a:pt x="19701" y="67777"/>
                    <a:pt x="19701" y="67777"/>
                    <a:pt x="19701" y="67777"/>
                  </a:cubicBezTo>
                  <a:cubicBezTo>
                    <a:pt x="22686" y="71111"/>
                    <a:pt x="22686" y="71111"/>
                    <a:pt x="22686" y="71111"/>
                  </a:cubicBezTo>
                  <a:cubicBezTo>
                    <a:pt x="22686" y="73333"/>
                    <a:pt x="22686" y="73333"/>
                    <a:pt x="22686" y="73333"/>
                  </a:cubicBezTo>
                  <a:cubicBezTo>
                    <a:pt x="23283" y="76111"/>
                    <a:pt x="23283" y="76111"/>
                    <a:pt x="23283" y="76111"/>
                  </a:cubicBezTo>
                  <a:cubicBezTo>
                    <a:pt x="25074" y="77222"/>
                    <a:pt x="25074" y="77222"/>
                    <a:pt x="25074" y="77222"/>
                  </a:cubicBezTo>
                  <a:cubicBezTo>
                    <a:pt x="23880" y="80000"/>
                    <a:pt x="23880" y="80000"/>
                    <a:pt x="23880" y="80000"/>
                  </a:cubicBezTo>
                  <a:cubicBezTo>
                    <a:pt x="20895" y="81666"/>
                    <a:pt x="20895" y="81666"/>
                    <a:pt x="20895" y="81666"/>
                  </a:cubicBezTo>
                  <a:cubicBezTo>
                    <a:pt x="23283" y="83333"/>
                    <a:pt x="23283" y="83333"/>
                    <a:pt x="23283" y="83333"/>
                  </a:cubicBezTo>
                  <a:cubicBezTo>
                    <a:pt x="22686" y="86111"/>
                    <a:pt x="22686" y="86111"/>
                    <a:pt x="22686" y="86111"/>
                  </a:cubicBezTo>
                  <a:cubicBezTo>
                    <a:pt x="20895" y="87222"/>
                    <a:pt x="20895" y="87222"/>
                    <a:pt x="20895" y="87222"/>
                  </a:cubicBezTo>
                  <a:cubicBezTo>
                    <a:pt x="20895" y="90555"/>
                    <a:pt x="20895" y="90555"/>
                    <a:pt x="20895" y="90555"/>
                  </a:cubicBezTo>
                  <a:cubicBezTo>
                    <a:pt x="22089" y="95555"/>
                    <a:pt x="22089" y="95555"/>
                    <a:pt x="22089" y="95555"/>
                  </a:cubicBezTo>
                  <a:cubicBezTo>
                    <a:pt x="23283" y="97777"/>
                    <a:pt x="23283" y="97777"/>
                    <a:pt x="23283" y="97777"/>
                  </a:cubicBezTo>
                  <a:cubicBezTo>
                    <a:pt x="23880" y="101111"/>
                    <a:pt x="23880" y="101111"/>
                    <a:pt x="23880" y="101111"/>
                  </a:cubicBezTo>
                  <a:cubicBezTo>
                    <a:pt x="22686" y="102222"/>
                    <a:pt x="22686" y="102222"/>
                    <a:pt x="22686" y="102222"/>
                  </a:cubicBezTo>
                  <a:cubicBezTo>
                    <a:pt x="22089" y="103333"/>
                    <a:pt x="22089" y="103333"/>
                    <a:pt x="22089" y="103333"/>
                  </a:cubicBezTo>
                  <a:cubicBezTo>
                    <a:pt x="23283" y="105555"/>
                    <a:pt x="23283" y="105555"/>
                    <a:pt x="23283" y="105555"/>
                  </a:cubicBezTo>
                  <a:cubicBezTo>
                    <a:pt x="24477" y="107222"/>
                    <a:pt x="24477" y="107222"/>
                    <a:pt x="24477" y="107222"/>
                  </a:cubicBezTo>
                  <a:cubicBezTo>
                    <a:pt x="26865" y="110555"/>
                    <a:pt x="26865" y="110555"/>
                    <a:pt x="26865" y="110555"/>
                  </a:cubicBezTo>
                  <a:cubicBezTo>
                    <a:pt x="27462" y="111666"/>
                    <a:pt x="27462" y="111666"/>
                    <a:pt x="27462" y="111666"/>
                  </a:cubicBezTo>
                  <a:cubicBezTo>
                    <a:pt x="31044" y="118333"/>
                    <a:pt x="31044" y="118333"/>
                    <a:pt x="31044" y="118333"/>
                  </a:cubicBezTo>
                  <a:cubicBezTo>
                    <a:pt x="95522" y="115000"/>
                    <a:pt x="95522" y="115000"/>
                    <a:pt x="95522" y="115000"/>
                  </a:cubicBezTo>
                  <a:cubicBezTo>
                    <a:pt x="96119" y="120000"/>
                    <a:pt x="96119" y="120000"/>
                    <a:pt x="96119" y="120000"/>
                  </a:cubicBezTo>
                  <a:cubicBezTo>
                    <a:pt x="100895" y="120000"/>
                    <a:pt x="100895" y="120000"/>
                    <a:pt x="100895" y="120000"/>
                  </a:cubicBezTo>
                  <a:cubicBezTo>
                    <a:pt x="99104" y="107222"/>
                    <a:pt x="99104" y="107222"/>
                    <a:pt x="99104" y="107222"/>
                  </a:cubicBezTo>
                  <a:cubicBezTo>
                    <a:pt x="99104" y="107222"/>
                    <a:pt x="99104" y="107222"/>
                    <a:pt x="99104" y="107222"/>
                  </a:cubicBezTo>
                  <a:cubicBezTo>
                    <a:pt x="103283" y="107777"/>
                    <a:pt x="103283" y="107777"/>
                    <a:pt x="103283" y="107777"/>
                  </a:cubicBezTo>
                  <a:cubicBezTo>
                    <a:pt x="109253" y="108888"/>
                    <a:pt x="109253" y="108888"/>
                    <a:pt x="109253" y="108888"/>
                  </a:cubicBezTo>
                  <a:cubicBezTo>
                    <a:pt x="109850" y="107222"/>
                    <a:pt x="109850" y="107222"/>
                    <a:pt x="109850" y="107222"/>
                  </a:cubicBezTo>
                  <a:cubicBezTo>
                    <a:pt x="109850" y="107222"/>
                    <a:pt x="110447" y="105000"/>
                    <a:pt x="110447" y="105000"/>
                  </a:cubicBezTo>
                  <a:cubicBezTo>
                    <a:pt x="110447" y="104444"/>
                    <a:pt x="109850" y="104444"/>
                    <a:pt x="109850" y="104444"/>
                  </a:cubicBezTo>
                  <a:cubicBezTo>
                    <a:pt x="109850" y="104444"/>
                    <a:pt x="109253" y="103888"/>
                    <a:pt x="108656" y="103888"/>
                  </a:cubicBezTo>
                  <a:cubicBezTo>
                    <a:pt x="108059" y="103333"/>
                    <a:pt x="108059" y="102777"/>
                    <a:pt x="107462" y="102222"/>
                  </a:cubicBezTo>
                  <a:cubicBezTo>
                    <a:pt x="106865" y="101666"/>
                    <a:pt x="107462" y="101666"/>
                    <a:pt x="107462" y="101666"/>
                  </a:cubicBezTo>
                  <a:cubicBezTo>
                    <a:pt x="108656" y="101666"/>
                    <a:pt x="108656" y="101666"/>
                    <a:pt x="108656" y="101666"/>
                  </a:cubicBezTo>
                  <a:cubicBezTo>
                    <a:pt x="110447" y="101666"/>
                    <a:pt x="110447" y="101666"/>
                    <a:pt x="110447" y="101666"/>
                  </a:cubicBezTo>
                  <a:cubicBezTo>
                    <a:pt x="110447" y="101666"/>
                    <a:pt x="109850" y="100555"/>
                    <a:pt x="109850" y="99444"/>
                  </a:cubicBezTo>
                  <a:cubicBezTo>
                    <a:pt x="109253" y="98333"/>
                    <a:pt x="109253" y="98333"/>
                    <a:pt x="109253" y="98333"/>
                  </a:cubicBezTo>
                  <a:cubicBezTo>
                    <a:pt x="111044" y="97777"/>
                    <a:pt x="111044" y="97777"/>
                    <a:pt x="111044" y="97777"/>
                  </a:cubicBezTo>
                  <a:cubicBezTo>
                    <a:pt x="112238" y="96666"/>
                    <a:pt x="112238" y="96666"/>
                    <a:pt x="112238" y="96666"/>
                  </a:cubicBezTo>
                  <a:cubicBezTo>
                    <a:pt x="113432" y="93888"/>
                    <a:pt x="113432" y="93888"/>
                    <a:pt x="113432" y="93888"/>
                  </a:cubicBezTo>
                  <a:cubicBezTo>
                    <a:pt x="111641" y="93333"/>
                    <a:pt x="111641" y="93333"/>
                    <a:pt x="111641" y="93333"/>
                  </a:cubicBezTo>
                  <a:cubicBezTo>
                    <a:pt x="111641" y="93333"/>
                    <a:pt x="111641" y="92777"/>
                    <a:pt x="111641" y="92777"/>
                  </a:cubicBezTo>
                  <a:cubicBezTo>
                    <a:pt x="111641" y="92222"/>
                    <a:pt x="112238" y="92222"/>
                    <a:pt x="112238" y="91666"/>
                  </a:cubicBezTo>
                  <a:cubicBezTo>
                    <a:pt x="112238" y="91666"/>
                    <a:pt x="112835" y="91111"/>
                    <a:pt x="112835" y="91111"/>
                  </a:cubicBezTo>
                  <a:cubicBezTo>
                    <a:pt x="112835" y="89444"/>
                    <a:pt x="112835" y="89444"/>
                    <a:pt x="112835" y="89444"/>
                  </a:cubicBezTo>
                  <a:cubicBezTo>
                    <a:pt x="112835" y="85555"/>
                    <a:pt x="112835" y="85555"/>
                    <a:pt x="112835" y="85555"/>
                  </a:cubicBezTo>
                  <a:cubicBezTo>
                    <a:pt x="112835" y="83888"/>
                    <a:pt x="112835" y="83888"/>
                    <a:pt x="112835" y="83888"/>
                  </a:cubicBezTo>
                  <a:cubicBezTo>
                    <a:pt x="112835" y="83888"/>
                    <a:pt x="114029" y="83888"/>
                    <a:pt x="114626" y="83888"/>
                  </a:cubicBezTo>
                  <a:cubicBezTo>
                    <a:pt x="114626" y="83888"/>
                    <a:pt x="115820" y="84444"/>
                    <a:pt x="115820" y="84444"/>
                  </a:cubicBezTo>
                  <a:cubicBezTo>
                    <a:pt x="115820" y="84444"/>
                    <a:pt x="116417" y="83888"/>
                    <a:pt x="116417" y="83333"/>
                  </a:cubicBezTo>
                  <a:cubicBezTo>
                    <a:pt x="116417" y="83333"/>
                    <a:pt x="116417" y="83333"/>
                    <a:pt x="115223" y="82777"/>
                  </a:cubicBezTo>
                  <a:cubicBezTo>
                    <a:pt x="114626" y="82222"/>
                    <a:pt x="113432" y="81666"/>
                    <a:pt x="113432" y="81666"/>
                  </a:cubicBezTo>
                  <a:cubicBezTo>
                    <a:pt x="113432" y="81111"/>
                    <a:pt x="112835" y="80000"/>
                    <a:pt x="112835" y="80000"/>
                  </a:cubicBezTo>
                  <a:cubicBezTo>
                    <a:pt x="114029" y="80000"/>
                    <a:pt x="114029" y="80000"/>
                    <a:pt x="114029" y="80000"/>
                  </a:cubicBezTo>
                  <a:cubicBezTo>
                    <a:pt x="117014" y="80000"/>
                    <a:pt x="117014" y="80000"/>
                    <a:pt x="117014" y="80000"/>
                  </a:cubicBezTo>
                  <a:cubicBezTo>
                    <a:pt x="117611" y="78333"/>
                    <a:pt x="117611" y="78333"/>
                    <a:pt x="117611" y="78333"/>
                  </a:cubicBezTo>
                  <a:cubicBezTo>
                    <a:pt x="117611" y="78333"/>
                    <a:pt x="115223" y="78333"/>
                    <a:pt x="115223" y="78333"/>
                  </a:cubicBezTo>
                  <a:cubicBezTo>
                    <a:pt x="115223" y="78333"/>
                    <a:pt x="114029" y="77222"/>
                    <a:pt x="114029" y="77222"/>
                  </a:cubicBezTo>
                  <a:cubicBezTo>
                    <a:pt x="114626" y="76111"/>
                    <a:pt x="114626" y="76111"/>
                    <a:pt x="114626" y="76111"/>
                  </a:cubicBezTo>
                  <a:cubicBezTo>
                    <a:pt x="115223" y="76666"/>
                    <a:pt x="115223" y="76666"/>
                    <a:pt x="115223" y="76666"/>
                  </a:cubicBezTo>
                  <a:cubicBezTo>
                    <a:pt x="117611" y="76666"/>
                    <a:pt x="117611" y="76666"/>
                    <a:pt x="117611" y="76666"/>
                  </a:cubicBezTo>
                  <a:cubicBezTo>
                    <a:pt x="118805" y="76111"/>
                    <a:pt x="118805" y="76111"/>
                    <a:pt x="118805" y="76111"/>
                  </a:cubicBezTo>
                  <a:cubicBezTo>
                    <a:pt x="118805" y="74444"/>
                    <a:pt x="118805" y="74444"/>
                    <a:pt x="118805" y="74444"/>
                  </a:cubicBezTo>
                  <a:cubicBezTo>
                    <a:pt x="118805" y="73333"/>
                    <a:pt x="118805" y="73333"/>
                    <a:pt x="118805" y="73333"/>
                  </a:cubicBezTo>
                  <a:cubicBezTo>
                    <a:pt x="120000" y="72222"/>
                    <a:pt x="120000" y="72222"/>
                    <a:pt x="120000" y="72222"/>
                  </a:cubicBezTo>
                  <a:cubicBezTo>
                    <a:pt x="119402" y="71666"/>
                    <a:pt x="119402" y="71666"/>
                    <a:pt x="119402" y="71666"/>
                  </a:cubicBezTo>
                  <a:lnTo>
                    <a:pt x="118208" y="71111"/>
                  </a:lnTo>
                  <a:close/>
                </a:path>
              </a:pathLst>
            </a:custGeom>
            <a:solidFill>
              <a:srgbClr val="A53A16"/>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9F9EA2"/>
                </a:solidFill>
                <a:latin typeface="Arial"/>
                <a:ea typeface="Arial"/>
                <a:cs typeface="Arial"/>
                <a:sym typeface="Arial"/>
              </a:endParaRPr>
            </a:p>
          </p:txBody>
        </p:sp>
        <p:sp>
          <p:nvSpPr>
            <p:cNvPr id="529" name="Google Shape;529;p50"/>
            <p:cNvSpPr/>
            <p:nvPr/>
          </p:nvSpPr>
          <p:spPr>
            <a:xfrm>
              <a:off x="7369189" y="2432959"/>
              <a:ext cx="418200" cy="234300"/>
            </a:xfrm>
            <a:custGeom>
              <a:rect b="b" l="l" r="r" t="t"/>
              <a:pathLst>
                <a:path extrusionOk="0" h="120000" w="120000">
                  <a:moveTo>
                    <a:pt x="56129" y="109640"/>
                  </a:moveTo>
                  <a:lnTo>
                    <a:pt x="81774" y="101870"/>
                  </a:lnTo>
                  <a:lnTo>
                    <a:pt x="117580" y="88920"/>
                  </a:lnTo>
                  <a:lnTo>
                    <a:pt x="120000" y="87194"/>
                  </a:lnTo>
                  <a:lnTo>
                    <a:pt x="120000" y="84604"/>
                  </a:lnTo>
                  <a:lnTo>
                    <a:pt x="119032" y="80287"/>
                  </a:lnTo>
                  <a:lnTo>
                    <a:pt x="117580" y="76834"/>
                  </a:lnTo>
                  <a:lnTo>
                    <a:pt x="115645" y="74244"/>
                  </a:lnTo>
                  <a:lnTo>
                    <a:pt x="114677" y="74244"/>
                  </a:lnTo>
                  <a:lnTo>
                    <a:pt x="112258" y="71654"/>
                  </a:lnTo>
                  <a:lnTo>
                    <a:pt x="111774" y="69064"/>
                  </a:lnTo>
                  <a:lnTo>
                    <a:pt x="110322" y="67338"/>
                  </a:lnTo>
                  <a:lnTo>
                    <a:pt x="109354" y="63884"/>
                  </a:lnTo>
                  <a:lnTo>
                    <a:pt x="108387" y="62158"/>
                  </a:lnTo>
                  <a:lnTo>
                    <a:pt x="108387" y="60431"/>
                  </a:lnTo>
                  <a:lnTo>
                    <a:pt x="109354" y="58705"/>
                  </a:lnTo>
                  <a:lnTo>
                    <a:pt x="111290" y="60431"/>
                  </a:lnTo>
                  <a:lnTo>
                    <a:pt x="110322" y="57841"/>
                  </a:lnTo>
                  <a:lnTo>
                    <a:pt x="109354" y="55251"/>
                  </a:lnTo>
                  <a:lnTo>
                    <a:pt x="108387" y="54388"/>
                  </a:lnTo>
                  <a:lnTo>
                    <a:pt x="104032" y="51798"/>
                  </a:lnTo>
                  <a:lnTo>
                    <a:pt x="102096" y="46618"/>
                  </a:lnTo>
                  <a:lnTo>
                    <a:pt x="102096" y="45755"/>
                  </a:lnTo>
                  <a:lnTo>
                    <a:pt x="104032" y="47482"/>
                  </a:lnTo>
                  <a:lnTo>
                    <a:pt x="106451" y="48345"/>
                  </a:lnTo>
                  <a:lnTo>
                    <a:pt x="106935" y="50935"/>
                  </a:lnTo>
                  <a:lnTo>
                    <a:pt x="109838" y="51798"/>
                  </a:lnTo>
                  <a:lnTo>
                    <a:pt x="108870" y="48345"/>
                  </a:lnTo>
                  <a:lnTo>
                    <a:pt x="108870" y="44028"/>
                  </a:lnTo>
                  <a:lnTo>
                    <a:pt x="108870" y="41438"/>
                  </a:lnTo>
                  <a:lnTo>
                    <a:pt x="106935" y="42302"/>
                  </a:lnTo>
                  <a:lnTo>
                    <a:pt x="104032" y="38848"/>
                  </a:lnTo>
                  <a:lnTo>
                    <a:pt x="102580" y="35395"/>
                  </a:lnTo>
                  <a:lnTo>
                    <a:pt x="102096" y="35395"/>
                  </a:lnTo>
                  <a:lnTo>
                    <a:pt x="101612" y="37122"/>
                  </a:lnTo>
                  <a:lnTo>
                    <a:pt x="100161" y="37122"/>
                  </a:lnTo>
                  <a:lnTo>
                    <a:pt x="98225" y="33669"/>
                  </a:lnTo>
                  <a:lnTo>
                    <a:pt x="96290" y="31942"/>
                  </a:lnTo>
                  <a:lnTo>
                    <a:pt x="94354" y="31079"/>
                  </a:lnTo>
                  <a:lnTo>
                    <a:pt x="93387" y="31942"/>
                  </a:lnTo>
                  <a:lnTo>
                    <a:pt x="91935" y="32805"/>
                  </a:lnTo>
                  <a:lnTo>
                    <a:pt x="90967" y="31079"/>
                  </a:lnTo>
                  <a:lnTo>
                    <a:pt x="90967" y="21582"/>
                  </a:lnTo>
                  <a:lnTo>
                    <a:pt x="92419" y="20719"/>
                  </a:lnTo>
                  <a:lnTo>
                    <a:pt x="93387" y="18129"/>
                  </a:lnTo>
                  <a:lnTo>
                    <a:pt x="92903" y="14676"/>
                  </a:lnTo>
                  <a:lnTo>
                    <a:pt x="90967" y="12086"/>
                  </a:lnTo>
                  <a:lnTo>
                    <a:pt x="88548" y="8633"/>
                  </a:lnTo>
                  <a:lnTo>
                    <a:pt x="83709" y="3453"/>
                  </a:lnTo>
                  <a:lnTo>
                    <a:pt x="82741" y="4316"/>
                  </a:lnTo>
                  <a:lnTo>
                    <a:pt x="81290" y="6906"/>
                  </a:lnTo>
                  <a:lnTo>
                    <a:pt x="80322" y="6906"/>
                  </a:lnTo>
                  <a:lnTo>
                    <a:pt x="77419" y="4316"/>
                  </a:lnTo>
                  <a:lnTo>
                    <a:pt x="73064" y="0"/>
                  </a:lnTo>
                  <a:lnTo>
                    <a:pt x="73064" y="6906"/>
                  </a:lnTo>
                  <a:lnTo>
                    <a:pt x="72096" y="12949"/>
                  </a:lnTo>
                  <a:lnTo>
                    <a:pt x="71129" y="15539"/>
                  </a:lnTo>
                  <a:lnTo>
                    <a:pt x="69677" y="18129"/>
                  </a:lnTo>
                  <a:lnTo>
                    <a:pt x="67258" y="25899"/>
                  </a:lnTo>
                  <a:lnTo>
                    <a:pt x="66774" y="24172"/>
                  </a:lnTo>
                  <a:lnTo>
                    <a:pt x="65322" y="24172"/>
                  </a:lnTo>
                  <a:lnTo>
                    <a:pt x="64838" y="24172"/>
                  </a:lnTo>
                  <a:lnTo>
                    <a:pt x="64354" y="27625"/>
                  </a:lnTo>
                  <a:lnTo>
                    <a:pt x="63387" y="31079"/>
                  </a:lnTo>
                  <a:lnTo>
                    <a:pt x="61935" y="37985"/>
                  </a:lnTo>
                  <a:lnTo>
                    <a:pt x="61451" y="39712"/>
                  </a:lnTo>
                  <a:lnTo>
                    <a:pt x="60483" y="38848"/>
                  </a:lnTo>
                  <a:lnTo>
                    <a:pt x="58064" y="37122"/>
                  </a:lnTo>
                  <a:lnTo>
                    <a:pt x="56129" y="35395"/>
                  </a:lnTo>
                  <a:lnTo>
                    <a:pt x="55645" y="41438"/>
                  </a:lnTo>
                  <a:lnTo>
                    <a:pt x="54193" y="51798"/>
                  </a:lnTo>
                  <a:lnTo>
                    <a:pt x="52741" y="58705"/>
                  </a:lnTo>
                  <a:lnTo>
                    <a:pt x="50322" y="63021"/>
                  </a:lnTo>
                  <a:lnTo>
                    <a:pt x="49838" y="67338"/>
                  </a:lnTo>
                  <a:lnTo>
                    <a:pt x="50322" y="74244"/>
                  </a:lnTo>
                  <a:lnTo>
                    <a:pt x="48387" y="76834"/>
                  </a:lnTo>
                  <a:lnTo>
                    <a:pt x="43064" y="82014"/>
                  </a:lnTo>
                  <a:lnTo>
                    <a:pt x="39677" y="87194"/>
                  </a:lnTo>
                  <a:lnTo>
                    <a:pt x="35322" y="88920"/>
                  </a:lnTo>
                  <a:lnTo>
                    <a:pt x="33387" y="86330"/>
                  </a:lnTo>
                  <a:lnTo>
                    <a:pt x="30483" y="92374"/>
                  </a:lnTo>
                  <a:lnTo>
                    <a:pt x="29516" y="92374"/>
                  </a:lnTo>
                  <a:lnTo>
                    <a:pt x="27096" y="90647"/>
                  </a:lnTo>
                  <a:lnTo>
                    <a:pt x="24193" y="86330"/>
                  </a:lnTo>
                  <a:lnTo>
                    <a:pt x="23709" y="83741"/>
                  </a:lnTo>
                  <a:lnTo>
                    <a:pt x="22258" y="83741"/>
                  </a:lnTo>
                  <a:lnTo>
                    <a:pt x="21774" y="85467"/>
                  </a:lnTo>
                  <a:lnTo>
                    <a:pt x="20806" y="88920"/>
                  </a:lnTo>
                  <a:lnTo>
                    <a:pt x="18870" y="94100"/>
                  </a:lnTo>
                  <a:lnTo>
                    <a:pt x="13548" y="97553"/>
                  </a:lnTo>
                  <a:lnTo>
                    <a:pt x="12096" y="101870"/>
                  </a:lnTo>
                  <a:lnTo>
                    <a:pt x="10645" y="109640"/>
                  </a:lnTo>
                  <a:lnTo>
                    <a:pt x="8709" y="110503"/>
                  </a:lnTo>
                  <a:lnTo>
                    <a:pt x="7258" y="112230"/>
                  </a:lnTo>
                  <a:lnTo>
                    <a:pt x="4838" y="114820"/>
                  </a:lnTo>
                  <a:lnTo>
                    <a:pt x="2903" y="117410"/>
                  </a:lnTo>
                  <a:lnTo>
                    <a:pt x="0" y="120000"/>
                  </a:lnTo>
                  <a:lnTo>
                    <a:pt x="30967" y="114820"/>
                  </a:lnTo>
                  <a:lnTo>
                    <a:pt x="56129" y="109640"/>
                  </a:lnTo>
                  <a:close/>
                </a:path>
              </a:pathLst>
            </a:custGeom>
            <a:solidFill>
              <a:srgbClr val="29AFA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30" name="Google Shape;530;p50"/>
            <p:cNvSpPr/>
            <p:nvPr/>
          </p:nvSpPr>
          <p:spPr>
            <a:xfrm>
              <a:off x="7406290" y="2750010"/>
              <a:ext cx="269700" cy="209100"/>
            </a:xfrm>
            <a:custGeom>
              <a:rect b="b" l="l" r="r" t="t"/>
              <a:pathLst>
                <a:path extrusionOk="0" h="120000" w="120000">
                  <a:moveTo>
                    <a:pt x="62222" y="11428"/>
                  </a:moveTo>
                  <a:cubicBezTo>
                    <a:pt x="59682" y="3265"/>
                    <a:pt x="59682" y="3265"/>
                    <a:pt x="59682" y="3265"/>
                  </a:cubicBezTo>
                  <a:cubicBezTo>
                    <a:pt x="55873" y="816"/>
                    <a:pt x="55873" y="816"/>
                    <a:pt x="55873" y="816"/>
                  </a:cubicBezTo>
                  <a:cubicBezTo>
                    <a:pt x="50158" y="0"/>
                    <a:pt x="50158" y="0"/>
                    <a:pt x="50158" y="0"/>
                  </a:cubicBezTo>
                  <a:cubicBezTo>
                    <a:pt x="45714" y="816"/>
                    <a:pt x="45714" y="816"/>
                    <a:pt x="45714" y="816"/>
                  </a:cubicBezTo>
                  <a:cubicBezTo>
                    <a:pt x="42539" y="3265"/>
                    <a:pt x="42539" y="3265"/>
                    <a:pt x="42539" y="3265"/>
                  </a:cubicBezTo>
                  <a:cubicBezTo>
                    <a:pt x="40634" y="4081"/>
                    <a:pt x="40634" y="4081"/>
                    <a:pt x="40634" y="4081"/>
                  </a:cubicBezTo>
                  <a:cubicBezTo>
                    <a:pt x="36825" y="4897"/>
                    <a:pt x="36825" y="4897"/>
                    <a:pt x="36825" y="4897"/>
                  </a:cubicBezTo>
                  <a:cubicBezTo>
                    <a:pt x="29206" y="3265"/>
                    <a:pt x="29206" y="3265"/>
                    <a:pt x="29206" y="3265"/>
                  </a:cubicBezTo>
                  <a:cubicBezTo>
                    <a:pt x="24761" y="3265"/>
                    <a:pt x="24761" y="3265"/>
                    <a:pt x="24761" y="3265"/>
                  </a:cubicBezTo>
                  <a:cubicBezTo>
                    <a:pt x="19682" y="4081"/>
                    <a:pt x="19682" y="4081"/>
                    <a:pt x="19682" y="4081"/>
                  </a:cubicBezTo>
                  <a:cubicBezTo>
                    <a:pt x="16507" y="5714"/>
                    <a:pt x="16507" y="5714"/>
                    <a:pt x="16507" y="5714"/>
                  </a:cubicBezTo>
                  <a:cubicBezTo>
                    <a:pt x="7619" y="14693"/>
                    <a:pt x="7619" y="14693"/>
                    <a:pt x="7619" y="14693"/>
                  </a:cubicBezTo>
                  <a:cubicBezTo>
                    <a:pt x="7619" y="14693"/>
                    <a:pt x="7619" y="14693"/>
                    <a:pt x="7619" y="14693"/>
                  </a:cubicBezTo>
                  <a:cubicBezTo>
                    <a:pt x="6984" y="16326"/>
                    <a:pt x="6984" y="16326"/>
                    <a:pt x="6984" y="16326"/>
                  </a:cubicBezTo>
                  <a:cubicBezTo>
                    <a:pt x="6984" y="17959"/>
                    <a:pt x="6984" y="17959"/>
                    <a:pt x="6984" y="17959"/>
                  </a:cubicBezTo>
                  <a:cubicBezTo>
                    <a:pt x="5714" y="18775"/>
                    <a:pt x="5714" y="18775"/>
                    <a:pt x="5714" y="18775"/>
                  </a:cubicBezTo>
                  <a:cubicBezTo>
                    <a:pt x="3174" y="21224"/>
                    <a:pt x="3174" y="21224"/>
                    <a:pt x="3174" y="21224"/>
                  </a:cubicBezTo>
                  <a:cubicBezTo>
                    <a:pt x="0" y="23673"/>
                    <a:pt x="0" y="23673"/>
                    <a:pt x="0" y="23673"/>
                  </a:cubicBezTo>
                  <a:cubicBezTo>
                    <a:pt x="0" y="26122"/>
                    <a:pt x="0" y="26122"/>
                    <a:pt x="0" y="26122"/>
                  </a:cubicBezTo>
                  <a:cubicBezTo>
                    <a:pt x="1269" y="27755"/>
                    <a:pt x="1269" y="27755"/>
                    <a:pt x="1269" y="27755"/>
                  </a:cubicBezTo>
                  <a:cubicBezTo>
                    <a:pt x="2539" y="30204"/>
                    <a:pt x="2539" y="30204"/>
                    <a:pt x="2539" y="30204"/>
                  </a:cubicBezTo>
                  <a:cubicBezTo>
                    <a:pt x="10158" y="34285"/>
                    <a:pt x="10158" y="34285"/>
                    <a:pt x="10158" y="34285"/>
                  </a:cubicBezTo>
                  <a:cubicBezTo>
                    <a:pt x="12063" y="36734"/>
                    <a:pt x="12063" y="36734"/>
                    <a:pt x="12063" y="36734"/>
                  </a:cubicBezTo>
                  <a:cubicBezTo>
                    <a:pt x="13968" y="40000"/>
                    <a:pt x="13968" y="40000"/>
                    <a:pt x="13968" y="40000"/>
                  </a:cubicBezTo>
                  <a:cubicBezTo>
                    <a:pt x="15238" y="43265"/>
                    <a:pt x="15238" y="43265"/>
                    <a:pt x="15238" y="43265"/>
                  </a:cubicBezTo>
                  <a:cubicBezTo>
                    <a:pt x="18412" y="47346"/>
                    <a:pt x="18412" y="47346"/>
                    <a:pt x="18412" y="47346"/>
                  </a:cubicBezTo>
                  <a:cubicBezTo>
                    <a:pt x="21587" y="52244"/>
                    <a:pt x="21587" y="52244"/>
                    <a:pt x="21587" y="52244"/>
                  </a:cubicBezTo>
                  <a:cubicBezTo>
                    <a:pt x="31746" y="62857"/>
                    <a:pt x="31746" y="62857"/>
                    <a:pt x="31746" y="62857"/>
                  </a:cubicBezTo>
                  <a:cubicBezTo>
                    <a:pt x="34920" y="66122"/>
                    <a:pt x="34920" y="66122"/>
                    <a:pt x="34920" y="66122"/>
                  </a:cubicBezTo>
                  <a:cubicBezTo>
                    <a:pt x="38730" y="72653"/>
                    <a:pt x="38730" y="72653"/>
                    <a:pt x="38730" y="72653"/>
                  </a:cubicBezTo>
                  <a:cubicBezTo>
                    <a:pt x="41904" y="78367"/>
                    <a:pt x="41904" y="78367"/>
                    <a:pt x="41904" y="78367"/>
                  </a:cubicBezTo>
                  <a:cubicBezTo>
                    <a:pt x="46349" y="80816"/>
                    <a:pt x="46349" y="80816"/>
                    <a:pt x="46349" y="80816"/>
                  </a:cubicBezTo>
                  <a:cubicBezTo>
                    <a:pt x="48253" y="83265"/>
                    <a:pt x="48253" y="83265"/>
                    <a:pt x="48253" y="83265"/>
                  </a:cubicBezTo>
                  <a:cubicBezTo>
                    <a:pt x="50158" y="85714"/>
                    <a:pt x="50158" y="85714"/>
                    <a:pt x="50158" y="85714"/>
                  </a:cubicBezTo>
                  <a:cubicBezTo>
                    <a:pt x="52063" y="87346"/>
                    <a:pt x="52063" y="87346"/>
                    <a:pt x="52063" y="87346"/>
                  </a:cubicBezTo>
                  <a:cubicBezTo>
                    <a:pt x="53333" y="88979"/>
                    <a:pt x="53333" y="88979"/>
                    <a:pt x="53333" y="88979"/>
                  </a:cubicBezTo>
                  <a:cubicBezTo>
                    <a:pt x="55238" y="93061"/>
                    <a:pt x="55238" y="93061"/>
                    <a:pt x="55238" y="93061"/>
                  </a:cubicBezTo>
                  <a:cubicBezTo>
                    <a:pt x="56507" y="95510"/>
                    <a:pt x="56507" y="95510"/>
                    <a:pt x="56507" y="95510"/>
                  </a:cubicBezTo>
                  <a:cubicBezTo>
                    <a:pt x="56507" y="97142"/>
                    <a:pt x="56507" y="97142"/>
                    <a:pt x="56507" y="97142"/>
                  </a:cubicBezTo>
                  <a:cubicBezTo>
                    <a:pt x="57142" y="99591"/>
                    <a:pt x="57142" y="99591"/>
                    <a:pt x="57142" y="99591"/>
                  </a:cubicBezTo>
                  <a:cubicBezTo>
                    <a:pt x="57777" y="101224"/>
                    <a:pt x="57777" y="101224"/>
                    <a:pt x="57777" y="101224"/>
                  </a:cubicBezTo>
                  <a:cubicBezTo>
                    <a:pt x="58412" y="101224"/>
                    <a:pt x="58412" y="101224"/>
                    <a:pt x="58412" y="101224"/>
                  </a:cubicBezTo>
                  <a:cubicBezTo>
                    <a:pt x="60317" y="102040"/>
                    <a:pt x="60317" y="102040"/>
                    <a:pt x="60317" y="102040"/>
                  </a:cubicBezTo>
                  <a:cubicBezTo>
                    <a:pt x="62222" y="103673"/>
                    <a:pt x="62222" y="103673"/>
                    <a:pt x="62222" y="103673"/>
                  </a:cubicBezTo>
                  <a:cubicBezTo>
                    <a:pt x="62222" y="104489"/>
                    <a:pt x="62222" y="104489"/>
                    <a:pt x="62222" y="104489"/>
                  </a:cubicBezTo>
                  <a:cubicBezTo>
                    <a:pt x="62222" y="106122"/>
                    <a:pt x="62222" y="106122"/>
                    <a:pt x="62222" y="106122"/>
                  </a:cubicBezTo>
                  <a:cubicBezTo>
                    <a:pt x="62857" y="108571"/>
                    <a:pt x="62857" y="108571"/>
                    <a:pt x="62857" y="108571"/>
                  </a:cubicBezTo>
                  <a:cubicBezTo>
                    <a:pt x="65396" y="111836"/>
                    <a:pt x="65396" y="111836"/>
                    <a:pt x="65396" y="111836"/>
                  </a:cubicBezTo>
                  <a:cubicBezTo>
                    <a:pt x="65396" y="112653"/>
                    <a:pt x="65396" y="112653"/>
                    <a:pt x="65396" y="112653"/>
                  </a:cubicBezTo>
                  <a:cubicBezTo>
                    <a:pt x="65396" y="115918"/>
                    <a:pt x="65396" y="115918"/>
                    <a:pt x="65396" y="115918"/>
                  </a:cubicBezTo>
                  <a:cubicBezTo>
                    <a:pt x="66031" y="118367"/>
                    <a:pt x="66031" y="118367"/>
                    <a:pt x="66031" y="118367"/>
                  </a:cubicBezTo>
                  <a:cubicBezTo>
                    <a:pt x="67301" y="119183"/>
                    <a:pt x="67301" y="119183"/>
                    <a:pt x="67301" y="119183"/>
                  </a:cubicBezTo>
                  <a:cubicBezTo>
                    <a:pt x="68571" y="120000"/>
                    <a:pt x="68571" y="120000"/>
                    <a:pt x="68571" y="120000"/>
                  </a:cubicBezTo>
                  <a:cubicBezTo>
                    <a:pt x="68571" y="115102"/>
                    <a:pt x="68571" y="115102"/>
                    <a:pt x="68571" y="115102"/>
                  </a:cubicBezTo>
                  <a:cubicBezTo>
                    <a:pt x="69841" y="114285"/>
                    <a:pt x="69841" y="114285"/>
                    <a:pt x="69841" y="114285"/>
                  </a:cubicBezTo>
                  <a:cubicBezTo>
                    <a:pt x="73015" y="114285"/>
                    <a:pt x="73015" y="114285"/>
                    <a:pt x="73015" y="114285"/>
                  </a:cubicBezTo>
                  <a:cubicBezTo>
                    <a:pt x="73650" y="114285"/>
                    <a:pt x="73650" y="114285"/>
                    <a:pt x="73650" y="114285"/>
                  </a:cubicBezTo>
                  <a:cubicBezTo>
                    <a:pt x="73650" y="114285"/>
                    <a:pt x="74920" y="113469"/>
                    <a:pt x="74920" y="113469"/>
                  </a:cubicBezTo>
                  <a:cubicBezTo>
                    <a:pt x="74920" y="112653"/>
                    <a:pt x="74285" y="111836"/>
                    <a:pt x="74285" y="111836"/>
                  </a:cubicBezTo>
                  <a:cubicBezTo>
                    <a:pt x="73650" y="111836"/>
                    <a:pt x="73650" y="111836"/>
                    <a:pt x="73650" y="111836"/>
                  </a:cubicBezTo>
                  <a:cubicBezTo>
                    <a:pt x="73650" y="111836"/>
                    <a:pt x="71111" y="111020"/>
                    <a:pt x="71111" y="111020"/>
                  </a:cubicBezTo>
                  <a:cubicBezTo>
                    <a:pt x="70476" y="111020"/>
                    <a:pt x="69841" y="109387"/>
                    <a:pt x="69841" y="109387"/>
                  </a:cubicBezTo>
                  <a:cubicBezTo>
                    <a:pt x="69841" y="108571"/>
                    <a:pt x="69841" y="108571"/>
                    <a:pt x="69841" y="108571"/>
                  </a:cubicBezTo>
                  <a:cubicBezTo>
                    <a:pt x="70476" y="105306"/>
                    <a:pt x="70476" y="105306"/>
                    <a:pt x="70476" y="105306"/>
                  </a:cubicBezTo>
                  <a:cubicBezTo>
                    <a:pt x="73015" y="107755"/>
                    <a:pt x="73015" y="107755"/>
                    <a:pt x="73015" y="107755"/>
                  </a:cubicBezTo>
                  <a:cubicBezTo>
                    <a:pt x="73650" y="108571"/>
                    <a:pt x="73650" y="108571"/>
                    <a:pt x="73650" y="108571"/>
                  </a:cubicBezTo>
                  <a:cubicBezTo>
                    <a:pt x="75555" y="110204"/>
                    <a:pt x="75555" y="110204"/>
                    <a:pt x="75555" y="110204"/>
                  </a:cubicBezTo>
                  <a:cubicBezTo>
                    <a:pt x="78095" y="109387"/>
                    <a:pt x="78095" y="109387"/>
                    <a:pt x="78095" y="109387"/>
                  </a:cubicBezTo>
                  <a:cubicBezTo>
                    <a:pt x="78730" y="104489"/>
                    <a:pt x="78730" y="104489"/>
                    <a:pt x="78730" y="104489"/>
                  </a:cubicBezTo>
                  <a:cubicBezTo>
                    <a:pt x="78730" y="103673"/>
                    <a:pt x="78730" y="103673"/>
                    <a:pt x="78730" y="103673"/>
                  </a:cubicBezTo>
                  <a:cubicBezTo>
                    <a:pt x="78095" y="100408"/>
                    <a:pt x="78095" y="100408"/>
                    <a:pt x="78095" y="100408"/>
                  </a:cubicBezTo>
                  <a:cubicBezTo>
                    <a:pt x="80000" y="100408"/>
                    <a:pt x="80000" y="100408"/>
                    <a:pt x="80000" y="100408"/>
                  </a:cubicBezTo>
                  <a:cubicBezTo>
                    <a:pt x="82539" y="100408"/>
                    <a:pt x="82539" y="100408"/>
                    <a:pt x="82539" y="100408"/>
                  </a:cubicBezTo>
                  <a:cubicBezTo>
                    <a:pt x="85714" y="97959"/>
                    <a:pt x="85714" y="97959"/>
                    <a:pt x="85714" y="97959"/>
                  </a:cubicBezTo>
                  <a:cubicBezTo>
                    <a:pt x="85714" y="97142"/>
                    <a:pt x="85714" y="97142"/>
                    <a:pt x="85714" y="97142"/>
                  </a:cubicBezTo>
                  <a:cubicBezTo>
                    <a:pt x="84444" y="96326"/>
                    <a:pt x="84444" y="96326"/>
                    <a:pt x="84444" y="96326"/>
                  </a:cubicBezTo>
                  <a:cubicBezTo>
                    <a:pt x="83174" y="96326"/>
                    <a:pt x="83174" y="96326"/>
                    <a:pt x="83174" y="96326"/>
                  </a:cubicBezTo>
                  <a:cubicBezTo>
                    <a:pt x="81904" y="95510"/>
                    <a:pt x="81904" y="95510"/>
                    <a:pt x="81904" y="95510"/>
                  </a:cubicBezTo>
                  <a:cubicBezTo>
                    <a:pt x="81904" y="93877"/>
                    <a:pt x="81904" y="93877"/>
                    <a:pt x="81904" y="93877"/>
                  </a:cubicBezTo>
                  <a:cubicBezTo>
                    <a:pt x="83809" y="93061"/>
                    <a:pt x="83809" y="93061"/>
                    <a:pt x="83809" y="93061"/>
                  </a:cubicBezTo>
                  <a:cubicBezTo>
                    <a:pt x="84444" y="93877"/>
                    <a:pt x="84444" y="93877"/>
                    <a:pt x="84444" y="93877"/>
                  </a:cubicBezTo>
                  <a:cubicBezTo>
                    <a:pt x="86349" y="95510"/>
                    <a:pt x="86349" y="95510"/>
                    <a:pt x="86349" y="95510"/>
                  </a:cubicBezTo>
                  <a:cubicBezTo>
                    <a:pt x="87619" y="95510"/>
                    <a:pt x="87619" y="95510"/>
                    <a:pt x="87619" y="95510"/>
                  </a:cubicBezTo>
                  <a:cubicBezTo>
                    <a:pt x="90158" y="93061"/>
                    <a:pt x="90158" y="93061"/>
                    <a:pt x="90158" y="93061"/>
                  </a:cubicBezTo>
                  <a:cubicBezTo>
                    <a:pt x="92063" y="89795"/>
                    <a:pt x="92063" y="89795"/>
                    <a:pt x="92063" y="89795"/>
                  </a:cubicBezTo>
                  <a:cubicBezTo>
                    <a:pt x="91428" y="87346"/>
                    <a:pt x="91428" y="87346"/>
                    <a:pt x="91428" y="87346"/>
                  </a:cubicBezTo>
                  <a:cubicBezTo>
                    <a:pt x="89523" y="85714"/>
                    <a:pt x="89523" y="85714"/>
                    <a:pt x="89523" y="85714"/>
                  </a:cubicBezTo>
                  <a:cubicBezTo>
                    <a:pt x="89523" y="84897"/>
                    <a:pt x="89523" y="84897"/>
                    <a:pt x="89523" y="84897"/>
                  </a:cubicBezTo>
                  <a:cubicBezTo>
                    <a:pt x="90793" y="84081"/>
                    <a:pt x="90793" y="84081"/>
                    <a:pt x="90793" y="84081"/>
                  </a:cubicBezTo>
                  <a:cubicBezTo>
                    <a:pt x="93333" y="85714"/>
                    <a:pt x="93333" y="85714"/>
                    <a:pt x="93333" y="85714"/>
                  </a:cubicBezTo>
                  <a:cubicBezTo>
                    <a:pt x="94603" y="84081"/>
                    <a:pt x="94603" y="84081"/>
                    <a:pt x="94603" y="84081"/>
                  </a:cubicBezTo>
                  <a:cubicBezTo>
                    <a:pt x="95873" y="81632"/>
                    <a:pt x="95873" y="81632"/>
                    <a:pt x="95873" y="81632"/>
                  </a:cubicBezTo>
                  <a:cubicBezTo>
                    <a:pt x="98412" y="75918"/>
                    <a:pt x="98412" y="75918"/>
                    <a:pt x="98412" y="75918"/>
                  </a:cubicBezTo>
                  <a:cubicBezTo>
                    <a:pt x="100952" y="73469"/>
                    <a:pt x="100952" y="73469"/>
                    <a:pt x="100952" y="73469"/>
                  </a:cubicBezTo>
                  <a:cubicBezTo>
                    <a:pt x="104126" y="72653"/>
                    <a:pt x="104126" y="72653"/>
                    <a:pt x="104126" y="72653"/>
                  </a:cubicBezTo>
                  <a:cubicBezTo>
                    <a:pt x="106031" y="68571"/>
                    <a:pt x="106031" y="68571"/>
                    <a:pt x="106031" y="68571"/>
                  </a:cubicBezTo>
                  <a:cubicBezTo>
                    <a:pt x="107301" y="66122"/>
                    <a:pt x="107301" y="66122"/>
                    <a:pt x="107301" y="66122"/>
                  </a:cubicBezTo>
                  <a:cubicBezTo>
                    <a:pt x="106031" y="64489"/>
                    <a:pt x="106031" y="64489"/>
                    <a:pt x="106031" y="64489"/>
                  </a:cubicBezTo>
                  <a:cubicBezTo>
                    <a:pt x="104761" y="61224"/>
                    <a:pt x="104761" y="61224"/>
                    <a:pt x="104761" y="61224"/>
                  </a:cubicBezTo>
                  <a:cubicBezTo>
                    <a:pt x="106031" y="61224"/>
                    <a:pt x="106031" y="61224"/>
                    <a:pt x="106031" y="61224"/>
                  </a:cubicBezTo>
                  <a:cubicBezTo>
                    <a:pt x="107301" y="61224"/>
                    <a:pt x="107301" y="61224"/>
                    <a:pt x="107301" y="61224"/>
                  </a:cubicBezTo>
                  <a:cubicBezTo>
                    <a:pt x="107301" y="58775"/>
                    <a:pt x="107301" y="58775"/>
                    <a:pt x="107301" y="58775"/>
                  </a:cubicBezTo>
                  <a:cubicBezTo>
                    <a:pt x="107936" y="57142"/>
                    <a:pt x="107936" y="57142"/>
                    <a:pt x="107936" y="57142"/>
                  </a:cubicBezTo>
                  <a:cubicBezTo>
                    <a:pt x="109841" y="53877"/>
                    <a:pt x="109841" y="53877"/>
                    <a:pt x="109841" y="53877"/>
                  </a:cubicBezTo>
                  <a:cubicBezTo>
                    <a:pt x="111111" y="48979"/>
                    <a:pt x="111111" y="48979"/>
                    <a:pt x="111111" y="48979"/>
                  </a:cubicBezTo>
                  <a:cubicBezTo>
                    <a:pt x="112380" y="45714"/>
                    <a:pt x="112380" y="45714"/>
                    <a:pt x="112380" y="45714"/>
                  </a:cubicBezTo>
                  <a:cubicBezTo>
                    <a:pt x="113015" y="44081"/>
                    <a:pt x="113015" y="44081"/>
                    <a:pt x="113015" y="44081"/>
                  </a:cubicBezTo>
                  <a:cubicBezTo>
                    <a:pt x="114285" y="42448"/>
                    <a:pt x="114285" y="42448"/>
                    <a:pt x="114285" y="42448"/>
                  </a:cubicBezTo>
                  <a:cubicBezTo>
                    <a:pt x="118730" y="37551"/>
                    <a:pt x="118730" y="37551"/>
                    <a:pt x="118730" y="37551"/>
                  </a:cubicBezTo>
                  <a:cubicBezTo>
                    <a:pt x="120000" y="35918"/>
                    <a:pt x="120000" y="35918"/>
                    <a:pt x="120000" y="35918"/>
                  </a:cubicBezTo>
                  <a:cubicBezTo>
                    <a:pt x="87619" y="4897"/>
                    <a:pt x="87619" y="4897"/>
                    <a:pt x="87619" y="4897"/>
                  </a:cubicBezTo>
                  <a:lnTo>
                    <a:pt x="62222" y="11428"/>
                  </a:lnTo>
                  <a:close/>
                </a:path>
              </a:pathLst>
            </a:custGeom>
            <a:solidFill>
              <a:srgbClr val="A53A16"/>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31" name="Google Shape;531;p50"/>
            <p:cNvSpPr/>
            <p:nvPr/>
          </p:nvSpPr>
          <p:spPr>
            <a:xfrm>
              <a:off x="7128028" y="2788799"/>
              <a:ext cx="212400" cy="340800"/>
            </a:xfrm>
            <a:custGeom>
              <a:rect b="b" l="l" r="r" t="t"/>
              <a:pathLst>
                <a:path extrusionOk="0" h="120000" w="120000">
                  <a:moveTo>
                    <a:pt x="38095" y="111683"/>
                  </a:moveTo>
                  <a:lnTo>
                    <a:pt x="37142" y="108712"/>
                  </a:lnTo>
                  <a:lnTo>
                    <a:pt x="33333" y="105742"/>
                  </a:lnTo>
                  <a:lnTo>
                    <a:pt x="31428" y="104554"/>
                  </a:lnTo>
                  <a:lnTo>
                    <a:pt x="31428" y="102772"/>
                  </a:lnTo>
                  <a:lnTo>
                    <a:pt x="34285" y="102178"/>
                  </a:lnTo>
                  <a:lnTo>
                    <a:pt x="40952" y="100990"/>
                  </a:lnTo>
                  <a:lnTo>
                    <a:pt x="48571" y="99801"/>
                  </a:lnTo>
                  <a:lnTo>
                    <a:pt x="120000" y="96237"/>
                  </a:lnTo>
                  <a:lnTo>
                    <a:pt x="119047" y="95643"/>
                  </a:lnTo>
                  <a:lnTo>
                    <a:pt x="115238" y="92673"/>
                  </a:lnTo>
                  <a:lnTo>
                    <a:pt x="114285" y="90891"/>
                  </a:lnTo>
                  <a:lnTo>
                    <a:pt x="112380" y="89108"/>
                  </a:lnTo>
                  <a:lnTo>
                    <a:pt x="113333" y="87920"/>
                  </a:lnTo>
                  <a:lnTo>
                    <a:pt x="115238" y="86732"/>
                  </a:lnTo>
                  <a:lnTo>
                    <a:pt x="114285" y="83762"/>
                  </a:lnTo>
                  <a:lnTo>
                    <a:pt x="112380" y="81980"/>
                  </a:lnTo>
                  <a:lnTo>
                    <a:pt x="110476" y="77227"/>
                  </a:lnTo>
                  <a:lnTo>
                    <a:pt x="110476" y="74257"/>
                  </a:lnTo>
                  <a:lnTo>
                    <a:pt x="113333" y="73069"/>
                  </a:lnTo>
                  <a:lnTo>
                    <a:pt x="114285" y="70693"/>
                  </a:lnTo>
                  <a:lnTo>
                    <a:pt x="110476" y="69504"/>
                  </a:lnTo>
                  <a:lnTo>
                    <a:pt x="115238" y="67722"/>
                  </a:lnTo>
                  <a:lnTo>
                    <a:pt x="116190" y="65346"/>
                  </a:lnTo>
                  <a:lnTo>
                    <a:pt x="114285" y="64158"/>
                  </a:lnTo>
                  <a:lnTo>
                    <a:pt x="113333" y="61782"/>
                  </a:lnTo>
                  <a:lnTo>
                    <a:pt x="113333" y="59405"/>
                  </a:lnTo>
                  <a:lnTo>
                    <a:pt x="109523" y="56435"/>
                  </a:lnTo>
                  <a:lnTo>
                    <a:pt x="102857" y="49306"/>
                  </a:lnTo>
                  <a:lnTo>
                    <a:pt x="100952" y="44554"/>
                  </a:lnTo>
                  <a:lnTo>
                    <a:pt x="91428" y="24356"/>
                  </a:lnTo>
                  <a:lnTo>
                    <a:pt x="84761" y="7128"/>
                  </a:lnTo>
                  <a:lnTo>
                    <a:pt x="82857" y="0"/>
                  </a:lnTo>
                  <a:lnTo>
                    <a:pt x="89523" y="0"/>
                  </a:lnTo>
                  <a:lnTo>
                    <a:pt x="89523" y="0"/>
                  </a:lnTo>
                  <a:lnTo>
                    <a:pt x="952" y="4158"/>
                  </a:lnTo>
                  <a:lnTo>
                    <a:pt x="952" y="8316"/>
                  </a:lnTo>
                  <a:lnTo>
                    <a:pt x="0" y="62970"/>
                  </a:lnTo>
                  <a:lnTo>
                    <a:pt x="0" y="92079"/>
                  </a:lnTo>
                  <a:lnTo>
                    <a:pt x="5714" y="116435"/>
                  </a:lnTo>
                  <a:lnTo>
                    <a:pt x="7619" y="116435"/>
                  </a:lnTo>
                  <a:lnTo>
                    <a:pt x="10476" y="117029"/>
                  </a:lnTo>
                  <a:lnTo>
                    <a:pt x="14285" y="117623"/>
                  </a:lnTo>
                  <a:lnTo>
                    <a:pt x="15238" y="115841"/>
                  </a:lnTo>
                  <a:lnTo>
                    <a:pt x="14285" y="113465"/>
                  </a:lnTo>
                  <a:lnTo>
                    <a:pt x="15238" y="111089"/>
                  </a:lnTo>
                  <a:lnTo>
                    <a:pt x="17142" y="109900"/>
                  </a:lnTo>
                  <a:lnTo>
                    <a:pt x="20000" y="109306"/>
                  </a:lnTo>
                  <a:lnTo>
                    <a:pt x="20952" y="110495"/>
                  </a:lnTo>
                  <a:lnTo>
                    <a:pt x="20952" y="112277"/>
                  </a:lnTo>
                  <a:lnTo>
                    <a:pt x="20000" y="113465"/>
                  </a:lnTo>
                  <a:lnTo>
                    <a:pt x="20952" y="114653"/>
                  </a:lnTo>
                  <a:lnTo>
                    <a:pt x="21904" y="115247"/>
                  </a:lnTo>
                  <a:lnTo>
                    <a:pt x="23809" y="115841"/>
                  </a:lnTo>
                  <a:lnTo>
                    <a:pt x="25714" y="117029"/>
                  </a:lnTo>
                  <a:lnTo>
                    <a:pt x="25714" y="118217"/>
                  </a:lnTo>
                  <a:lnTo>
                    <a:pt x="25714" y="118811"/>
                  </a:lnTo>
                  <a:lnTo>
                    <a:pt x="23809" y="120000"/>
                  </a:lnTo>
                  <a:lnTo>
                    <a:pt x="25714" y="119405"/>
                  </a:lnTo>
                  <a:lnTo>
                    <a:pt x="29523" y="118811"/>
                  </a:lnTo>
                  <a:lnTo>
                    <a:pt x="34285" y="118217"/>
                  </a:lnTo>
                  <a:lnTo>
                    <a:pt x="36190" y="117029"/>
                  </a:lnTo>
                  <a:lnTo>
                    <a:pt x="37142" y="117029"/>
                  </a:lnTo>
                  <a:lnTo>
                    <a:pt x="40952" y="116435"/>
                  </a:lnTo>
                  <a:lnTo>
                    <a:pt x="41904" y="115841"/>
                  </a:lnTo>
                  <a:lnTo>
                    <a:pt x="41904" y="115841"/>
                  </a:lnTo>
                  <a:lnTo>
                    <a:pt x="38095" y="111683"/>
                  </a:lnTo>
                  <a:close/>
                </a:path>
              </a:pathLst>
            </a:custGeom>
            <a:solidFill>
              <a:srgbClr val="A53A16"/>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32" name="Google Shape;532;p50"/>
            <p:cNvSpPr/>
            <p:nvPr/>
          </p:nvSpPr>
          <p:spPr>
            <a:xfrm>
              <a:off x="6942518" y="2800603"/>
              <a:ext cx="195600" cy="342300"/>
            </a:xfrm>
            <a:custGeom>
              <a:rect b="b" l="l" r="r" t="t"/>
              <a:pathLst>
                <a:path extrusionOk="0" h="120000" w="120000">
                  <a:moveTo>
                    <a:pt x="113793" y="87487"/>
                  </a:moveTo>
                  <a:lnTo>
                    <a:pt x="113793" y="58522"/>
                  </a:lnTo>
                  <a:lnTo>
                    <a:pt x="114827" y="4137"/>
                  </a:lnTo>
                  <a:lnTo>
                    <a:pt x="114827" y="0"/>
                  </a:lnTo>
                  <a:lnTo>
                    <a:pt x="42413" y="2955"/>
                  </a:lnTo>
                  <a:lnTo>
                    <a:pt x="42413" y="2955"/>
                  </a:lnTo>
                  <a:lnTo>
                    <a:pt x="43448" y="4729"/>
                  </a:lnTo>
                  <a:lnTo>
                    <a:pt x="39310" y="5911"/>
                  </a:lnTo>
                  <a:lnTo>
                    <a:pt x="37241" y="7093"/>
                  </a:lnTo>
                  <a:lnTo>
                    <a:pt x="36206" y="8866"/>
                  </a:lnTo>
                  <a:lnTo>
                    <a:pt x="34137" y="10049"/>
                  </a:lnTo>
                  <a:lnTo>
                    <a:pt x="33103" y="10049"/>
                  </a:lnTo>
                  <a:lnTo>
                    <a:pt x="31034" y="13004"/>
                  </a:lnTo>
                  <a:lnTo>
                    <a:pt x="31034" y="15369"/>
                  </a:lnTo>
                  <a:lnTo>
                    <a:pt x="27931" y="18325"/>
                  </a:lnTo>
                  <a:lnTo>
                    <a:pt x="22758" y="21871"/>
                  </a:lnTo>
                  <a:lnTo>
                    <a:pt x="19655" y="23645"/>
                  </a:lnTo>
                  <a:lnTo>
                    <a:pt x="18620" y="26009"/>
                  </a:lnTo>
                  <a:lnTo>
                    <a:pt x="20689" y="26600"/>
                  </a:lnTo>
                  <a:lnTo>
                    <a:pt x="18620" y="28374"/>
                  </a:lnTo>
                  <a:lnTo>
                    <a:pt x="16551" y="30738"/>
                  </a:lnTo>
                  <a:lnTo>
                    <a:pt x="17586" y="31921"/>
                  </a:lnTo>
                  <a:lnTo>
                    <a:pt x="16551" y="31921"/>
                  </a:lnTo>
                  <a:lnTo>
                    <a:pt x="13448" y="34285"/>
                  </a:lnTo>
                  <a:lnTo>
                    <a:pt x="11379" y="36059"/>
                  </a:lnTo>
                  <a:lnTo>
                    <a:pt x="12413" y="36650"/>
                  </a:lnTo>
                  <a:lnTo>
                    <a:pt x="11379" y="37832"/>
                  </a:lnTo>
                  <a:lnTo>
                    <a:pt x="11379" y="39014"/>
                  </a:lnTo>
                  <a:lnTo>
                    <a:pt x="12413" y="39605"/>
                  </a:lnTo>
                  <a:lnTo>
                    <a:pt x="14482" y="41379"/>
                  </a:lnTo>
                  <a:lnTo>
                    <a:pt x="14482" y="42561"/>
                  </a:lnTo>
                  <a:lnTo>
                    <a:pt x="14482" y="46108"/>
                  </a:lnTo>
                  <a:lnTo>
                    <a:pt x="15517" y="47881"/>
                  </a:lnTo>
                  <a:lnTo>
                    <a:pt x="14482" y="49655"/>
                  </a:lnTo>
                  <a:lnTo>
                    <a:pt x="12413" y="52610"/>
                  </a:lnTo>
                  <a:lnTo>
                    <a:pt x="11379" y="52610"/>
                  </a:lnTo>
                  <a:lnTo>
                    <a:pt x="14482" y="53793"/>
                  </a:lnTo>
                  <a:lnTo>
                    <a:pt x="15517" y="55566"/>
                  </a:lnTo>
                  <a:lnTo>
                    <a:pt x="15517" y="56748"/>
                  </a:lnTo>
                  <a:lnTo>
                    <a:pt x="11379" y="57931"/>
                  </a:lnTo>
                  <a:lnTo>
                    <a:pt x="14482" y="59113"/>
                  </a:lnTo>
                  <a:lnTo>
                    <a:pt x="15517" y="60295"/>
                  </a:lnTo>
                  <a:lnTo>
                    <a:pt x="15517" y="60886"/>
                  </a:lnTo>
                  <a:lnTo>
                    <a:pt x="16551" y="63842"/>
                  </a:lnTo>
                  <a:lnTo>
                    <a:pt x="16551" y="65024"/>
                  </a:lnTo>
                  <a:lnTo>
                    <a:pt x="19655" y="66206"/>
                  </a:lnTo>
                  <a:lnTo>
                    <a:pt x="20689" y="67980"/>
                  </a:lnTo>
                  <a:lnTo>
                    <a:pt x="19655" y="72709"/>
                  </a:lnTo>
                  <a:lnTo>
                    <a:pt x="16551" y="74482"/>
                  </a:lnTo>
                  <a:lnTo>
                    <a:pt x="15517" y="74482"/>
                  </a:lnTo>
                  <a:lnTo>
                    <a:pt x="15517" y="76847"/>
                  </a:lnTo>
                  <a:lnTo>
                    <a:pt x="14482" y="78029"/>
                  </a:lnTo>
                  <a:lnTo>
                    <a:pt x="10344" y="81576"/>
                  </a:lnTo>
                  <a:lnTo>
                    <a:pt x="8275" y="82758"/>
                  </a:lnTo>
                  <a:lnTo>
                    <a:pt x="7241" y="86896"/>
                  </a:lnTo>
                  <a:lnTo>
                    <a:pt x="6206" y="88078"/>
                  </a:lnTo>
                  <a:lnTo>
                    <a:pt x="5172" y="88669"/>
                  </a:lnTo>
                  <a:lnTo>
                    <a:pt x="4137" y="90443"/>
                  </a:lnTo>
                  <a:lnTo>
                    <a:pt x="4137" y="91625"/>
                  </a:lnTo>
                  <a:lnTo>
                    <a:pt x="4137" y="94581"/>
                  </a:lnTo>
                  <a:lnTo>
                    <a:pt x="1034" y="95763"/>
                  </a:lnTo>
                  <a:lnTo>
                    <a:pt x="0" y="96945"/>
                  </a:lnTo>
                  <a:lnTo>
                    <a:pt x="0" y="98719"/>
                  </a:lnTo>
                  <a:lnTo>
                    <a:pt x="1034" y="101083"/>
                  </a:lnTo>
                  <a:lnTo>
                    <a:pt x="68275" y="99310"/>
                  </a:lnTo>
                  <a:lnTo>
                    <a:pt x="67241" y="108768"/>
                  </a:lnTo>
                  <a:lnTo>
                    <a:pt x="69310" y="111133"/>
                  </a:lnTo>
                  <a:lnTo>
                    <a:pt x="72413" y="113497"/>
                  </a:lnTo>
                  <a:lnTo>
                    <a:pt x="73448" y="117635"/>
                  </a:lnTo>
                  <a:lnTo>
                    <a:pt x="73448" y="120000"/>
                  </a:lnTo>
                  <a:lnTo>
                    <a:pt x="73448" y="120000"/>
                  </a:lnTo>
                  <a:lnTo>
                    <a:pt x="74482" y="120000"/>
                  </a:lnTo>
                  <a:lnTo>
                    <a:pt x="79655" y="118226"/>
                  </a:lnTo>
                  <a:lnTo>
                    <a:pt x="81724" y="117635"/>
                  </a:lnTo>
                  <a:lnTo>
                    <a:pt x="84827" y="116453"/>
                  </a:lnTo>
                  <a:lnTo>
                    <a:pt x="84827" y="114088"/>
                  </a:lnTo>
                  <a:lnTo>
                    <a:pt x="88965" y="114088"/>
                  </a:lnTo>
                  <a:lnTo>
                    <a:pt x="92068" y="114088"/>
                  </a:lnTo>
                  <a:lnTo>
                    <a:pt x="96206" y="113497"/>
                  </a:lnTo>
                  <a:lnTo>
                    <a:pt x="101379" y="112315"/>
                  </a:lnTo>
                  <a:lnTo>
                    <a:pt x="105517" y="112315"/>
                  </a:lnTo>
                  <a:lnTo>
                    <a:pt x="107586" y="112315"/>
                  </a:lnTo>
                  <a:lnTo>
                    <a:pt x="110689" y="112315"/>
                  </a:lnTo>
                  <a:lnTo>
                    <a:pt x="112758" y="112315"/>
                  </a:lnTo>
                  <a:lnTo>
                    <a:pt x="116896" y="113497"/>
                  </a:lnTo>
                  <a:lnTo>
                    <a:pt x="118965" y="112315"/>
                  </a:lnTo>
                  <a:lnTo>
                    <a:pt x="120000" y="111724"/>
                  </a:lnTo>
                  <a:lnTo>
                    <a:pt x="120000" y="111724"/>
                  </a:lnTo>
                  <a:lnTo>
                    <a:pt x="120000" y="111724"/>
                  </a:lnTo>
                  <a:lnTo>
                    <a:pt x="113793" y="87487"/>
                  </a:lnTo>
                  <a:close/>
                </a:path>
              </a:pathLst>
            </a:custGeom>
            <a:solidFill>
              <a:srgbClr val="A53A16"/>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33" name="Google Shape;533;p50"/>
            <p:cNvSpPr/>
            <p:nvPr/>
          </p:nvSpPr>
          <p:spPr>
            <a:xfrm>
              <a:off x="7559757" y="2387425"/>
              <a:ext cx="242700" cy="177000"/>
            </a:xfrm>
            <a:custGeom>
              <a:rect b="b" l="l" r="r" t="t"/>
              <a:pathLst>
                <a:path extrusionOk="0" h="120000" w="120000">
                  <a:moveTo>
                    <a:pt x="94588" y="0"/>
                  </a:moveTo>
                  <a:cubicBezTo>
                    <a:pt x="0" y="23414"/>
                    <a:pt x="0" y="23414"/>
                    <a:pt x="0" y="23414"/>
                  </a:cubicBezTo>
                  <a:cubicBezTo>
                    <a:pt x="0" y="23414"/>
                    <a:pt x="0" y="23414"/>
                    <a:pt x="0" y="23414"/>
                  </a:cubicBezTo>
                  <a:cubicBezTo>
                    <a:pt x="2117" y="42926"/>
                    <a:pt x="2117" y="42926"/>
                    <a:pt x="2117" y="42926"/>
                  </a:cubicBezTo>
                  <a:cubicBezTo>
                    <a:pt x="4941" y="42926"/>
                    <a:pt x="4941" y="42926"/>
                    <a:pt x="4941" y="42926"/>
                  </a:cubicBezTo>
                  <a:cubicBezTo>
                    <a:pt x="11294" y="32195"/>
                    <a:pt x="11294" y="32195"/>
                    <a:pt x="11294" y="32195"/>
                  </a:cubicBezTo>
                  <a:cubicBezTo>
                    <a:pt x="15529" y="32195"/>
                    <a:pt x="15529" y="32195"/>
                    <a:pt x="15529" y="32195"/>
                  </a:cubicBezTo>
                  <a:cubicBezTo>
                    <a:pt x="19764" y="24390"/>
                    <a:pt x="19764" y="24390"/>
                    <a:pt x="19764" y="24390"/>
                  </a:cubicBezTo>
                  <a:cubicBezTo>
                    <a:pt x="21176" y="24390"/>
                    <a:pt x="21176" y="24390"/>
                    <a:pt x="21176" y="24390"/>
                  </a:cubicBezTo>
                  <a:cubicBezTo>
                    <a:pt x="21882" y="26341"/>
                    <a:pt x="21882" y="26341"/>
                    <a:pt x="21882" y="26341"/>
                  </a:cubicBezTo>
                  <a:cubicBezTo>
                    <a:pt x="26823" y="21463"/>
                    <a:pt x="26823" y="21463"/>
                    <a:pt x="26823" y="21463"/>
                  </a:cubicBezTo>
                  <a:cubicBezTo>
                    <a:pt x="28941" y="21463"/>
                    <a:pt x="28941" y="21463"/>
                    <a:pt x="28941" y="21463"/>
                  </a:cubicBezTo>
                  <a:cubicBezTo>
                    <a:pt x="34588" y="17560"/>
                    <a:pt x="34588" y="17560"/>
                    <a:pt x="34588" y="17560"/>
                  </a:cubicBezTo>
                  <a:cubicBezTo>
                    <a:pt x="44470" y="21463"/>
                    <a:pt x="44470" y="21463"/>
                    <a:pt x="44470" y="21463"/>
                  </a:cubicBezTo>
                  <a:cubicBezTo>
                    <a:pt x="47294" y="27317"/>
                    <a:pt x="47294" y="27317"/>
                    <a:pt x="47294" y="27317"/>
                  </a:cubicBezTo>
                  <a:cubicBezTo>
                    <a:pt x="49411" y="35121"/>
                    <a:pt x="49411" y="35121"/>
                    <a:pt x="49411" y="35121"/>
                  </a:cubicBezTo>
                  <a:cubicBezTo>
                    <a:pt x="50117" y="35121"/>
                    <a:pt x="50117" y="35121"/>
                    <a:pt x="50117" y="35121"/>
                  </a:cubicBezTo>
                  <a:cubicBezTo>
                    <a:pt x="58588" y="41951"/>
                    <a:pt x="58588" y="41951"/>
                    <a:pt x="58588" y="41951"/>
                  </a:cubicBezTo>
                  <a:cubicBezTo>
                    <a:pt x="62117" y="46829"/>
                    <a:pt x="62117" y="46829"/>
                    <a:pt x="62117" y="46829"/>
                  </a:cubicBezTo>
                  <a:cubicBezTo>
                    <a:pt x="65647" y="49756"/>
                    <a:pt x="65647" y="49756"/>
                    <a:pt x="65647" y="49756"/>
                  </a:cubicBezTo>
                  <a:cubicBezTo>
                    <a:pt x="66352" y="54634"/>
                    <a:pt x="66352" y="54634"/>
                    <a:pt x="66352" y="54634"/>
                  </a:cubicBezTo>
                  <a:cubicBezTo>
                    <a:pt x="64941" y="58536"/>
                    <a:pt x="64941" y="58536"/>
                    <a:pt x="64941" y="58536"/>
                  </a:cubicBezTo>
                  <a:cubicBezTo>
                    <a:pt x="62117" y="59512"/>
                    <a:pt x="62117" y="59512"/>
                    <a:pt x="62117" y="59512"/>
                  </a:cubicBezTo>
                  <a:cubicBezTo>
                    <a:pt x="62823" y="72195"/>
                    <a:pt x="62823" y="72195"/>
                    <a:pt x="62823" y="72195"/>
                  </a:cubicBezTo>
                  <a:cubicBezTo>
                    <a:pt x="64235" y="74146"/>
                    <a:pt x="64235" y="74146"/>
                    <a:pt x="64235" y="74146"/>
                  </a:cubicBezTo>
                  <a:cubicBezTo>
                    <a:pt x="66352" y="73170"/>
                    <a:pt x="66352" y="73170"/>
                    <a:pt x="66352" y="73170"/>
                  </a:cubicBezTo>
                  <a:cubicBezTo>
                    <a:pt x="68470" y="72195"/>
                    <a:pt x="68470" y="72195"/>
                    <a:pt x="68470" y="72195"/>
                  </a:cubicBezTo>
                  <a:cubicBezTo>
                    <a:pt x="71294" y="73170"/>
                    <a:pt x="71294" y="73170"/>
                    <a:pt x="71294" y="73170"/>
                  </a:cubicBezTo>
                  <a:cubicBezTo>
                    <a:pt x="72000" y="74146"/>
                    <a:pt x="72000" y="74146"/>
                    <a:pt x="72000" y="74146"/>
                  </a:cubicBezTo>
                  <a:cubicBezTo>
                    <a:pt x="74823" y="73170"/>
                    <a:pt x="74823" y="73170"/>
                    <a:pt x="74823" y="73170"/>
                  </a:cubicBezTo>
                  <a:cubicBezTo>
                    <a:pt x="84000" y="74146"/>
                    <a:pt x="84000" y="74146"/>
                    <a:pt x="84000" y="74146"/>
                  </a:cubicBezTo>
                  <a:cubicBezTo>
                    <a:pt x="86117" y="76097"/>
                    <a:pt x="86117" y="76097"/>
                    <a:pt x="86117" y="76097"/>
                  </a:cubicBezTo>
                  <a:cubicBezTo>
                    <a:pt x="88941" y="78048"/>
                    <a:pt x="88941" y="78048"/>
                    <a:pt x="88941" y="78048"/>
                  </a:cubicBezTo>
                  <a:cubicBezTo>
                    <a:pt x="91058" y="77073"/>
                    <a:pt x="91058" y="77073"/>
                    <a:pt x="91058" y="77073"/>
                  </a:cubicBezTo>
                  <a:cubicBezTo>
                    <a:pt x="89647" y="73170"/>
                    <a:pt x="89647" y="73170"/>
                    <a:pt x="89647" y="73170"/>
                  </a:cubicBezTo>
                  <a:cubicBezTo>
                    <a:pt x="87529" y="70243"/>
                    <a:pt x="87529" y="70243"/>
                    <a:pt x="87529" y="70243"/>
                  </a:cubicBezTo>
                  <a:cubicBezTo>
                    <a:pt x="87529" y="67317"/>
                    <a:pt x="87529" y="67317"/>
                    <a:pt x="87529" y="67317"/>
                  </a:cubicBezTo>
                  <a:cubicBezTo>
                    <a:pt x="87529" y="66341"/>
                    <a:pt x="87529" y="66341"/>
                    <a:pt x="87529" y="66341"/>
                  </a:cubicBezTo>
                  <a:cubicBezTo>
                    <a:pt x="83294" y="58536"/>
                    <a:pt x="83294" y="58536"/>
                    <a:pt x="83294" y="58536"/>
                  </a:cubicBezTo>
                  <a:cubicBezTo>
                    <a:pt x="81882" y="55609"/>
                    <a:pt x="81882" y="55609"/>
                    <a:pt x="81882" y="55609"/>
                  </a:cubicBezTo>
                  <a:cubicBezTo>
                    <a:pt x="81882" y="48780"/>
                    <a:pt x="81882" y="48780"/>
                    <a:pt x="81882" y="48780"/>
                  </a:cubicBezTo>
                  <a:cubicBezTo>
                    <a:pt x="81176" y="41951"/>
                    <a:pt x="81176" y="41951"/>
                    <a:pt x="81176" y="41951"/>
                  </a:cubicBezTo>
                  <a:cubicBezTo>
                    <a:pt x="81882" y="35121"/>
                    <a:pt x="81882" y="35121"/>
                    <a:pt x="81882" y="35121"/>
                  </a:cubicBezTo>
                  <a:cubicBezTo>
                    <a:pt x="79764" y="30243"/>
                    <a:pt x="79764" y="30243"/>
                    <a:pt x="79764" y="30243"/>
                  </a:cubicBezTo>
                  <a:cubicBezTo>
                    <a:pt x="78352" y="27317"/>
                    <a:pt x="78352" y="27317"/>
                    <a:pt x="78352" y="27317"/>
                  </a:cubicBezTo>
                  <a:cubicBezTo>
                    <a:pt x="81176" y="27317"/>
                    <a:pt x="81176" y="27317"/>
                    <a:pt x="81176" y="27317"/>
                  </a:cubicBezTo>
                  <a:cubicBezTo>
                    <a:pt x="83294" y="21463"/>
                    <a:pt x="83294" y="21463"/>
                    <a:pt x="83294" y="21463"/>
                  </a:cubicBezTo>
                  <a:cubicBezTo>
                    <a:pt x="87529" y="17560"/>
                    <a:pt x="87529" y="17560"/>
                    <a:pt x="87529" y="17560"/>
                  </a:cubicBezTo>
                  <a:cubicBezTo>
                    <a:pt x="89647" y="11707"/>
                    <a:pt x="89647" y="11707"/>
                    <a:pt x="89647" y="11707"/>
                  </a:cubicBezTo>
                  <a:cubicBezTo>
                    <a:pt x="91058" y="12682"/>
                    <a:pt x="91058" y="12682"/>
                    <a:pt x="91058" y="12682"/>
                  </a:cubicBezTo>
                  <a:cubicBezTo>
                    <a:pt x="90352" y="19512"/>
                    <a:pt x="90352" y="19512"/>
                    <a:pt x="90352" y="19512"/>
                  </a:cubicBezTo>
                  <a:cubicBezTo>
                    <a:pt x="88235" y="20487"/>
                    <a:pt x="88235" y="20487"/>
                    <a:pt x="88235" y="20487"/>
                  </a:cubicBezTo>
                  <a:cubicBezTo>
                    <a:pt x="86823" y="26341"/>
                    <a:pt x="86823" y="26341"/>
                    <a:pt x="86823" y="26341"/>
                  </a:cubicBezTo>
                  <a:cubicBezTo>
                    <a:pt x="86823" y="30243"/>
                    <a:pt x="86823" y="30243"/>
                    <a:pt x="86823" y="30243"/>
                  </a:cubicBezTo>
                  <a:cubicBezTo>
                    <a:pt x="89647" y="30243"/>
                    <a:pt x="89647" y="30243"/>
                    <a:pt x="89647" y="30243"/>
                  </a:cubicBezTo>
                  <a:cubicBezTo>
                    <a:pt x="86117" y="35121"/>
                    <a:pt x="86117" y="35121"/>
                    <a:pt x="86117" y="35121"/>
                  </a:cubicBezTo>
                  <a:cubicBezTo>
                    <a:pt x="84705" y="38048"/>
                    <a:pt x="84705" y="38048"/>
                    <a:pt x="84705" y="38048"/>
                  </a:cubicBezTo>
                  <a:cubicBezTo>
                    <a:pt x="88941" y="40000"/>
                    <a:pt x="88941" y="40000"/>
                    <a:pt x="88941" y="40000"/>
                  </a:cubicBezTo>
                  <a:cubicBezTo>
                    <a:pt x="90352" y="40975"/>
                    <a:pt x="90352" y="40975"/>
                    <a:pt x="90352" y="40975"/>
                  </a:cubicBezTo>
                  <a:cubicBezTo>
                    <a:pt x="92470" y="44878"/>
                    <a:pt x="92470" y="44878"/>
                    <a:pt x="92470" y="44878"/>
                  </a:cubicBezTo>
                  <a:cubicBezTo>
                    <a:pt x="91764" y="45853"/>
                    <a:pt x="91764" y="45853"/>
                    <a:pt x="91764" y="45853"/>
                  </a:cubicBezTo>
                  <a:cubicBezTo>
                    <a:pt x="94588" y="49756"/>
                    <a:pt x="94588" y="49756"/>
                    <a:pt x="94588" y="49756"/>
                  </a:cubicBezTo>
                  <a:cubicBezTo>
                    <a:pt x="94588" y="51707"/>
                    <a:pt x="94588" y="51707"/>
                    <a:pt x="94588" y="51707"/>
                  </a:cubicBezTo>
                  <a:cubicBezTo>
                    <a:pt x="91764" y="55609"/>
                    <a:pt x="91764" y="55609"/>
                    <a:pt x="91764" y="55609"/>
                  </a:cubicBezTo>
                  <a:cubicBezTo>
                    <a:pt x="89647" y="55609"/>
                    <a:pt x="89647" y="55609"/>
                    <a:pt x="89647" y="55609"/>
                  </a:cubicBezTo>
                  <a:cubicBezTo>
                    <a:pt x="90352" y="59512"/>
                    <a:pt x="90352" y="59512"/>
                    <a:pt x="90352" y="59512"/>
                  </a:cubicBezTo>
                  <a:cubicBezTo>
                    <a:pt x="89647" y="61463"/>
                    <a:pt x="89647" y="61463"/>
                    <a:pt x="89647" y="61463"/>
                  </a:cubicBezTo>
                  <a:cubicBezTo>
                    <a:pt x="91058" y="63414"/>
                    <a:pt x="91058" y="63414"/>
                    <a:pt x="91058" y="63414"/>
                  </a:cubicBezTo>
                  <a:cubicBezTo>
                    <a:pt x="93882" y="64390"/>
                    <a:pt x="93882" y="64390"/>
                    <a:pt x="93882" y="64390"/>
                  </a:cubicBezTo>
                  <a:cubicBezTo>
                    <a:pt x="98117" y="64390"/>
                    <a:pt x="98117" y="64390"/>
                    <a:pt x="98117" y="64390"/>
                  </a:cubicBezTo>
                  <a:cubicBezTo>
                    <a:pt x="100941" y="67317"/>
                    <a:pt x="100941" y="67317"/>
                    <a:pt x="100941" y="67317"/>
                  </a:cubicBezTo>
                  <a:cubicBezTo>
                    <a:pt x="103058" y="73170"/>
                    <a:pt x="103058" y="73170"/>
                    <a:pt x="103058" y="73170"/>
                  </a:cubicBezTo>
                  <a:cubicBezTo>
                    <a:pt x="104470" y="78048"/>
                    <a:pt x="104470" y="78048"/>
                    <a:pt x="104470" y="78048"/>
                  </a:cubicBezTo>
                  <a:cubicBezTo>
                    <a:pt x="103764" y="79024"/>
                    <a:pt x="103764" y="79024"/>
                    <a:pt x="103764" y="79024"/>
                  </a:cubicBezTo>
                  <a:cubicBezTo>
                    <a:pt x="105882" y="81951"/>
                    <a:pt x="105882" y="81951"/>
                    <a:pt x="105882" y="81951"/>
                  </a:cubicBezTo>
                  <a:cubicBezTo>
                    <a:pt x="107294" y="86829"/>
                    <a:pt x="107294" y="86829"/>
                    <a:pt x="107294" y="86829"/>
                  </a:cubicBezTo>
                  <a:cubicBezTo>
                    <a:pt x="105176" y="95609"/>
                    <a:pt x="105176" y="95609"/>
                    <a:pt x="105176" y="95609"/>
                  </a:cubicBezTo>
                  <a:cubicBezTo>
                    <a:pt x="104470" y="101463"/>
                    <a:pt x="104470" y="101463"/>
                    <a:pt x="104470" y="101463"/>
                  </a:cubicBezTo>
                  <a:cubicBezTo>
                    <a:pt x="104470" y="111219"/>
                    <a:pt x="104470" y="111219"/>
                    <a:pt x="104470" y="111219"/>
                  </a:cubicBezTo>
                  <a:cubicBezTo>
                    <a:pt x="105176" y="117073"/>
                    <a:pt x="105176" y="117073"/>
                    <a:pt x="105176" y="117073"/>
                  </a:cubicBezTo>
                  <a:cubicBezTo>
                    <a:pt x="106588" y="120000"/>
                    <a:pt x="106588" y="120000"/>
                    <a:pt x="106588" y="120000"/>
                  </a:cubicBezTo>
                  <a:cubicBezTo>
                    <a:pt x="108000" y="113170"/>
                    <a:pt x="108000" y="113170"/>
                    <a:pt x="108000" y="113170"/>
                  </a:cubicBezTo>
                  <a:cubicBezTo>
                    <a:pt x="108705" y="102439"/>
                    <a:pt x="108705" y="102439"/>
                    <a:pt x="108705" y="102439"/>
                  </a:cubicBezTo>
                  <a:cubicBezTo>
                    <a:pt x="110823" y="99512"/>
                    <a:pt x="110823" y="99512"/>
                    <a:pt x="110823" y="99512"/>
                  </a:cubicBezTo>
                  <a:cubicBezTo>
                    <a:pt x="110823" y="96585"/>
                    <a:pt x="110823" y="96585"/>
                    <a:pt x="110823" y="96585"/>
                  </a:cubicBezTo>
                  <a:cubicBezTo>
                    <a:pt x="110823" y="94634"/>
                    <a:pt x="110823" y="94634"/>
                    <a:pt x="110823" y="94634"/>
                  </a:cubicBezTo>
                  <a:cubicBezTo>
                    <a:pt x="112941" y="92682"/>
                    <a:pt x="112941" y="92682"/>
                    <a:pt x="112941" y="92682"/>
                  </a:cubicBezTo>
                  <a:cubicBezTo>
                    <a:pt x="115058" y="88780"/>
                    <a:pt x="115058" y="88780"/>
                    <a:pt x="115058" y="88780"/>
                  </a:cubicBezTo>
                  <a:cubicBezTo>
                    <a:pt x="115058" y="80000"/>
                    <a:pt x="115058" y="80000"/>
                    <a:pt x="115058" y="80000"/>
                  </a:cubicBezTo>
                  <a:cubicBezTo>
                    <a:pt x="115058" y="77073"/>
                    <a:pt x="115058" y="77073"/>
                    <a:pt x="115058" y="77073"/>
                  </a:cubicBezTo>
                  <a:cubicBezTo>
                    <a:pt x="115058" y="73170"/>
                    <a:pt x="115058" y="73170"/>
                    <a:pt x="115058" y="73170"/>
                  </a:cubicBezTo>
                  <a:cubicBezTo>
                    <a:pt x="117882" y="69268"/>
                    <a:pt x="117882" y="69268"/>
                    <a:pt x="117882" y="69268"/>
                  </a:cubicBezTo>
                  <a:cubicBezTo>
                    <a:pt x="118588" y="72195"/>
                    <a:pt x="118588" y="72195"/>
                    <a:pt x="118588" y="72195"/>
                  </a:cubicBezTo>
                  <a:cubicBezTo>
                    <a:pt x="117882" y="75121"/>
                    <a:pt x="117882" y="75121"/>
                    <a:pt x="117882" y="75121"/>
                  </a:cubicBezTo>
                  <a:cubicBezTo>
                    <a:pt x="117882" y="75121"/>
                    <a:pt x="116470" y="78048"/>
                    <a:pt x="116470" y="78048"/>
                  </a:cubicBezTo>
                  <a:cubicBezTo>
                    <a:pt x="117176" y="79024"/>
                    <a:pt x="118588" y="80000"/>
                    <a:pt x="118588" y="80000"/>
                  </a:cubicBezTo>
                  <a:cubicBezTo>
                    <a:pt x="120000" y="75121"/>
                    <a:pt x="120000" y="75121"/>
                    <a:pt x="120000" y="75121"/>
                  </a:cubicBezTo>
                  <a:cubicBezTo>
                    <a:pt x="120000" y="66341"/>
                    <a:pt x="120000" y="66341"/>
                    <a:pt x="120000" y="66341"/>
                  </a:cubicBezTo>
                  <a:cubicBezTo>
                    <a:pt x="119294" y="52682"/>
                    <a:pt x="119294" y="52682"/>
                    <a:pt x="119294" y="52682"/>
                  </a:cubicBezTo>
                  <a:cubicBezTo>
                    <a:pt x="119294" y="52682"/>
                    <a:pt x="119294" y="52682"/>
                    <a:pt x="119294" y="52682"/>
                  </a:cubicBezTo>
                  <a:cubicBezTo>
                    <a:pt x="104470" y="55609"/>
                    <a:pt x="104470" y="55609"/>
                    <a:pt x="104470" y="55609"/>
                  </a:cubicBezTo>
                  <a:lnTo>
                    <a:pt x="94588" y="0"/>
                  </a:lnTo>
                  <a:close/>
                </a:path>
              </a:pathLst>
            </a:custGeom>
            <a:solidFill>
              <a:srgbClr val="548135"/>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34" name="Google Shape;534;p50"/>
            <p:cNvSpPr/>
            <p:nvPr/>
          </p:nvSpPr>
          <p:spPr>
            <a:xfrm>
              <a:off x="7411350" y="2367189"/>
              <a:ext cx="249600" cy="246300"/>
            </a:xfrm>
            <a:custGeom>
              <a:rect b="b" l="l" r="r" t="t"/>
              <a:pathLst>
                <a:path extrusionOk="0" h="120000" w="120000">
                  <a:moveTo>
                    <a:pt x="17027" y="111780"/>
                  </a:moveTo>
                  <a:lnTo>
                    <a:pt x="19459" y="111780"/>
                  </a:lnTo>
                  <a:lnTo>
                    <a:pt x="20270" y="114246"/>
                  </a:lnTo>
                  <a:lnTo>
                    <a:pt x="25135" y="118356"/>
                  </a:lnTo>
                  <a:lnTo>
                    <a:pt x="29189" y="119999"/>
                  </a:lnTo>
                  <a:lnTo>
                    <a:pt x="30810" y="119999"/>
                  </a:lnTo>
                  <a:lnTo>
                    <a:pt x="35675" y="114246"/>
                  </a:lnTo>
                  <a:lnTo>
                    <a:pt x="38918" y="116712"/>
                  </a:lnTo>
                  <a:lnTo>
                    <a:pt x="46216" y="115068"/>
                  </a:lnTo>
                  <a:lnTo>
                    <a:pt x="51891" y="110136"/>
                  </a:lnTo>
                  <a:lnTo>
                    <a:pt x="60810" y="105205"/>
                  </a:lnTo>
                  <a:lnTo>
                    <a:pt x="64054" y="102739"/>
                  </a:lnTo>
                  <a:lnTo>
                    <a:pt x="63243" y="96164"/>
                  </a:lnTo>
                  <a:lnTo>
                    <a:pt x="64054" y="92054"/>
                  </a:lnTo>
                  <a:lnTo>
                    <a:pt x="68108" y="87945"/>
                  </a:lnTo>
                  <a:lnTo>
                    <a:pt x="70540" y="81369"/>
                  </a:lnTo>
                  <a:lnTo>
                    <a:pt x="72972" y="71506"/>
                  </a:lnTo>
                  <a:lnTo>
                    <a:pt x="73783" y="65753"/>
                  </a:lnTo>
                  <a:lnTo>
                    <a:pt x="77027" y="67397"/>
                  </a:lnTo>
                  <a:lnTo>
                    <a:pt x="81081" y="69041"/>
                  </a:lnTo>
                  <a:lnTo>
                    <a:pt x="82702" y="69863"/>
                  </a:lnTo>
                  <a:lnTo>
                    <a:pt x="83513" y="68219"/>
                  </a:lnTo>
                  <a:lnTo>
                    <a:pt x="85945" y="61643"/>
                  </a:lnTo>
                  <a:lnTo>
                    <a:pt x="87567" y="58356"/>
                  </a:lnTo>
                  <a:lnTo>
                    <a:pt x="88378" y="55068"/>
                  </a:lnTo>
                  <a:lnTo>
                    <a:pt x="89189" y="55068"/>
                  </a:lnTo>
                  <a:lnTo>
                    <a:pt x="91621" y="55068"/>
                  </a:lnTo>
                  <a:lnTo>
                    <a:pt x="92432" y="56712"/>
                  </a:lnTo>
                  <a:lnTo>
                    <a:pt x="96486" y="49315"/>
                  </a:lnTo>
                  <a:lnTo>
                    <a:pt x="98918" y="46849"/>
                  </a:lnTo>
                  <a:lnTo>
                    <a:pt x="100540" y="44383"/>
                  </a:lnTo>
                  <a:lnTo>
                    <a:pt x="102162" y="38630"/>
                  </a:lnTo>
                  <a:lnTo>
                    <a:pt x="102162" y="32054"/>
                  </a:lnTo>
                  <a:lnTo>
                    <a:pt x="109459" y="36164"/>
                  </a:lnTo>
                  <a:lnTo>
                    <a:pt x="114324" y="38630"/>
                  </a:lnTo>
                  <a:lnTo>
                    <a:pt x="115945" y="38630"/>
                  </a:lnTo>
                  <a:lnTo>
                    <a:pt x="118378" y="36164"/>
                  </a:lnTo>
                  <a:lnTo>
                    <a:pt x="120000" y="35342"/>
                  </a:lnTo>
                  <a:lnTo>
                    <a:pt x="119189" y="35342"/>
                  </a:lnTo>
                  <a:lnTo>
                    <a:pt x="117567" y="29589"/>
                  </a:lnTo>
                  <a:lnTo>
                    <a:pt x="114324" y="25479"/>
                  </a:lnTo>
                  <a:lnTo>
                    <a:pt x="105405" y="23013"/>
                  </a:lnTo>
                  <a:lnTo>
                    <a:pt x="99729" y="25479"/>
                  </a:lnTo>
                  <a:lnTo>
                    <a:pt x="97297" y="25479"/>
                  </a:lnTo>
                  <a:lnTo>
                    <a:pt x="92432" y="28767"/>
                  </a:lnTo>
                  <a:lnTo>
                    <a:pt x="91621" y="27945"/>
                  </a:lnTo>
                  <a:lnTo>
                    <a:pt x="90810" y="27945"/>
                  </a:lnTo>
                  <a:lnTo>
                    <a:pt x="86756" y="32876"/>
                  </a:lnTo>
                  <a:lnTo>
                    <a:pt x="82702" y="32876"/>
                  </a:lnTo>
                  <a:lnTo>
                    <a:pt x="76216" y="41095"/>
                  </a:lnTo>
                  <a:lnTo>
                    <a:pt x="73783" y="41095"/>
                  </a:lnTo>
                  <a:lnTo>
                    <a:pt x="71351" y="27123"/>
                  </a:lnTo>
                  <a:lnTo>
                    <a:pt x="46216" y="32054"/>
                  </a:lnTo>
                  <a:lnTo>
                    <a:pt x="41351" y="0"/>
                  </a:lnTo>
                  <a:lnTo>
                    <a:pt x="38918" y="0"/>
                  </a:lnTo>
                  <a:lnTo>
                    <a:pt x="38108" y="2465"/>
                  </a:lnTo>
                  <a:lnTo>
                    <a:pt x="38918" y="4931"/>
                  </a:lnTo>
                  <a:lnTo>
                    <a:pt x="38918" y="5753"/>
                  </a:lnTo>
                  <a:lnTo>
                    <a:pt x="38918" y="12328"/>
                  </a:lnTo>
                  <a:lnTo>
                    <a:pt x="38918" y="15616"/>
                  </a:lnTo>
                  <a:lnTo>
                    <a:pt x="38108" y="18082"/>
                  </a:lnTo>
                  <a:lnTo>
                    <a:pt x="38108" y="23013"/>
                  </a:lnTo>
                  <a:lnTo>
                    <a:pt x="37297" y="29589"/>
                  </a:lnTo>
                  <a:lnTo>
                    <a:pt x="37297" y="32054"/>
                  </a:lnTo>
                  <a:lnTo>
                    <a:pt x="35675" y="36164"/>
                  </a:lnTo>
                  <a:lnTo>
                    <a:pt x="29189" y="41917"/>
                  </a:lnTo>
                  <a:lnTo>
                    <a:pt x="26756" y="45205"/>
                  </a:lnTo>
                  <a:lnTo>
                    <a:pt x="22702" y="45205"/>
                  </a:lnTo>
                  <a:lnTo>
                    <a:pt x="19459" y="50136"/>
                  </a:lnTo>
                  <a:lnTo>
                    <a:pt x="17027" y="53424"/>
                  </a:lnTo>
                  <a:lnTo>
                    <a:pt x="16216" y="61643"/>
                  </a:lnTo>
                  <a:lnTo>
                    <a:pt x="15405" y="62465"/>
                  </a:lnTo>
                  <a:lnTo>
                    <a:pt x="12162" y="59999"/>
                  </a:lnTo>
                  <a:lnTo>
                    <a:pt x="9729" y="62465"/>
                  </a:lnTo>
                  <a:lnTo>
                    <a:pt x="7297" y="71506"/>
                  </a:lnTo>
                  <a:lnTo>
                    <a:pt x="7297" y="74794"/>
                  </a:lnTo>
                  <a:lnTo>
                    <a:pt x="5675" y="77260"/>
                  </a:lnTo>
                  <a:lnTo>
                    <a:pt x="2432" y="80547"/>
                  </a:lnTo>
                  <a:lnTo>
                    <a:pt x="0" y="83013"/>
                  </a:lnTo>
                  <a:lnTo>
                    <a:pt x="2432" y="93698"/>
                  </a:lnTo>
                  <a:lnTo>
                    <a:pt x="4054" y="98630"/>
                  </a:lnTo>
                  <a:lnTo>
                    <a:pt x="8108" y="104383"/>
                  </a:lnTo>
                  <a:lnTo>
                    <a:pt x="12162" y="108493"/>
                  </a:lnTo>
                  <a:lnTo>
                    <a:pt x="15405" y="113424"/>
                  </a:lnTo>
                  <a:lnTo>
                    <a:pt x="16216" y="113424"/>
                  </a:lnTo>
                  <a:lnTo>
                    <a:pt x="17027" y="111780"/>
                  </a:lnTo>
                  <a:close/>
                </a:path>
              </a:pathLst>
            </a:custGeom>
            <a:solidFill>
              <a:srgbClr val="29AFA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35" name="Google Shape;535;p50"/>
            <p:cNvSpPr/>
            <p:nvPr/>
          </p:nvSpPr>
          <p:spPr>
            <a:xfrm>
              <a:off x="7045392" y="2498731"/>
              <a:ext cx="398100" cy="205800"/>
            </a:xfrm>
            <a:custGeom>
              <a:rect b="b" l="l" r="r" t="t"/>
              <a:pathLst>
                <a:path extrusionOk="0" h="120000" w="120000">
                  <a:moveTo>
                    <a:pt x="102711" y="92459"/>
                  </a:moveTo>
                  <a:lnTo>
                    <a:pt x="105254" y="89508"/>
                  </a:lnTo>
                  <a:lnTo>
                    <a:pt x="106779" y="87540"/>
                  </a:lnTo>
                  <a:lnTo>
                    <a:pt x="108813" y="86557"/>
                  </a:lnTo>
                  <a:lnTo>
                    <a:pt x="110338" y="77704"/>
                  </a:lnTo>
                  <a:lnTo>
                    <a:pt x="111864" y="72786"/>
                  </a:lnTo>
                  <a:lnTo>
                    <a:pt x="117457" y="68852"/>
                  </a:lnTo>
                  <a:lnTo>
                    <a:pt x="119491" y="62950"/>
                  </a:lnTo>
                  <a:lnTo>
                    <a:pt x="120000" y="59016"/>
                  </a:lnTo>
                  <a:lnTo>
                    <a:pt x="117966" y="53114"/>
                  </a:lnTo>
                  <a:lnTo>
                    <a:pt x="115423" y="48196"/>
                  </a:lnTo>
                  <a:lnTo>
                    <a:pt x="112881" y="41311"/>
                  </a:lnTo>
                  <a:lnTo>
                    <a:pt x="111864" y="35409"/>
                  </a:lnTo>
                  <a:lnTo>
                    <a:pt x="110338" y="22622"/>
                  </a:lnTo>
                  <a:lnTo>
                    <a:pt x="110847" y="21639"/>
                  </a:lnTo>
                  <a:lnTo>
                    <a:pt x="109322" y="21639"/>
                  </a:lnTo>
                  <a:lnTo>
                    <a:pt x="107288" y="17704"/>
                  </a:lnTo>
                  <a:lnTo>
                    <a:pt x="105254" y="12786"/>
                  </a:lnTo>
                  <a:lnTo>
                    <a:pt x="103728" y="9836"/>
                  </a:lnTo>
                  <a:lnTo>
                    <a:pt x="103220" y="10819"/>
                  </a:lnTo>
                  <a:lnTo>
                    <a:pt x="102203" y="11803"/>
                  </a:lnTo>
                  <a:lnTo>
                    <a:pt x="101186" y="14754"/>
                  </a:lnTo>
                  <a:lnTo>
                    <a:pt x="100677" y="15737"/>
                  </a:lnTo>
                  <a:lnTo>
                    <a:pt x="97627" y="16721"/>
                  </a:lnTo>
                  <a:lnTo>
                    <a:pt x="95084" y="14754"/>
                  </a:lnTo>
                  <a:lnTo>
                    <a:pt x="93559" y="12786"/>
                  </a:lnTo>
                  <a:lnTo>
                    <a:pt x="93050" y="13770"/>
                  </a:lnTo>
                  <a:lnTo>
                    <a:pt x="92033" y="15737"/>
                  </a:lnTo>
                  <a:lnTo>
                    <a:pt x="92033" y="16721"/>
                  </a:lnTo>
                  <a:lnTo>
                    <a:pt x="90508" y="17704"/>
                  </a:lnTo>
                  <a:lnTo>
                    <a:pt x="89491" y="15737"/>
                  </a:lnTo>
                  <a:lnTo>
                    <a:pt x="88474" y="14754"/>
                  </a:lnTo>
                  <a:lnTo>
                    <a:pt x="86949" y="13770"/>
                  </a:lnTo>
                  <a:lnTo>
                    <a:pt x="84406" y="12786"/>
                  </a:lnTo>
                  <a:lnTo>
                    <a:pt x="83898" y="10819"/>
                  </a:lnTo>
                  <a:lnTo>
                    <a:pt x="82881" y="6885"/>
                  </a:lnTo>
                  <a:lnTo>
                    <a:pt x="80847" y="3934"/>
                  </a:lnTo>
                  <a:lnTo>
                    <a:pt x="78305" y="0"/>
                  </a:lnTo>
                  <a:lnTo>
                    <a:pt x="77796" y="983"/>
                  </a:lnTo>
                  <a:lnTo>
                    <a:pt x="75254" y="2950"/>
                  </a:lnTo>
                  <a:lnTo>
                    <a:pt x="72711" y="983"/>
                  </a:lnTo>
                  <a:lnTo>
                    <a:pt x="71694" y="1967"/>
                  </a:lnTo>
                  <a:lnTo>
                    <a:pt x="72203" y="5901"/>
                  </a:lnTo>
                  <a:lnTo>
                    <a:pt x="73220" y="6885"/>
                  </a:lnTo>
                  <a:lnTo>
                    <a:pt x="72711" y="8852"/>
                  </a:lnTo>
                  <a:lnTo>
                    <a:pt x="73220" y="14754"/>
                  </a:lnTo>
                  <a:lnTo>
                    <a:pt x="72203" y="16721"/>
                  </a:lnTo>
                  <a:lnTo>
                    <a:pt x="70169" y="16721"/>
                  </a:lnTo>
                  <a:lnTo>
                    <a:pt x="68135" y="18688"/>
                  </a:lnTo>
                  <a:lnTo>
                    <a:pt x="64067" y="19672"/>
                  </a:lnTo>
                  <a:lnTo>
                    <a:pt x="63559" y="20655"/>
                  </a:lnTo>
                  <a:lnTo>
                    <a:pt x="63559" y="22622"/>
                  </a:lnTo>
                  <a:lnTo>
                    <a:pt x="63050" y="24590"/>
                  </a:lnTo>
                  <a:lnTo>
                    <a:pt x="63050" y="28524"/>
                  </a:lnTo>
                  <a:lnTo>
                    <a:pt x="62033" y="32459"/>
                  </a:lnTo>
                  <a:lnTo>
                    <a:pt x="61016" y="36393"/>
                  </a:lnTo>
                  <a:lnTo>
                    <a:pt x="60000" y="38360"/>
                  </a:lnTo>
                  <a:lnTo>
                    <a:pt x="58474" y="38360"/>
                  </a:lnTo>
                  <a:lnTo>
                    <a:pt x="56949" y="43278"/>
                  </a:lnTo>
                  <a:lnTo>
                    <a:pt x="56949" y="46229"/>
                  </a:lnTo>
                  <a:lnTo>
                    <a:pt x="55932" y="50163"/>
                  </a:lnTo>
                  <a:lnTo>
                    <a:pt x="52881" y="51147"/>
                  </a:lnTo>
                  <a:lnTo>
                    <a:pt x="52372" y="50163"/>
                  </a:lnTo>
                  <a:lnTo>
                    <a:pt x="50847" y="47213"/>
                  </a:lnTo>
                  <a:lnTo>
                    <a:pt x="50338" y="43278"/>
                  </a:lnTo>
                  <a:lnTo>
                    <a:pt x="49322" y="43278"/>
                  </a:lnTo>
                  <a:lnTo>
                    <a:pt x="48813" y="47213"/>
                  </a:lnTo>
                  <a:lnTo>
                    <a:pt x="47288" y="50163"/>
                  </a:lnTo>
                  <a:lnTo>
                    <a:pt x="47288" y="54098"/>
                  </a:lnTo>
                  <a:lnTo>
                    <a:pt x="46779" y="57049"/>
                  </a:lnTo>
                  <a:lnTo>
                    <a:pt x="44745" y="56065"/>
                  </a:lnTo>
                  <a:lnTo>
                    <a:pt x="43728" y="54098"/>
                  </a:lnTo>
                  <a:lnTo>
                    <a:pt x="41694" y="54098"/>
                  </a:lnTo>
                  <a:lnTo>
                    <a:pt x="40677" y="55081"/>
                  </a:lnTo>
                  <a:lnTo>
                    <a:pt x="38644" y="56065"/>
                  </a:lnTo>
                  <a:lnTo>
                    <a:pt x="38644" y="60000"/>
                  </a:lnTo>
                  <a:lnTo>
                    <a:pt x="38135" y="60983"/>
                  </a:lnTo>
                  <a:lnTo>
                    <a:pt x="36101" y="59016"/>
                  </a:lnTo>
                  <a:lnTo>
                    <a:pt x="34576" y="56065"/>
                  </a:lnTo>
                  <a:lnTo>
                    <a:pt x="32033" y="56065"/>
                  </a:lnTo>
                  <a:lnTo>
                    <a:pt x="30508" y="56065"/>
                  </a:lnTo>
                  <a:lnTo>
                    <a:pt x="28983" y="60000"/>
                  </a:lnTo>
                  <a:lnTo>
                    <a:pt x="24915" y="60000"/>
                  </a:lnTo>
                  <a:lnTo>
                    <a:pt x="24915" y="64918"/>
                  </a:lnTo>
                  <a:lnTo>
                    <a:pt x="23389" y="64918"/>
                  </a:lnTo>
                  <a:lnTo>
                    <a:pt x="21864" y="65901"/>
                  </a:lnTo>
                  <a:lnTo>
                    <a:pt x="21864" y="69836"/>
                  </a:lnTo>
                  <a:lnTo>
                    <a:pt x="21864" y="70819"/>
                  </a:lnTo>
                  <a:lnTo>
                    <a:pt x="21864" y="73770"/>
                  </a:lnTo>
                  <a:lnTo>
                    <a:pt x="22372" y="76721"/>
                  </a:lnTo>
                  <a:lnTo>
                    <a:pt x="21355" y="77704"/>
                  </a:lnTo>
                  <a:lnTo>
                    <a:pt x="18305" y="79672"/>
                  </a:lnTo>
                  <a:lnTo>
                    <a:pt x="16779" y="81639"/>
                  </a:lnTo>
                  <a:lnTo>
                    <a:pt x="16779" y="86557"/>
                  </a:lnTo>
                  <a:lnTo>
                    <a:pt x="17796" y="91475"/>
                  </a:lnTo>
                  <a:lnTo>
                    <a:pt x="16779" y="92459"/>
                  </a:lnTo>
                  <a:lnTo>
                    <a:pt x="15254" y="92459"/>
                  </a:lnTo>
                  <a:lnTo>
                    <a:pt x="13728" y="92459"/>
                  </a:lnTo>
                  <a:lnTo>
                    <a:pt x="11694" y="89508"/>
                  </a:lnTo>
                  <a:lnTo>
                    <a:pt x="9661" y="87540"/>
                  </a:lnTo>
                  <a:lnTo>
                    <a:pt x="8644" y="88524"/>
                  </a:lnTo>
                  <a:lnTo>
                    <a:pt x="7118" y="91475"/>
                  </a:lnTo>
                  <a:lnTo>
                    <a:pt x="5593" y="92459"/>
                  </a:lnTo>
                  <a:lnTo>
                    <a:pt x="5084" y="95409"/>
                  </a:lnTo>
                  <a:lnTo>
                    <a:pt x="5084" y="98360"/>
                  </a:lnTo>
                  <a:lnTo>
                    <a:pt x="7118" y="100327"/>
                  </a:lnTo>
                  <a:lnTo>
                    <a:pt x="7118" y="102295"/>
                  </a:lnTo>
                  <a:lnTo>
                    <a:pt x="7118" y="105245"/>
                  </a:lnTo>
                  <a:lnTo>
                    <a:pt x="7118" y="110163"/>
                  </a:lnTo>
                  <a:lnTo>
                    <a:pt x="6101" y="113114"/>
                  </a:lnTo>
                  <a:lnTo>
                    <a:pt x="5084" y="114098"/>
                  </a:lnTo>
                  <a:lnTo>
                    <a:pt x="3559" y="114098"/>
                  </a:lnTo>
                  <a:lnTo>
                    <a:pt x="2542" y="115081"/>
                  </a:lnTo>
                  <a:lnTo>
                    <a:pt x="2542" y="115081"/>
                  </a:lnTo>
                  <a:lnTo>
                    <a:pt x="2033" y="115081"/>
                  </a:lnTo>
                  <a:lnTo>
                    <a:pt x="0" y="115081"/>
                  </a:lnTo>
                  <a:lnTo>
                    <a:pt x="0" y="116065"/>
                  </a:lnTo>
                  <a:lnTo>
                    <a:pt x="0" y="119016"/>
                  </a:lnTo>
                  <a:lnTo>
                    <a:pt x="0" y="120000"/>
                  </a:lnTo>
                  <a:lnTo>
                    <a:pt x="1016" y="119016"/>
                  </a:lnTo>
                  <a:lnTo>
                    <a:pt x="26440" y="118032"/>
                  </a:lnTo>
                  <a:lnTo>
                    <a:pt x="25423" y="109180"/>
                  </a:lnTo>
                  <a:lnTo>
                    <a:pt x="72711" y="103278"/>
                  </a:lnTo>
                  <a:lnTo>
                    <a:pt x="97627" y="98360"/>
                  </a:lnTo>
                  <a:lnTo>
                    <a:pt x="100677" y="95409"/>
                  </a:lnTo>
                  <a:lnTo>
                    <a:pt x="102711" y="92459"/>
                  </a:lnTo>
                  <a:close/>
                </a:path>
              </a:pathLst>
            </a:custGeom>
            <a:solidFill>
              <a:srgbClr val="29AFA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36" name="Google Shape;536;p50"/>
            <p:cNvSpPr/>
            <p:nvPr/>
          </p:nvSpPr>
          <p:spPr>
            <a:xfrm>
              <a:off x="6706417" y="2426214"/>
              <a:ext cx="362700" cy="315300"/>
            </a:xfrm>
            <a:custGeom>
              <a:rect b="b" l="l" r="r" t="t"/>
              <a:pathLst>
                <a:path extrusionOk="0" h="120000" w="120000">
                  <a:moveTo>
                    <a:pt x="112440" y="104796"/>
                  </a:moveTo>
                  <a:cubicBezTo>
                    <a:pt x="112440" y="103167"/>
                    <a:pt x="112440" y="103167"/>
                    <a:pt x="112440" y="103167"/>
                  </a:cubicBezTo>
                  <a:cubicBezTo>
                    <a:pt x="112440" y="102624"/>
                    <a:pt x="112440" y="102624"/>
                    <a:pt x="112440" y="102624"/>
                  </a:cubicBezTo>
                  <a:cubicBezTo>
                    <a:pt x="114330" y="102624"/>
                    <a:pt x="114330" y="102624"/>
                    <a:pt x="114330" y="102624"/>
                  </a:cubicBezTo>
                  <a:cubicBezTo>
                    <a:pt x="114803" y="102624"/>
                    <a:pt x="114803" y="102624"/>
                    <a:pt x="114803" y="102624"/>
                  </a:cubicBezTo>
                  <a:cubicBezTo>
                    <a:pt x="115275" y="102081"/>
                    <a:pt x="115275" y="102081"/>
                    <a:pt x="115275" y="102081"/>
                  </a:cubicBezTo>
                  <a:cubicBezTo>
                    <a:pt x="116220" y="101538"/>
                    <a:pt x="116220" y="101538"/>
                    <a:pt x="116220" y="101538"/>
                  </a:cubicBezTo>
                  <a:cubicBezTo>
                    <a:pt x="117637" y="101538"/>
                    <a:pt x="117637" y="101538"/>
                    <a:pt x="117637" y="101538"/>
                  </a:cubicBezTo>
                  <a:cubicBezTo>
                    <a:pt x="119055" y="100995"/>
                    <a:pt x="119055" y="100995"/>
                    <a:pt x="119055" y="100995"/>
                  </a:cubicBezTo>
                  <a:cubicBezTo>
                    <a:pt x="120000" y="99366"/>
                    <a:pt x="120000" y="99366"/>
                    <a:pt x="120000" y="99366"/>
                  </a:cubicBezTo>
                  <a:cubicBezTo>
                    <a:pt x="120000" y="96108"/>
                    <a:pt x="120000" y="96108"/>
                    <a:pt x="120000" y="96108"/>
                  </a:cubicBezTo>
                  <a:cubicBezTo>
                    <a:pt x="120000" y="93936"/>
                    <a:pt x="120000" y="93936"/>
                    <a:pt x="120000" y="93936"/>
                  </a:cubicBezTo>
                  <a:cubicBezTo>
                    <a:pt x="120000" y="92850"/>
                    <a:pt x="120000" y="92850"/>
                    <a:pt x="120000" y="92850"/>
                  </a:cubicBezTo>
                  <a:cubicBezTo>
                    <a:pt x="118110" y="91221"/>
                    <a:pt x="118110" y="91221"/>
                    <a:pt x="118110" y="91221"/>
                  </a:cubicBezTo>
                  <a:cubicBezTo>
                    <a:pt x="118110" y="89592"/>
                    <a:pt x="118110" y="89592"/>
                    <a:pt x="118110" y="89592"/>
                  </a:cubicBezTo>
                  <a:cubicBezTo>
                    <a:pt x="118582" y="87420"/>
                    <a:pt x="118582" y="87420"/>
                    <a:pt x="118582" y="87420"/>
                  </a:cubicBezTo>
                  <a:cubicBezTo>
                    <a:pt x="116220" y="87420"/>
                    <a:pt x="116220" y="87420"/>
                    <a:pt x="116220" y="87420"/>
                  </a:cubicBezTo>
                  <a:cubicBezTo>
                    <a:pt x="114803" y="90135"/>
                    <a:pt x="114803" y="90135"/>
                    <a:pt x="114803" y="90135"/>
                  </a:cubicBezTo>
                  <a:cubicBezTo>
                    <a:pt x="114803" y="87420"/>
                    <a:pt x="114803" y="87420"/>
                    <a:pt x="114803" y="87420"/>
                  </a:cubicBezTo>
                  <a:cubicBezTo>
                    <a:pt x="112440" y="84705"/>
                    <a:pt x="112440" y="84705"/>
                    <a:pt x="112440" y="84705"/>
                  </a:cubicBezTo>
                  <a:cubicBezTo>
                    <a:pt x="112913" y="82533"/>
                    <a:pt x="112913" y="82533"/>
                    <a:pt x="112913" y="82533"/>
                  </a:cubicBezTo>
                  <a:cubicBezTo>
                    <a:pt x="113385" y="79276"/>
                    <a:pt x="113385" y="79276"/>
                    <a:pt x="113385" y="79276"/>
                  </a:cubicBezTo>
                  <a:cubicBezTo>
                    <a:pt x="111496" y="73303"/>
                    <a:pt x="111496" y="73303"/>
                    <a:pt x="111496" y="73303"/>
                  </a:cubicBezTo>
                  <a:cubicBezTo>
                    <a:pt x="109606" y="71131"/>
                    <a:pt x="109606" y="71131"/>
                    <a:pt x="109606" y="71131"/>
                  </a:cubicBezTo>
                  <a:cubicBezTo>
                    <a:pt x="103464" y="66244"/>
                    <a:pt x="103464" y="66244"/>
                    <a:pt x="103464" y="66244"/>
                  </a:cubicBezTo>
                  <a:cubicBezTo>
                    <a:pt x="102047" y="67330"/>
                    <a:pt x="102047" y="67330"/>
                    <a:pt x="102047" y="67330"/>
                  </a:cubicBezTo>
                  <a:cubicBezTo>
                    <a:pt x="98267" y="64072"/>
                    <a:pt x="98267" y="64072"/>
                    <a:pt x="98267" y="64072"/>
                  </a:cubicBezTo>
                  <a:cubicBezTo>
                    <a:pt x="95433" y="60814"/>
                    <a:pt x="95433" y="60814"/>
                    <a:pt x="95433" y="60814"/>
                  </a:cubicBezTo>
                  <a:cubicBezTo>
                    <a:pt x="95433" y="57556"/>
                    <a:pt x="95433" y="57556"/>
                    <a:pt x="95433" y="57556"/>
                  </a:cubicBezTo>
                  <a:cubicBezTo>
                    <a:pt x="96377" y="54298"/>
                    <a:pt x="96377" y="54298"/>
                    <a:pt x="96377" y="54298"/>
                  </a:cubicBezTo>
                  <a:cubicBezTo>
                    <a:pt x="96850" y="52126"/>
                    <a:pt x="96850" y="52126"/>
                    <a:pt x="96850" y="52126"/>
                  </a:cubicBezTo>
                  <a:cubicBezTo>
                    <a:pt x="97322" y="49411"/>
                    <a:pt x="97322" y="49411"/>
                    <a:pt x="97322" y="49411"/>
                  </a:cubicBezTo>
                  <a:cubicBezTo>
                    <a:pt x="98740" y="45610"/>
                    <a:pt x="98740" y="45610"/>
                    <a:pt x="98740" y="45610"/>
                  </a:cubicBezTo>
                  <a:cubicBezTo>
                    <a:pt x="97322" y="43438"/>
                    <a:pt x="97322" y="43438"/>
                    <a:pt x="97322" y="43438"/>
                  </a:cubicBezTo>
                  <a:cubicBezTo>
                    <a:pt x="95433" y="41266"/>
                    <a:pt x="95433" y="41266"/>
                    <a:pt x="95433" y="41266"/>
                  </a:cubicBezTo>
                  <a:cubicBezTo>
                    <a:pt x="92598" y="41266"/>
                    <a:pt x="92598" y="41266"/>
                    <a:pt x="92598" y="41266"/>
                  </a:cubicBezTo>
                  <a:cubicBezTo>
                    <a:pt x="91181" y="42352"/>
                    <a:pt x="91181" y="42352"/>
                    <a:pt x="91181" y="42352"/>
                  </a:cubicBezTo>
                  <a:cubicBezTo>
                    <a:pt x="90236" y="43981"/>
                    <a:pt x="90236" y="43981"/>
                    <a:pt x="90236" y="43981"/>
                  </a:cubicBezTo>
                  <a:cubicBezTo>
                    <a:pt x="87874" y="41266"/>
                    <a:pt x="87874" y="41266"/>
                    <a:pt x="87874" y="41266"/>
                  </a:cubicBezTo>
                  <a:cubicBezTo>
                    <a:pt x="87874" y="36380"/>
                    <a:pt x="87874" y="36380"/>
                    <a:pt x="87874" y="36380"/>
                  </a:cubicBezTo>
                  <a:cubicBezTo>
                    <a:pt x="85511" y="32579"/>
                    <a:pt x="85511" y="32579"/>
                    <a:pt x="85511" y="32579"/>
                  </a:cubicBezTo>
                  <a:cubicBezTo>
                    <a:pt x="77007" y="24434"/>
                    <a:pt x="77007" y="24434"/>
                    <a:pt x="77007" y="24434"/>
                  </a:cubicBezTo>
                  <a:cubicBezTo>
                    <a:pt x="73700" y="17918"/>
                    <a:pt x="73700" y="17918"/>
                    <a:pt x="73700" y="17918"/>
                  </a:cubicBezTo>
                  <a:cubicBezTo>
                    <a:pt x="73700" y="11945"/>
                    <a:pt x="73700" y="11945"/>
                    <a:pt x="73700" y="11945"/>
                  </a:cubicBezTo>
                  <a:cubicBezTo>
                    <a:pt x="73700" y="5972"/>
                    <a:pt x="73700" y="5972"/>
                    <a:pt x="73700" y="5972"/>
                  </a:cubicBezTo>
                  <a:cubicBezTo>
                    <a:pt x="74645" y="5429"/>
                    <a:pt x="74645" y="5429"/>
                    <a:pt x="74645" y="5429"/>
                  </a:cubicBezTo>
                  <a:cubicBezTo>
                    <a:pt x="68976" y="0"/>
                    <a:pt x="68976" y="0"/>
                    <a:pt x="68976" y="0"/>
                  </a:cubicBezTo>
                  <a:cubicBezTo>
                    <a:pt x="0" y="1085"/>
                    <a:pt x="0" y="1085"/>
                    <a:pt x="0" y="1085"/>
                  </a:cubicBezTo>
                  <a:cubicBezTo>
                    <a:pt x="472" y="2171"/>
                    <a:pt x="472" y="2171"/>
                    <a:pt x="472" y="2171"/>
                  </a:cubicBezTo>
                  <a:cubicBezTo>
                    <a:pt x="1889" y="3257"/>
                    <a:pt x="1889" y="3257"/>
                    <a:pt x="1889" y="3257"/>
                  </a:cubicBezTo>
                  <a:cubicBezTo>
                    <a:pt x="2362" y="5972"/>
                    <a:pt x="2362" y="5972"/>
                    <a:pt x="2362" y="5972"/>
                  </a:cubicBezTo>
                  <a:cubicBezTo>
                    <a:pt x="1417" y="7058"/>
                    <a:pt x="1417" y="7058"/>
                    <a:pt x="1417" y="7058"/>
                  </a:cubicBezTo>
                  <a:cubicBezTo>
                    <a:pt x="2362" y="8687"/>
                    <a:pt x="2362" y="8687"/>
                    <a:pt x="2362" y="8687"/>
                  </a:cubicBezTo>
                  <a:cubicBezTo>
                    <a:pt x="2362" y="8687"/>
                    <a:pt x="1889" y="8687"/>
                    <a:pt x="2362" y="9230"/>
                  </a:cubicBezTo>
                  <a:cubicBezTo>
                    <a:pt x="2834" y="9773"/>
                    <a:pt x="5196" y="10316"/>
                    <a:pt x="5196" y="10316"/>
                  </a:cubicBezTo>
                  <a:cubicBezTo>
                    <a:pt x="5669" y="13574"/>
                    <a:pt x="5669" y="13574"/>
                    <a:pt x="5669" y="13574"/>
                  </a:cubicBezTo>
                  <a:cubicBezTo>
                    <a:pt x="6614" y="15746"/>
                    <a:pt x="6614" y="15746"/>
                    <a:pt x="6614" y="15746"/>
                  </a:cubicBezTo>
                  <a:cubicBezTo>
                    <a:pt x="6614" y="15746"/>
                    <a:pt x="6614" y="15746"/>
                    <a:pt x="6614" y="15746"/>
                  </a:cubicBezTo>
                  <a:cubicBezTo>
                    <a:pt x="8503" y="19004"/>
                    <a:pt x="8503" y="19004"/>
                    <a:pt x="8503" y="19004"/>
                  </a:cubicBezTo>
                  <a:cubicBezTo>
                    <a:pt x="9448" y="21176"/>
                    <a:pt x="9448" y="21176"/>
                    <a:pt x="9448" y="21176"/>
                  </a:cubicBezTo>
                  <a:cubicBezTo>
                    <a:pt x="13700" y="21176"/>
                    <a:pt x="13700" y="21176"/>
                    <a:pt x="13700" y="21176"/>
                  </a:cubicBezTo>
                  <a:cubicBezTo>
                    <a:pt x="14645" y="21176"/>
                    <a:pt x="14645" y="21176"/>
                    <a:pt x="14645" y="21176"/>
                  </a:cubicBezTo>
                  <a:cubicBezTo>
                    <a:pt x="14645" y="23891"/>
                    <a:pt x="14645" y="23891"/>
                    <a:pt x="14645" y="23891"/>
                  </a:cubicBezTo>
                  <a:cubicBezTo>
                    <a:pt x="13228" y="27149"/>
                    <a:pt x="13228" y="27149"/>
                    <a:pt x="13228" y="27149"/>
                  </a:cubicBezTo>
                  <a:cubicBezTo>
                    <a:pt x="11811" y="29864"/>
                    <a:pt x="11811" y="29864"/>
                    <a:pt x="11811" y="29864"/>
                  </a:cubicBezTo>
                  <a:cubicBezTo>
                    <a:pt x="14645" y="33122"/>
                    <a:pt x="14645" y="33122"/>
                    <a:pt x="14645" y="33122"/>
                  </a:cubicBezTo>
                  <a:cubicBezTo>
                    <a:pt x="15590" y="36380"/>
                    <a:pt x="15590" y="36380"/>
                    <a:pt x="15590" y="36380"/>
                  </a:cubicBezTo>
                  <a:cubicBezTo>
                    <a:pt x="17007" y="37466"/>
                    <a:pt x="17007" y="37466"/>
                    <a:pt x="17007" y="37466"/>
                  </a:cubicBezTo>
                  <a:cubicBezTo>
                    <a:pt x="19842" y="39095"/>
                    <a:pt x="19842" y="39095"/>
                    <a:pt x="19842" y="39095"/>
                  </a:cubicBezTo>
                  <a:cubicBezTo>
                    <a:pt x="19842" y="95565"/>
                    <a:pt x="19842" y="95565"/>
                    <a:pt x="19842" y="95565"/>
                  </a:cubicBezTo>
                  <a:cubicBezTo>
                    <a:pt x="19842" y="109140"/>
                    <a:pt x="19842" y="109140"/>
                    <a:pt x="19842" y="109140"/>
                  </a:cubicBezTo>
                  <a:cubicBezTo>
                    <a:pt x="101574" y="106968"/>
                    <a:pt x="101574" y="106968"/>
                    <a:pt x="101574" y="106968"/>
                  </a:cubicBezTo>
                  <a:cubicBezTo>
                    <a:pt x="102047" y="110226"/>
                    <a:pt x="102047" y="110226"/>
                    <a:pt x="102047" y="110226"/>
                  </a:cubicBezTo>
                  <a:cubicBezTo>
                    <a:pt x="96850" y="120000"/>
                    <a:pt x="96850" y="120000"/>
                    <a:pt x="96850" y="120000"/>
                  </a:cubicBezTo>
                  <a:cubicBezTo>
                    <a:pt x="110078" y="118914"/>
                    <a:pt x="110078" y="118914"/>
                    <a:pt x="110078" y="118914"/>
                  </a:cubicBezTo>
                  <a:cubicBezTo>
                    <a:pt x="110551" y="117285"/>
                    <a:pt x="110551" y="117285"/>
                    <a:pt x="110551" y="117285"/>
                  </a:cubicBezTo>
                  <a:cubicBezTo>
                    <a:pt x="111496" y="115656"/>
                    <a:pt x="111496" y="115656"/>
                    <a:pt x="111496" y="115656"/>
                  </a:cubicBezTo>
                  <a:cubicBezTo>
                    <a:pt x="111496" y="115656"/>
                    <a:pt x="112440" y="115113"/>
                    <a:pt x="111968" y="114570"/>
                  </a:cubicBezTo>
                  <a:cubicBezTo>
                    <a:pt x="111968" y="114027"/>
                    <a:pt x="111023" y="112398"/>
                    <a:pt x="111023" y="112398"/>
                  </a:cubicBezTo>
                  <a:cubicBezTo>
                    <a:pt x="110551" y="111855"/>
                    <a:pt x="110551" y="111855"/>
                    <a:pt x="110551" y="111855"/>
                  </a:cubicBezTo>
                  <a:cubicBezTo>
                    <a:pt x="111023" y="110769"/>
                    <a:pt x="111023" y="110769"/>
                    <a:pt x="111023" y="110769"/>
                  </a:cubicBezTo>
                  <a:cubicBezTo>
                    <a:pt x="111968" y="110226"/>
                    <a:pt x="111968" y="110226"/>
                    <a:pt x="111968" y="110226"/>
                  </a:cubicBezTo>
                  <a:cubicBezTo>
                    <a:pt x="112440" y="108597"/>
                    <a:pt x="112440" y="108597"/>
                    <a:pt x="112440" y="108597"/>
                  </a:cubicBezTo>
                  <a:cubicBezTo>
                    <a:pt x="112440" y="106968"/>
                    <a:pt x="112440" y="106968"/>
                    <a:pt x="112440" y="106968"/>
                  </a:cubicBezTo>
                  <a:cubicBezTo>
                    <a:pt x="112440" y="105339"/>
                    <a:pt x="112440" y="105339"/>
                    <a:pt x="112440" y="105339"/>
                  </a:cubicBezTo>
                  <a:lnTo>
                    <a:pt x="112440" y="104796"/>
                  </a:lnTo>
                  <a:close/>
                </a:path>
              </a:pathLst>
            </a:custGeom>
            <a:solidFill>
              <a:srgbClr val="1E4E7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37" name="Google Shape;537;p50"/>
            <p:cNvSpPr/>
            <p:nvPr/>
          </p:nvSpPr>
          <p:spPr>
            <a:xfrm>
              <a:off x="6642332" y="1820781"/>
              <a:ext cx="350700" cy="408000"/>
            </a:xfrm>
            <a:custGeom>
              <a:rect b="b" l="l" r="r" t="t"/>
              <a:pathLst>
                <a:path extrusionOk="0" h="120000" w="120000">
                  <a:moveTo>
                    <a:pt x="73846" y="69917"/>
                  </a:moveTo>
                  <a:lnTo>
                    <a:pt x="80192" y="66942"/>
                  </a:lnTo>
                  <a:lnTo>
                    <a:pt x="80192" y="55041"/>
                  </a:lnTo>
                  <a:lnTo>
                    <a:pt x="83076" y="53057"/>
                  </a:lnTo>
                  <a:lnTo>
                    <a:pt x="92884" y="45123"/>
                  </a:lnTo>
                  <a:lnTo>
                    <a:pt x="97500" y="39669"/>
                  </a:lnTo>
                  <a:lnTo>
                    <a:pt x="106730" y="34214"/>
                  </a:lnTo>
                  <a:lnTo>
                    <a:pt x="120000" y="27272"/>
                  </a:lnTo>
                  <a:lnTo>
                    <a:pt x="115384" y="26280"/>
                  </a:lnTo>
                  <a:lnTo>
                    <a:pt x="105576" y="25785"/>
                  </a:lnTo>
                  <a:lnTo>
                    <a:pt x="97500" y="24297"/>
                  </a:lnTo>
                  <a:lnTo>
                    <a:pt x="95769" y="25785"/>
                  </a:lnTo>
                  <a:lnTo>
                    <a:pt x="93461" y="27272"/>
                  </a:lnTo>
                  <a:lnTo>
                    <a:pt x="88846" y="27272"/>
                  </a:lnTo>
                  <a:lnTo>
                    <a:pt x="87115" y="25289"/>
                  </a:lnTo>
                  <a:lnTo>
                    <a:pt x="84807" y="23801"/>
                  </a:lnTo>
                  <a:lnTo>
                    <a:pt x="78461" y="22314"/>
                  </a:lnTo>
                  <a:lnTo>
                    <a:pt x="76730" y="22314"/>
                  </a:lnTo>
                  <a:lnTo>
                    <a:pt x="74423" y="21322"/>
                  </a:lnTo>
                  <a:lnTo>
                    <a:pt x="73846" y="20826"/>
                  </a:lnTo>
                  <a:lnTo>
                    <a:pt x="68653" y="20330"/>
                  </a:lnTo>
                  <a:lnTo>
                    <a:pt x="65769" y="17851"/>
                  </a:lnTo>
                  <a:lnTo>
                    <a:pt x="69230" y="19338"/>
                  </a:lnTo>
                  <a:lnTo>
                    <a:pt x="70961" y="17851"/>
                  </a:lnTo>
                  <a:lnTo>
                    <a:pt x="68653" y="17355"/>
                  </a:lnTo>
                  <a:lnTo>
                    <a:pt x="65769" y="17355"/>
                  </a:lnTo>
                  <a:lnTo>
                    <a:pt x="62884" y="17355"/>
                  </a:lnTo>
                  <a:lnTo>
                    <a:pt x="60576" y="17355"/>
                  </a:lnTo>
                  <a:lnTo>
                    <a:pt x="57692" y="17355"/>
                  </a:lnTo>
                  <a:lnTo>
                    <a:pt x="55961" y="19338"/>
                  </a:lnTo>
                  <a:lnTo>
                    <a:pt x="53653" y="19338"/>
                  </a:lnTo>
                  <a:lnTo>
                    <a:pt x="50192" y="16859"/>
                  </a:lnTo>
                  <a:lnTo>
                    <a:pt x="48461" y="16859"/>
                  </a:lnTo>
                  <a:lnTo>
                    <a:pt x="46153" y="16859"/>
                  </a:lnTo>
                  <a:lnTo>
                    <a:pt x="42115" y="15867"/>
                  </a:lnTo>
                  <a:lnTo>
                    <a:pt x="39230" y="11900"/>
                  </a:lnTo>
                  <a:lnTo>
                    <a:pt x="39230" y="11900"/>
                  </a:lnTo>
                  <a:lnTo>
                    <a:pt x="38076" y="9917"/>
                  </a:lnTo>
                  <a:lnTo>
                    <a:pt x="35769" y="9917"/>
                  </a:lnTo>
                  <a:lnTo>
                    <a:pt x="33461" y="9917"/>
                  </a:lnTo>
                  <a:lnTo>
                    <a:pt x="31730" y="9917"/>
                  </a:lnTo>
                  <a:lnTo>
                    <a:pt x="31153" y="7933"/>
                  </a:lnTo>
                  <a:lnTo>
                    <a:pt x="32884" y="5950"/>
                  </a:lnTo>
                  <a:lnTo>
                    <a:pt x="33461" y="3966"/>
                  </a:lnTo>
                  <a:lnTo>
                    <a:pt x="35769" y="2479"/>
                  </a:lnTo>
                  <a:lnTo>
                    <a:pt x="34615" y="991"/>
                  </a:lnTo>
                  <a:lnTo>
                    <a:pt x="34615" y="991"/>
                  </a:lnTo>
                  <a:lnTo>
                    <a:pt x="32307" y="0"/>
                  </a:lnTo>
                  <a:lnTo>
                    <a:pt x="32307" y="4958"/>
                  </a:lnTo>
                  <a:lnTo>
                    <a:pt x="31153" y="5950"/>
                  </a:lnTo>
                  <a:lnTo>
                    <a:pt x="30000" y="7933"/>
                  </a:lnTo>
                  <a:lnTo>
                    <a:pt x="0" y="7933"/>
                  </a:lnTo>
                  <a:lnTo>
                    <a:pt x="576" y="9917"/>
                  </a:lnTo>
                  <a:lnTo>
                    <a:pt x="576" y="11404"/>
                  </a:lnTo>
                  <a:lnTo>
                    <a:pt x="576" y="11900"/>
                  </a:lnTo>
                  <a:lnTo>
                    <a:pt x="2307" y="12892"/>
                  </a:lnTo>
                  <a:lnTo>
                    <a:pt x="2307" y="14876"/>
                  </a:lnTo>
                  <a:lnTo>
                    <a:pt x="1730" y="15371"/>
                  </a:lnTo>
                  <a:lnTo>
                    <a:pt x="576" y="16363"/>
                  </a:lnTo>
                  <a:lnTo>
                    <a:pt x="576" y="16859"/>
                  </a:lnTo>
                  <a:lnTo>
                    <a:pt x="576" y="18842"/>
                  </a:lnTo>
                  <a:lnTo>
                    <a:pt x="1153" y="19834"/>
                  </a:lnTo>
                  <a:lnTo>
                    <a:pt x="1730" y="22314"/>
                  </a:lnTo>
                  <a:lnTo>
                    <a:pt x="576" y="25289"/>
                  </a:lnTo>
                  <a:lnTo>
                    <a:pt x="1730" y="27768"/>
                  </a:lnTo>
                  <a:lnTo>
                    <a:pt x="3461" y="31735"/>
                  </a:lnTo>
                  <a:lnTo>
                    <a:pt x="5192" y="34710"/>
                  </a:lnTo>
                  <a:lnTo>
                    <a:pt x="5192" y="38677"/>
                  </a:lnTo>
                  <a:lnTo>
                    <a:pt x="5769" y="45619"/>
                  </a:lnTo>
                  <a:lnTo>
                    <a:pt x="5769" y="51570"/>
                  </a:lnTo>
                  <a:lnTo>
                    <a:pt x="5769" y="55537"/>
                  </a:lnTo>
                  <a:lnTo>
                    <a:pt x="6923" y="56528"/>
                  </a:lnTo>
                  <a:lnTo>
                    <a:pt x="6923" y="57520"/>
                  </a:lnTo>
                  <a:lnTo>
                    <a:pt x="6923" y="60495"/>
                  </a:lnTo>
                  <a:lnTo>
                    <a:pt x="8653" y="61487"/>
                  </a:lnTo>
                  <a:lnTo>
                    <a:pt x="9807" y="62975"/>
                  </a:lnTo>
                  <a:lnTo>
                    <a:pt x="10384" y="65454"/>
                  </a:lnTo>
                  <a:lnTo>
                    <a:pt x="10384" y="67438"/>
                  </a:lnTo>
                  <a:lnTo>
                    <a:pt x="10384" y="69917"/>
                  </a:lnTo>
                  <a:lnTo>
                    <a:pt x="9230" y="70413"/>
                  </a:lnTo>
                  <a:lnTo>
                    <a:pt x="9230" y="70413"/>
                  </a:lnTo>
                  <a:lnTo>
                    <a:pt x="9807" y="71404"/>
                  </a:lnTo>
                  <a:lnTo>
                    <a:pt x="7500" y="72892"/>
                  </a:lnTo>
                  <a:lnTo>
                    <a:pt x="6346" y="74380"/>
                  </a:lnTo>
                  <a:lnTo>
                    <a:pt x="4615" y="75371"/>
                  </a:lnTo>
                  <a:lnTo>
                    <a:pt x="4615" y="76363"/>
                  </a:lnTo>
                  <a:lnTo>
                    <a:pt x="4615" y="77355"/>
                  </a:lnTo>
                  <a:lnTo>
                    <a:pt x="5192" y="78347"/>
                  </a:lnTo>
                  <a:lnTo>
                    <a:pt x="6923" y="79338"/>
                  </a:lnTo>
                  <a:lnTo>
                    <a:pt x="6923" y="80826"/>
                  </a:lnTo>
                  <a:lnTo>
                    <a:pt x="9807" y="81322"/>
                  </a:lnTo>
                  <a:lnTo>
                    <a:pt x="10384" y="82809"/>
                  </a:lnTo>
                  <a:lnTo>
                    <a:pt x="12115" y="83801"/>
                  </a:lnTo>
                  <a:lnTo>
                    <a:pt x="10384" y="120000"/>
                  </a:lnTo>
                  <a:lnTo>
                    <a:pt x="99230" y="118512"/>
                  </a:lnTo>
                  <a:lnTo>
                    <a:pt x="99807" y="115537"/>
                  </a:lnTo>
                  <a:lnTo>
                    <a:pt x="99230" y="112561"/>
                  </a:lnTo>
                  <a:lnTo>
                    <a:pt x="95769" y="109090"/>
                  </a:lnTo>
                  <a:lnTo>
                    <a:pt x="92307" y="107107"/>
                  </a:lnTo>
                  <a:lnTo>
                    <a:pt x="90576" y="105619"/>
                  </a:lnTo>
                  <a:lnTo>
                    <a:pt x="86538" y="101157"/>
                  </a:lnTo>
                  <a:lnTo>
                    <a:pt x="79615" y="97685"/>
                  </a:lnTo>
                  <a:lnTo>
                    <a:pt x="75000" y="95702"/>
                  </a:lnTo>
                  <a:lnTo>
                    <a:pt x="72115" y="93719"/>
                  </a:lnTo>
                  <a:lnTo>
                    <a:pt x="72692" y="86280"/>
                  </a:lnTo>
                  <a:lnTo>
                    <a:pt x="73846" y="78842"/>
                  </a:lnTo>
                  <a:lnTo>
                    <a:pt x="72692" y="78842"/>
                  </a:lnTo>
                  <a:lnTo>
                    <a:pt x="70384" y="76363"/>
                  </a:lnTo>
                  <a:lnTo>
                    <a:pt x="72692" y="71900"/>
                  </a:lnTo>
                  <a:lnTo>
                    <a:pt x="73846" y="69917"/>
                  </a:lnTo>
                  <a:close/>
                </a:path>
              </a:pathLst>
            </a:custGeom>
            <a:solidFill>
              <a:srgbClr val="1E4E7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cxnSp>
          <p:nvCxnSpPr>
            <p:cNvPr id="538" name="Google Shape;538;p50"/>
            <p:cNvCxnSpPr/>
            <p:nvPr/>
          </p:nvCxnSpPr>
          <p:spPr>
            <a:xfrm>
              <a:off x="6881807" y="2014722"/>
              <a:ext cx="0" cy="0"/>
            </a:xfrm>
            <a:prstGeom prst="straightConnector1">
              <a:avLst/>
            </a:prstGeom>
            <a:noFill/>
            <a:ln cap="flat" cmpd="sng" w="9525">
              <a:solidFill>
                <a:srgbClr val="000000"/>
              </a:solidFill>
              <a:prstDash val="solid"/>
              <a:round/>
              <a:headEnd len="sm" w="sm" type="none"/>
              <a:tailEnd len="sm" w="sm" type="none"/>
            </a:ln>
          </p:spPr>
        </p:cxnSp>
        <p:cxnSp>
          <p:nvCxnSpPr>
            <p:cNvPr id="539" name="Google Shape;539;p50"/>
            <p:cNvCxnSpPr/>
            <p:nvPr/>
          </p:nvCxnSpPr>
          <p:spPr>
            <a:xfrm>
              <a:off x="6881807" y="2014722"/>
              <a:ext cx="0" cy="0"/>
            </a:xfrm>
            <a:prstGeom prst="straightConnector1">
              <a:avLst/>
            </a:prstGeom>
            <a:noFill/>
            <a:ln cap="flat" cmpd="sng" w="9525">
              <a:solidFill>
                <a:srgbClr val="FFFFFF"/>
              </a:solidFill>
              <a:prstDash val="solid"/>
              <a:miter lim="8000"/>
              <a:headEnd len="sm" w="sm" type="none"/>
              <a:tailEnd len="sm" w="sm" type="none"/>
            </a:ln>
          </p:spPr>
        </p:cxnSp>
        <p:sp>
          <p:nvSpPr>
            <p:cNvPr id="540" name="Google Shape;540;p50"/>
            <p:cNvSpPr/>
            <p:nvPr/>
          </p:nvSpPr>
          <p:spPr>
            <a:xfrm>
              <a:off x="6964443" y="1940518"/>
              <a:ext cx="409800" cy="386100"/>
            </a:xfrm>
            <a:custGeom>
              <a:rect b="b" l="l" r="r" t="t"/>
              <a:pathLst>
                <a:path extrusionOk="0" h="120000" w="120000">
                  <a:moveTo>
                    <a:pt x="0" y="22666"/>
                  </a:moveTo>
                  <a:cubicBezTo>
                    <a:pt x="836" y="21777"/>
                    <a:pt x="836" y="21777"/>
                    <a:pt x="836" y="21777"/>
                  </a:cubicBezTo>
                  <a:cubicBezTo>
                    <a:pt x="2508" y="21777"/>
                    <a:pt x="2508" y="21777"/>
                    <a:pt x="2508" y="21777"/>
                  </a:cubicBezTo>
                  <a:cubicBezTo>
                    <a:pt x="4599" y="20444"/>
                    <a:pt x="4599" y="20444"/>
                    <a:pt x="4599" y="20444"/>
                  </a:cubicBezTo>
                  <a:cubicBezTo>
                    <a:pt x="5017" y="19555"/>
                    <a:pt x="5017" y="19555"/>
                    <a:pt x="5017" y="19555"/>
                  </a:cubicBezTo>
                  <a:cubicBezTo>
                    <a:pt x="5853" y="17777"/>
                    <a:pt x="5853" y="17777"/>
                    <a:pt x="5853" y="17777"/>
                  </a:cubicBezTo>
                  <a:cubicBezTo>
                    <a:pt x="7108" y="16444"/>
                    <a:pt x="7108" y="16444"/>
                    <a:pt x="7108" y="16444"/>
                  </a:cubicBezTo>
                  <a:cubicBezTo>
                    <a:pt x="8362" y="16000"/>
                    <a:pt x="8362" y="16000"/>
                    <a:pt x="8362" y="16000"/>
                  </a:cubicBezTo>
                  <a:cubicBezTo>
                    <a:pt x="9616" y="16000"/>
                    <a:pt x="9616" y="16000"/>
                    <a:pt x="9616" y="16000"/>
                  </a:cubicBezTo>
                  <a:cubicBezTo>
                    <a:pt x="12125" y="16000"/>
                    <a:pt x="12125" y="16000"/>
                    <a:pt x="12125" y="16000"/>
                  </a:cubicBezTo>
                  <a:cubicBezTo>
                    <a:pt x="13379" y="15111"/>
                    <a:pt x="13379" y="15111"/>
                    <a:pt x="13379" y="15111"/>
                  </a:cubicBezTo>
                  <a:cubicBezTo>
                    <a:pt x="17560" y="12000"/>
                    <a:pt x="17560" y="12000"/>
                    <a:pt x="17560" y="12000"/>
                  </a:cubicBezTo>
                  <a:cubicBezTo>
                    <a:pt x="18815" y="11555"/>
                    <a:pt x="18815" y="11555"/>
                    <a:pt x="18815" y="11555"/>
                  </a:cubicBezTo>
                  <a:cubicBezTo>
                    <a:pt x="20487" y="9777"/>
                    <a:pt x="20487" y="9777"/>
                    <a:pt x="20487" y="9777"/>
                  </a:cubicBezTo>
                  <a:cubicBezTo>
                    <a:pt x="21742" y="7555"/>
                    <a:pt x="21742" y="7555"/>
                    <a:pt x="21742" y="7555"/>
                  </a:cubicBezTo>
                  <a:cubicBezTo>
                    <a:pt x="23414" y="6222"/>
                    <a:pt x="23414" y="6222"/>
                    <a:pt x="23414" y="6222"/>
                  </a:cubicBezTo>
                  <a:cubicBezTo>
                    <a:pt x="25505" y="4000"/>
                    <a:pt x="25505" y="4000"/>
                    <a:pt x="25505" y="4000"/>
                  </a:cubicBezTo>
                  <a:cubicBezTo>
                    <a:pt x="27177" y="1777"/>
                    <a:pt x="27177" y="1777"/>
                    <a:pt x="27177" y="1777"/>
                  </a:cubicBezTo>
                  <a:cubicBezTo>
                    <a:pt x="29268" y="444"/>
                    <a:pt x="29268" y="444"/>
                    <a:pt x="29268" y="444"/>
                  </a:cubicBezTo>
                  <a:cubicBezTo>
                    <a:pt x="32195" y="0"/>
                    <a:pt x="32195" y="0"/>
                    <a:pt x="32195" y="0"/>
                  </a:cubicBezTo>
                  <a:cubicBezTo>
                    <a:pt x="33449" y="0"/>
                    <a:pt x="33449" y="0"/>
                    <a:pt x="33449" y="0"/>
                  </a:cubicBezTo>
                  <a:cubicBezTo>
                    <a:pt x="35540" y="888"/>
                    <a:pt x="35540" y="888"/>
                    <a:pt x="35540" y="888"/>
                  </a:cubicBezTo>
                  <a:cubicBezTo>
                    <a:pt x="34703" y="1333"/>
                    <a:pt x="34703" y="1333"/>
                    <a:pt x="34703" y="1333"/>
                  </a:cubicBezTo>
                  <a:cubicBezTo>
                    <a:pt x="33031" y="2222"/>
                    <a:pt x="33031" y="2222"/>
                    <a:pt x="33031" y="2222"/>
                  </a:cubicBezTo>
                  <a:cubicBezTo>
                    <a:pt x="31358" y="2666"/>
                    <a:pt x="31358" y="2666"/>
                    <a:pt x="31358" y="2666"/>
                  </a:cubicBezTo>
                  <a:cubicBezTo>
                    <a:pt x="31777" y="3555"/>
                    <a:pt x="31777" y="3555"/>
                    <a:pt x="31777" y="3555"/>
                  </a:cubicBezTo>
                  <a:cubicBezTo>
                    <a:pt x="29268" y="6222"/>
                    <a:pt x="29268" y="6222"/>
                    <a:pt x="29268" y="6222"/>
                  </a:cubicBezTo>
                  <a:cubicBezTo>
                    <a:pt x="29268" y="6222"/>
                    <a:pt x="28432" y="6222"/>
                    <a:pt x="28432" y="6666"/>
                  </a:cubicBezTo>
                  <a:cubicBezTo>
                    <a:pt x="28432" y="7111"/>
                    <a:pt x="27177" y="10222"/>
                    <a:pt x="27177" y="10222"/>
                  </a:cubicBezTo>
                  <a:cubicBezTo>
                    <a:pt x="27177" y="8444"/>
                    <a:pt x="27177" y="8444"/>
                    <a:pt x="27177" y="8444"/>
                  </a:cubicBezTo>
                  <a:cubicBezTo>
                    <a:pt x="26341" y="7555"/>
                    <a:pt x="26341" y="7555"/>
                    <a:pt x="26341" y="7555"/>
                  </a:cubicBezTo>
                  <a:cubicBezTo>
                    <a:pt x="25923" y="12000"/>
                    <a:pt x="25923" y="12000"/>
                    <a:pt x="25923" y="12000"/>
                  </a:cubicBezTo>
                  <a:cubicBezTo>
                    <a:pt x="25923" y="14666"/>
                    <a:pt x="25923" y="14666"/>
                    <a:pt x="25923" y="14666"/>
                  </a:cubicBezTo>
                  <a:cubicBezTo>
                    <a:pt x="27177" y="13777"/>
                    <a:pt x="27177" y="13777"/>
                    <a:pt x="27177" y="13777"/>
                  </a:cubicBezTo>
                  <a:cubicBezTo>
                    <a:pt x="28013" y="12888"/>
                    <a:pt x="28013" y="12888"/>
                    <a:pt x="28013" y="12888"/>
                  </a:cubicBezTo>
                  <a:cubicBezTo>
                    <a:pt x="28432" y="12888"/>
                    <a:pt x="28432" y="12888"/>
                    <a:pt x="28432" y="12888"/>
                  </a:cubicBezTo>
                  <a:cubicBezTo>
                    <a:pt x="28850" y="13777"/>
                    <a:pt x="28850" y="13777"/>
                    <a:pt x="28850" y="13777"/>
                  </a:cubicBezTo>
                  <a:cubicBezTo>
                    <a:pt x="30104" y="13777"/>
                    <a:pt x="30104" y="13777"/>
                    <a:pt x="30104" y="13777"/>
                  </a:cubicBezTo>
                  <a:cubicBezTo>
                    <a:pt x="30940" y="13333"/>
                    <a:pt x="30940" y="13333"/>
                    <a:pt x="30940" y="13333"/>
                  </a:cubicBezTo>
                  <a:cubicBezTo>
                    <a:pt x="32195" y="12444"/>
                    <a:pt x="32195" y="12444"/>
                    <a:pt x="32195" y="12444"/>
                  </a:cubicBezTo>
                  <a:cubicBezTo>
                    <a:pt x="34285" y="12888"/>
                    <a:pt x="34285" y="12888"/>
                    <a:pt x="34285" y="12888"/>
                  </a:cubicBezTo>
                  <a:cubicBezTo>
                    <a:pt x="38466" y="15111"/>
                    <a:pt x="38466" y="15111"/>
                    <a:pt x="38466" y="15111"/>
                  </a:cubicBezTo>
                  <a:cubicBezTo>
                    <a:pt x="40975" y="18222"/>
                    <a:pt x="40975" y="18222"/>
                    <a:pt x="40975" y="18222"/>
                  </a:cubicBezTo>
                  <a:cubicBezTo>
                    <a:pt x="42648" y="19555"/>
                    <a:pt x="42648" y="19555"/>
                    <a:pt x="42648" y="19555"/>
                  </a:cubicBezTo>
                  <a:cubicBezTo>
                    <a:pt x="46411" y="20000"/>
                    <a:pt x="46411" y="20000"/>
                    <a:pt x="46411" y="20000"/>
                  </a:cubicBezTo>
                  <a:cubicBezTo>
                    <a:pt x="47665" y="19555"/>
                    <a:pt x="47665" y="19555"/>
                    <a:pt x="47665" y="19555"/>
                  </a:cubicBezTo>
                  <a:cubicBezTo>
                    <a:pt x="50592" y="20444"/>
                    <a:pt x="50592" y="20444"/>
                    <a:pt x="50592" y="20444"/>
                  </a:cubicBezTo>
                  <a:cubicBezTo>
                    <a:pt x="53101" y="21333"/>
                    <a:pt x="53101" y="21333"/>
                    <a:pt x="53101" y="21333"/>
                  </a:cubicBezTo>
                  <a:cubicBezTo>
                    <a:pt x="54355" y="19555"/>
                    <a:pt x="54355" y="19555"/>
                    <a:pt x="54355" y="19555"/>
                  </a:cubicBezTo>
                  <a:cubicBezTo>
                    <a:pt x="56445" y="17333"/>
                    <a:pt x="56445" y="17333"/>
                    <a:pt x="56445" y="17333"/>
                  </a:cubicBezTo>
                  <a:cubicBezTo>
                    <a:pt x="58118" y="15555"/>
                    <a:pt x="58118" y="15555"/>
                    <a:pt x="58118" y="15555"/>
                  </a:cubicBezTo>
                  <a:cubicBezTo>
                    <a:pt x="61881" y="14666"/>
                    <a:pt x="61881" y="14666"/>
                    <a:pt x="61881" y="14666"/>
                  </a:cubicBezTo>
                  <a:cubicBezTo>
                    <a:pt x="64390" y="13777"/>
                    <a:pt x="64390" y="13777"/>
                    <a:pt x="64390" y="13777"/>
                  </a:cubicBezTo>
                  <a:cubicBezTo>
                    <a:pt x="66898" y="13777"/>
                    <a:pt x="66898" y="13777"/>
                    <a:pt x="66898" y="13777"/>
                  </a:cubicBezTo>
                  <a:cubicBezTo>
                    <a:pt x="70662" y="12444"/>
                    <a:pt x="70662" y="12444"/>
                    <a:pt x="70662" y="12444"/>
                  </a:cubicBezTo>
                  <a:cubicBezTo>
                    <a:pt x="73170" y="11555"/>
                    <a:pt x="73170" y="11555"/>
                    <a:pt x="73170" y="11555"/>
                  </a:cubicBezTo>
                  <a:cubicBezTo>
                    <a:pt x="74425" y="12444"/>
                    <a:pt x="74425" y="12444"/>
                    <a:pt x="74425" y="12444"/>
                  </a:cubicBezTo>
                  <a:cubicBezTo>
                    <a:pt x="75261" y="16000"/>
                    <a:pt x="75261" y="16000"/>
                    <a:pt x="75261" y="16000"/>
                  </a:cubicBezTo>
                  <a:cubicBezTo>
                    <a:pt x="79860" y="16888"/>
                    <a:pt x="79860" y="16888"/>
                    <a:pt x="79860" y="16888"/>
                  </a:cubicBezTo>
                  <a:cubicBezTo>
                    <a:pt x="82787" y="16888"/>
                    <a:pt x="82787" y="16888"/>
                    <a:pt x="82787" y="16888"/>
                  </a:cubicBezTo>
                  <a:cubicBezTo>
                    <a:pt x="84878" y="17333"/>
                    <a:pt x="84878" y="17333"/>
                    <a:pt x="84878" y="17333"/>
                  </a:cubicBezTo>
                  <a:cubicBezTo>
                    <a:pt x="86550" y="19555"/>
                    <a:pt x="86550" y="19555"/>
                    <a:pt x="86550" y="19555"/>
                  </a:cubicBezTo>
                  <a:cubicBezTo>
                    <a:pt x="89059" y="22666"/>
                    <a:pt x="89059" y="22666"/>
                    <a:pt x="89059" y="22666"/>
                  </a:cubicBezTo>
                  <a:cubicBezTo>
                    <a:pt x="89895" y="23555"/>
                    <a:pt x="89895" y="23555"/>
                    <a:pt x="89895" y="23555"/>
                  </a:cubicBezTo>
                  <a:cubicBezTo>
                    <a:pt x="89895" y="23555"/>
                    <a:pt x="90313" y="24000"/>
                    <a:pt x="90731" y="24444"/>
                  </a:cubicBezTo>
                  <a:cubicBezTo>
                    <a:pt x="91149" y="24888"/>
                    <a:pt x="91567" y="25777"/>
                    <a:pt x="91567" y="25777"/>
                  </a:cubicBezTo>
                  <a:cubicBezTo>
                    <a:pt x="93658" y="26222"/>
                    <a:pt x="93658" y="26222"/>
                    <a:pt x="93658" y="26222"/>
                  </a:cubicBezTo>
                  <a:cubicBezTo>
                    <a:pt x="93658" y="26222"/>
                    <a:pt x="94494" y="25333"/>
                    <a:pt x="94494" y="25333"/>
                  </a:cubicBezTo>
                  <a:cubicBezTo>
                    <a:pt x="94494" y="24888"/>
                    <a:pt x="96167" y="24000"/>
                    <a:pt x="96167" y="24000"/>
                  </a:cubicBezTo>
                  <a:cubicBezTo>
                    <a:pt x="97003" y="24888"/>
                    <a:pt x="97003" y="24888"/>
                    <a:pt x="97003" y="24888"/>
                  </a:cubicBezTo>
                  <a:cubicBezTo>
                    <a:pt x="97003" y="24888"/>
                    <a:pt x="97839" y="25333"/>
                    <a:pt x="97003" y="25777"/>
                  </a:cubicBezTo>
                  <a:cubicBezTo>
                    <a:pt x="96585" y="25777"/>
                    <a:pt x="96167" y="26666"/>
                    <a:pt x="95749" y="26666"/>
                  </a:cubicBezTo>
                  <a:cubicBezTo>
                    <a:pt x="94912" y="26666"/>
                    <a:pt x="94076" y="26666"/>
                    <a:pt x="94076" y="26666"/>
                  </a:cubicBezTo>
                  <a:cubicBezTo>
                    <a:pt x="92404" y="26666"/>
                    <a:pt x="92404" y="26666"/>
                    <a:pt x="92404" y="26666"/>
                  </a:cubicBezTo>
                  <a:cubicBezTo>
                    <a:pt x="91567" y="27555"/>
                    <a:pt x="91567" y="27555"/>
                    <a:pt x="91567" y="27555"/>
                  </a:cubicBezTo>
                  <a:cubicBezTo>
                    <a:pt x="86968" y="27555"/>
                    <a:pt x="86968" y="27555"/>
                    <a:pt x="86968" y="27555"/>
                  </a:cubicBezTo>
                  <a:cubicBezTo>
                    <a:pt x="85714" y="28000"/>
                    <a:pt x="85714" y="28000"/>
                    <a:pt x="85714" y="28000"/>
                  </a:cubicBezTo>
                  <a:cubicBezTo>
                    <a:pt x="84041" y="27111"/>
                    <a:pt x="84041" y="27111"/>
                    <a:pt x="84041" y="27111"/>
                  </a:cubicBezTo>
                  <a:cubicBezTo>
                    <a:pt x="82369" y="26222"/>
                    <a:pt x="82369" y="26222"/>
                    <a:pt x="82369" y="26222"/>
                  </a:cubicBezTo>
                  <a:cubicBezTo>
                    <a:pt x="80696" y="28444"/>
                    <a:pt x="80696" y="28444"/>
                    <a:pt x="80696" y="28444"/>
                  </a:cubicBezTo>
                  <a:cubicBezTo>
                    <a:pt x="81114" y="29777"/>
                    <a:pt x="81114" y="29777"/>
                    <a:pt x="81114" y="29777"/>
                  </a:cubicBezTo>
                  <a:cubicBezTo>
                    <a:pt x="81114" y="30666"/>
                    <a:pt x="81114" y="30666"/>
                    <a:pt x="81114" y="30666"/>
                  </a:cubicBezTo>
                  <a:cubicBezTo>
                    <a:pt x="81114" y="30666"/>
                    <a:pt x="81114" y="31555"/>
                    <a:pt x="81533" y="31555"/>
                  </a:cubicBezTo>
                  <a:cubicBezTo>
                    <a:pt x="81533" y="31555"/>
                    <a:pt x="81951" y="32000"/>
                    <a:pt x="81951" y="32000"/>
                  </a:cubicBezTo>
                  <a:cubicBezTo>
                    <a:pt x="84041" y="32888"/>
                    <a:pt x="84041" y="32888"/>
                    <a:pt x="84041" y="32888"/>
                  </a:cubicBezTo>
                  <a:cubicBezTo>
                    <a:pt x="84878" y="32000"/>
                    <a:pt x="84878" y="32000"/>
                    <a:pt x="84878" y="32000"/>
                  </a:cubicBezTo>
                  <a:cubicBezTo>
                    <a:pt x="84878" y="32000"/>
                    <a:pt x="83623" y="31111"/>
                    <a:pt x="84041" y="31111"/>
                  </a:cubicBezTo>
                  <a:cubicBezTo>
                    <a:pt x="84459" y="31111"/>
                    <a:pt x="86132" y="32000"/>
                    <a:pt x="86132" y="32000"/>
                  </a:cubicBezTo>
                  <a:cubicBezTo>
                    <a:pt x="86132" y="32000"/>
                    <a:pt x="85714" y="32888"/>
                    <a:pt x="85714" y="32888"/>
                  </a:cubicBezTo>
                  <a:cubicBezTo>
                    <a:pt x="85296" y="33333"/>
                    <a:pt x="85296" y="33333"/>
                    <a:pt x="85296" y="33333"/>
                  </a:cubicBezTo>
                  <a:cubicBezTo>
                    <a:pt x="85714" y="33777"/>
                    <a:pt x="87804" y="34222"/>
                    <a:pt x="87804" y="34222"/>
                  </a:cubicBezTo>
                  <a:cubicBezTo>
                    <a:pt x="88222" y="34222"/>
                    <a:pt x="89477" y="35111"/>
                    <a:pt x="89477" y="35111"/>
                  </a:cubicBezTo>
                  <a:cubicBezTo>
                    <a:pt x="91567" y="36444"/>
                    <a:pt x="91567" y="36444"/>
                    <a:pt x="91567" y="36444"/>
                  </a:cubicBezTo>
                  <a:cubicBezTo>
                    <a:pt x="94494" y="37777"/>
                    <a:pt x="94494" y="37777"/>
                    <a:pt x="94494" y="37777"/>
                  </a:cubicBezTo>
                  <a:cubicBezTo>
                    <a:pt x="97839" y="39111"/>
                    <a:pt x="97839" y="39111"/>
                    <a:pt x="97839" y="39111"/>
                  </a:cubicBezTo>
                  <a:cubicBezTo>
                    <a:pt x="101184" y="42666"/>
                    <a:pt x="101184" y="42666"/>
                    <a:pt x="101184" y="42666"/>
                  </a:cubicBezTo>
                  <a:cubicBezTo>
                    <a:pt x="102857" y="44888"/>
                    <a:pt x="102857" y="44888"/>
                    <a:pt x="102857" y="44888"/>
                  </a:cubicBezTo>
                  <a:cubicBezTo>
                    <a:pt x="102020" y="45777"/>
                    <a:pt x="102020" y="45777"/>
                    <a:pt x="102020" y="45777"/>
                  </a:cubicBezTo>
                  <a:cubicBezTo>
                    <a:pt x="102020" y="45777"/>
                    <a:pt x="101602" y="45777"/>
                    <a:pt x="101602" y="46222"/>
                  </a:cubicBezTo>
                  <a:cubicBezTo>
                    <a:pt x="102020" y="46666"/>
                    <a:pt x="102857" y="48444"/>
                    <a:pt x="102857" y="48444"/>
                  </a:cubicBezTo>
                  <a:cubicBezTo>
                    <a:pt x="102439" y="48888"/>
                    <a:pt x="103275" y="50222"/>
                    <a:pt x="103275" y="50222"/>
                  </a:cubicBezTo>
                  <a:cubicBezTo>
                    <a:pt x="104111" y="55111"/>
                    <a:pt x="104111" y="55111"/>
                    <a:pt x="104111" y="55111"/>
                  </a:cubicBezTo>
                  <a:cubicBezTo>
                    <a:pt x="104529" y="57777"/>
                    <a:pt x="104529" y="57777"/>
                    <a:pt x="104529" y="57777"/>
                  </a:cubicBezTo>
                  <a:cubicBezTo>
                    <a:pt x="104111" y="60444"/>
                    <a:pt x="104111" y="60444"/>
                    <a:pt x="104111" y="60444"/>
                  </a:cubicBezTo>
                  <a:cubicBezTo>
                    <a:pt x="102439" y="62666"/>
                    <a:pt x="102439" y="62666"/>
                    <a:pt x="102439" y="62666"/>
                  </a:cubicBezTo>
                  <a:cubicBezTo>
                    <a:pt x="101184" y="65333"/>
                    <a:pt x="101184" y="65333"/>
                    <a:pt x="101184" y="65333"/>
                  </a:cubicBezTo>
                  <a:cubicBezTo>
                    <a:pt x="101184" y="65333"/>
                    <a:pt x="100348" y="67111"/>
                    <a:pt x="99930" y="67555"/>
                  </a:cubicBezTo>
                  <a:cubicBezTo>
                    <a:pt x="99930" y="67555"/>
                    <a:pt x="98257" y="68888"/>
                    <a:pt x="98257" y="69333"/>
                  </a:cubicBezTo>
                  <a:cubicBezTo>
                    <a:pt x="98257" y="69333"/>
                    <a:pt x="97421" y="71111"/>
                    <a:pt x="97421" y="71111"/>
                  </a:cubicBezTo>
                  <a:cubicBezTo>
                    <a:pt x="97421" y="74666"/>
                    <a:pt x="97421" y="74666"/>
                    <a:pt x="97421" y="74666"/>
                  </a:cubicBezTo>
                  <a:cubicBezTo>
                    <a:pt x="98257" y="75555"/>
                    <a:pt x="98257" y="75555"/>
                    <a:pt x="98257" y="75555"/>
                  </a:cubicBezTo>
                  <a:cubicBezTo>
                    <a:pt x="100348" y="76444"/>
                    <a:pt x="100348" y="76444"/>
                    <a:pt x="100348" y="76444"/>
                  </a:cubicBezTo>
                  <a:cubicBezTo>
                    <a:pt x="101184" y="75555"/>
                    <a:pt x="101184" y="75555"/>
                    <a:pt x="101184" y="75555"/>
                  </a:cubicBezTo>
                  <a:cubicBezTo>
                    <a:pt x="101184" y="75555"/>
                    <a:pt x="102020" y="75111"/>
                    <a:pt x="102020" y="74666"/>
                  </a:cubicBezTo>
                  <a:cubicBezTo>
                    <a:pt x="102439" y="74666"/>
                    <a:pt x="102857" y="73777"/>
                    <a:pt x="102857" y="73777"/>
                  </a:cubicBezTo>
                  <a:cubicBezTo>
                    <a:pt x="102857" y="73777"/>
                    <a:pt x="104111" y="72888"/>
                    <a:pt x="104111" y="72888"/>
                  </a:cubicBezTo>
                  <a:cubicBezTo>
                    <a:pt x="104111" y="72888"/>
                    <a:pt x="104111" y="71555"/>
                    <a:pt x="104111" y="71555"/>
                  </a:cubicBezTo>
                  <a:cubicBezTo>
                    <a:pt x="104111" y="71555"/>
                    <a:pt x="104529" y="69777"/>
                    <a:pt x="104529" y="69777"/>
                  </a:cubicBezTo>
                  <a:cubicBezTo>
                    <a:pt x="104529" y="69777"/>
                    <a:pt x="105365" y="69333"/>
                    <a:pt x="105365" y="69333"/>
                  </a:cubicBezTo>
                  <a:cubicBezTo>
                    <a:pt x="105365" y="68888"/>
                    <a:pt x="106620" y="68000"/>
                    <a:pt x="106620" y="68000"/>
                  </a:cubicBezTo>
                  <a:cubicBezTo>
                    <a:pt x="106620" y="68000"/>
                    <a:pt x="108292" y="66666"/>
                    <a:pt x="108292" y="66666"/>
                  </a:cubicBezTo>
                  <a:cubicBezTo>
                    <a:pt x="108710" y="66666"/>
                    <a:pt x="109547" y="65333"/>
                    <a:pt x="109547" y="65333"/>
                  </a:cubicBezTo>
                  <a:cubicBezTo>
                    <a:pt x="110801" y="65333"/>
                    <a:pt x="110801" y="65333"/>
                    <a:pt x="110801" y="65333"/>
                  </a:cubicBezTo>
                  <a:cubicBezTo>
                    <a:pt x="112473" y="65777"/>
                    <a:pt x="112473" y="65777"/>
                    <a:pt x="112473" y="65777"/>
                  </a:cubicBezTo>
                  <a:cubicBezTo>
                    <a:pt x="114982" y="68444"/>
                    <a:pt x="114982" y="68444"/>
                    <a:pt x="114982" y="68444"/>
                  </a:cubicBezTo>
                  <a:cubicBezTo>
                    <a:pt x="116655" y="72000"/>
                    <a:pt x="116655" y="72000"/>
                    <a:pt x="116655" y="72000"/>
                  </a:cubicBezTo>
                  <a:cubicBezTo>
                    <a:pt x="118327" y="81777"/>
                    <a:pt x="118327" y="81777"/>
                    <a:pt x="118327" y="81777"/>
                  </a:cubicBezTo>
                  <a:cubicBezTo>
                    <a:pt x="119581" y="84000"/>
                    <a:pt x="119581" y="84000"/>
                    <a:pt x="119581" y="84000"/>
                  </a:cubicBezTo>
                  <a:cubicBezTo>
                    <a:pt x="119581" y="85777"/>
                    <a:pt x="119581" y="85777"/>
                    <a:pt x="119581" y="85777"/>
                  </a:cubicBezTo>
                  <a:cubicBezTo>
                    <a:pt x="119581" y="85777"/>
                    <a:pt x="120000" y="87111"/>
                    <a:pt x="120000" y="87555"/>
                  </a:cubicBezTo>
                  <a:cubicBezTo>
                    <a:pt x="120000" y="88000"/>
                    <a:pt x="120000" y="94666"/>
                    <a:pt x="120000" y="94666"/>
                  </a:cubicBezTo>
                  <a:cubicBezTo>
                    <a:pt x="117073" y="94666"/>
                    <a:pt x="117073" y="94666"/>
                    <a:pt x="117073" y="94666"/>
                  </a:cubicBezTo>
                  <a:cubicBezTo>
                    <a:pt x="116236" y="94666"/>
                    <a:pt x="116236" y="94666"/>
                    <a:pt x="116236" y="94666"/>
                  </a:cubicBezTo>
                  <a:cubicBezTo>
                    <a:pt x="116236" y="96000"/>
                    <a:pt x="116236" y="96000"/>
                    <a:pt x="116236" y="96000"/>
                  </a:cubicBezTo>
                  <a:cubicBezTo>
                    <a:pt x="114982" y="97777"/>
                    <a:pt x="114982" y="97777"/>
                    <a:pt x="114982" y="97777"/>
                  </a:cubicBezTo>
                  <a:cubicBezTo>
                    <a:pt x="114564" y="100000"/>
                    <a:pt x="114564" y="100000"/>
                    <a:pt x="114564" y="100000"/>
                  </a:cubicBezTo>
                  <a:cubicBezTo>
                    <a:pt x="113728" y="101777"/>
                    <a:pt x="113728" y="101777"/>
                    <a:pt x="113728" y="101777"/>
                  </a:cubicBezTo>
                  <a:cubicBezTo>
                    <a:pt x="112473" y="103555"/>
                    <a:pt x="112473" y="103555"/>
                    <a:pt x="112473" y="103555"/>
                  </a:cubicBezTo>
                  <a:cubicBezTo>
                    <a:pt x="111219" y="108000"/>
                    <a:pt x="111219" y="108000"/>
                    <a:pt x="111219" y="108000"/>
                  </a:cubicBezTo>
                  <a:cubicBezTo>
                    <a:pt x="111219" y="110666"/>
                    <a:pt x="111219" y="110666"/>
                    <a:pt x="111219" y="110666"/>
                  </a:cubicBezTo>
                  <a:cubicBezTo>
                    <a:pt x="109547" y="112888"/>
                    <a:pt x="109547" y="112888"/>
                    <a:pt x="109547" y="112888"/>
                  </a:cubicBezTo>
                  <a:cubicBezTo>
                    <a:pt x="108292" y="115111"/>
                    <a:pt x="108292" y="115111"/>
                    <a:pt x="108292" y="115111"/>
                  </a:cubicBezTo>
                  <a:cubicBezTo>
                    <a:pt x="89059" y="118666"/>
                    <a:pt x="89059" y="118666"/>
                    <a:pt x="89059" y="118666"/>
                  </a:cubicBezTo>
                  <a:cubicBezTo>
                    <a:pt x="88641" y="117777"/>
                    <a:pt x="88641" y="117777"/>
                    <a:pt x="88641" y="117777"/>
                  </a:cubicBezTo>
                  <a:cubicBezTo>
                    <a:pt x="58954" y="120000"/>
                    <a:pt x="58954" y="120000"/>
                    <a:pt x="58954" y="120000"/>
                  </a:cubicBezTo>
                  <a:cubicBezTo>
                    <a:pt x="61045" y="117777"/>
                    <a:pt x="61045" y="117777"/>
                    <a:pt x="61045" y="117777"/>
                  </a:cubicBezTo>
                  <a:cubicBezTo>
                    <a:pt x="61881" y="116000"/>
                    <a:pt x="61881" y="116000"/>
                    <a:pt x="61881" y="116000"/>
                  </a:cubicBezTo>
                  <a:cubicBezTo>
                    <a:pt x="63554" y="112888"/>
                    <a:pt x="63554" y="112888"/>
                    <a:pt x="63554" y="112888"/>
                  </a:cubicBezTo>
                  <a:cubicBezTo>
                    <a:pt x="65226" y="108888"/>
                    <a:pt x="65226" y="108888"/>
                    <a:pt x="65226" y="108888"/>
                  </a:cubicBezTo>
                  <a:cubicBezTo>
                    <a:pt x="66062" y="104444"/>
                    <a:pt x="66062" y="104444"/>
                    <a:pt x="66062" y="104444"/>
                  </a:cubicBezTo>
                  <a:cubicBezTo>
                    <a:pt x="65644" y="96444"/>
                    <a:pt x="65644" y="96444"/>
                    <a:pt x="65644" y="96444"/>
                  </a:cubicBezTo>
                  <a:cubicBezTo>
                    <a:pt x="65644" y="92888"/>
                    <a:pt x="65644" y="92888"/>
                    <a:pt x="65644" y="92888"/>
                  </a:cubicBezTo>
                  <a:cubicBezTo>
                    <a:pt x="63972" y="90222"/>
                    <a:pt x="63972" y="90222"/>
                    <a:pt x="63972" y="90222"/>
                  </a:cubicBezTo>
                  <a:cubicBezTo>
                    <a:pt x="62299" y="86666"/>
                    <a:pt x="62299" y="86666"/>
                    <a:pt x="62299" y="86666"/>
                  </a:cubicBezTo>
                  <a:cubicBezTo>
                    <a:pt x="60627" y="84888"/>
                    <a:pt x="60627" y="84888"/>
                    <a:pt x="60627" y="84888"/>
                  </a:cubicBezTo>
                  <a:cubicBezTo>
                    <a:pt x="59372" y="81777"/>
                    <a:pt x="59372" y="81777"/>
                    <a:pt x="59372" y="81777"/>
                  </a:cubicBezTo>
                  <a:cubicBezTo>
                    <a:pt x="60209" y="79555"/>
                    <a:pt x="60209" y="79555"/>
                    <a:pt x="60209" y="79555"/>
                  </a:cubicBezTo>
                  <a:cubicBezTo>
                    <a:pt x="61045" y="78666"/>
                    <a:pt x="61045" y="78666"/>
                    <a:pt x="61045" y="78666"/>
                  </a:cubicBezTo>
                  <a:cubicBezTo>
                    <a:pt x="61045" y="76888"/>
                    <a:pt x="61045" y="76888"/>
                    <a:pt x="61045" y="76888"/>
                  </a:cubicBezTo>
                  <a:cubicBezTo>
                    <a:pt x="60209" y="73333"/>
                    <a:pt x="60209" y="73333"/>
                    <a:pt x="60209" y="73333"/>
                  </a:cubicBezTo>
                  <a:cubicBezTo>
                    <a:pt x="58954" y="72000"/>
                    <a:pt x="58954" y="72000"/>
                    <a:pt x="58954" y="72000"/>
                  </a:cubicBezTo>
                  <a:cubicBezTo>
                    <a:pt x="60209" y="71111"/>
                    <a:pt x="60209" y="71111"/>
                    <a:pt x="60209" y="71111"/>
                  </a:cubicBezTo>
                  <a:cubicBezTo>
                    <a:pt x="60627" y="68888"/>
                    <a:pt x="60627" y="68888"/>
                    <a:pt x="60627" y="68888"/>
                  </a:cubicBezTo>
                  <a:cubicBezTo>
                    <a:pt x="61045" y="66666"/>
                    <a:pt x="61045" y="66666"/>
                    <a:pt x="61045" y="66666"/>
                  </a:cubicBezTo>
                  <a:cubicBezTo>
                    <a:pt x="61881" y="65333"/>
                    <a:pt x="61881" y="65333"/>
                    <a:pt x="61881" y="65333"/>
                  </a:cubicBezTo>
                  <a:cubicBezTo>
                    <a:pt x="61881" y="61777"/>
                    <a:pt x="61881" y="61777"/>
                    <a:pt x="61881" y="61777"/>
                  </a:cubicBezTo>
                  <a:cubicBezTo>
                    <a:pt x="61463" y="60000"/>
                    <a:pt x="61463" y="60000"/>
                    <a:pt x="61463" y="60000"/>
                  </a:cubicBezTo>
                  <a:cubicBezTo>
                    <a:pt x="61881" y="57777"/>
                    <a:pt x="61881" y="57777"/>
                    <a:pt x="61881" y="57777"/>
                  </a:cubicBezTo>
                  <a:cubicBezTo>
                    <a:pt x="63135" y="56000"/>
                    <a:pt x="63135" y="56000"/>
                    <a:pt x="63135" y="56000"/>
                  </a:cubicBezTo>
                  <a:cubicBezTo>
                    <a:pt x="63972" y="54222"/>
                    <a:pt x="63972" y="54222"/>
                    <a:pt x="63972" y="54222"/>
                  </a:cubicBezTo>
                  <a:cubicBezTo>
                    <a:pt x="63972" y="52000"/>
                    <a:pt x="63972" y="52000"/>
                    <a:pt x="63972" y="52000"/>
                  </a:cubicBezTo>
                  <a:cubicBezTo>
                    <a:pt x="65644" y="51555"/>
                    <a:pt x="65644" y="51555"/>
                    <a:pt x="65644" y="51555"/>
                  </a:cubicBezTo>
                  <a:cubicBezTo>
                    <a:pt x="68153" y="51555"/>
                    <a:pt x="68153" y="51555"/>
                    <a:pt x="68153" y="51555"/>
                  </a:cubicBezTo>
                  <a:cubicBezTo>
                    <a:pt x="68989" y="48000"/>
                    <a:pt x="68989" y="48000"/>
                    <a:pt x="68989" y="48000"/>
                  </a:cubicBezTo>
                  <a:cubicBezTo>
                    <a:pt x="69407" y="47111"/>
                    <a:pt x="69407" y="47111"/>
                    <a:pt x="69407" y="47111"/>
                  </a:cubicBezTo>
                  <a:cubicBezTo>
                    <a:pt x="70243" y="46666"/>
                    <a:pt x="70243" y="46666"/>
                    <a:pt x="70243" y="46666"/>
                  </a:cubicBezTo>
                  <a:cubicBezTo>
                    <a:pt x="71498" y="50666"/>
                    <a:pt x="71498" y="50666"/>
                    <a:pt x="71498" y="50666"/>
                  </a:cubicBezTo>
                  <a:cubicBezTo>
                    <a:pt x="69825" y="52888"/>
                    <a:pt x="69825" y="52888"/>
                    <a:pt x="69825" y="52888"/>
                  </a:cubicBezTo>
                  <a:cubicBezTo>
                    <a:pt x="69825" y="53777"/>
                    <a:pt x="69825" y="53777"/>
                    <a:pt x="69825" y="53777"/>
                  </a:cubicBezTo>
                  <a:cubicBezTo>
                    <a:pt x="69825" y="53777"/>
                    <a:pt x="70243" y="54222"/>
                    <a:pt x="70662" y="54222"/>
                  </a:cubicBezTo>
                  <a:cubicBezTo>
                    <a:pt x="71080" y="54222"/>
                    <a:pt x="71080" y="54222"/>
                    <a:pt x="71080" y="54222"/>
                  </a:cubicBezTo>
                  <a:cubicBezTo>
                    <a:pt x="71080" y="54222"/>
                    <a:pt x="71916" y="53777"/>
                    <a:pt x="71916" y="53777"/>
                  </a:cubicBezTo>
                  <a:cubicBezTo>
                    <a:pt x="71916" y="53333"/>
                    <a:pt x="72334" y="52000"/>
                    <a:pt x="72334" y="52000"/>
                  </a:cubicBezTo>
                  <a:cubicBezTo>
                    <a:pt x="72752" y="51555"/>
                    <a:pt x="72752" y="51555"/>
                    <a:pt x="72752" y="51555"/>
                  </a:cubicBezTo>
                  <a:cubicBezTo>
                    <a:pt x="73170" y="49333"/>
                    <a:pt x="73170" y="49333"/>
                    <a:pt x="73170" y="49333"/>
                  </a:cubicBezTo>
                  <a:cubicBezTo>
                    <a:pt x="73170" y="48000"/>
                    <a:pt x="73170" y="48000"/>
                    <a:pt x="73170" y="48000"/>
                  </a:cubicBezTo>
                  <a:cubicBezTo>
                    <a:pt x="73170" y="46222"/>
                    <a:pt x="73170" y="46222"/>
                    <a:pt x="73170" y="46222"/>
                  </a:cubicBezTo>
                  <a:cubicBezTo>
                    <a:pt x="73170" y="44444"/>
                    <a:pt x="73170" y="44444"/>
                    <a:pt x="73170" y="44444"/>
                  </a:cubicBezTo>
                  <a:cubicBezTo>
                    <a:pt x="74425" y="42666"/>
                    <a:pt x="74425" y="42666"/>
                    <a:pt x="74425" y="42666"/>
                  </a:cubicBezTo>
                  <a:cubicBezTo>
                    <a:pt x="75261" y="41777"/>
                    <a:pt x="75261" y="41777"/>
                    <a:pt x="75261" y="41777"/>
                  </a:cubicBezTo>
                  <a:cubicBezTo>
                    <a:pt x="77351" y="41333"/>
                    <a:pt x="77351" y="41333"/>
                    <a:pt x="77351" y="41333"/>
                  </a:cubicBezTo>
                  <a:cubicBezTo>
                    <a:pt x="78188" y="40444"/>
                    <a:pt x="78188" y="40444"/>
                    <a:pt x="78188" y="40444"/>
                  </a:cubicBezTo>
                  <a:cubicBezTo>
                    <a:pt x="76515" y="38666"/>
                    <a:pt x="76515" y="38666"/>
                    <a:pt x="76515" y="38666"/>
                  </a:cubicBezTo>
                  <a:cubicBezTo>
                    <a:pt x="76097" y="37333"/>
                    <a:pt x="76097" y="37333"/>
                    <a:pt x="76097" y="37333"/>
                  </a:cubicBezTo>
                  <a:cubicBezTo>
                    <a:pt x="76933" y="36000"/>
                    <a:pt x="76933" y="36000"/>
                    <a:pt x="76933" y="36000"/>
                  </a:cubicBezTo>
                  <a:cubicBezTo>
                    <a:pt x="77770" y="34666"/>
                    <a:pt x="77770" y="34666"/>
                    <a:pt x="77770" y="34666"/>
                  </a:cubicBezTo>
                  <a:cubicBezTo>
                    <a:pt x="78188" y="34222"/>
                    <a:pt x="78188" y="34222"/>
                    <a:pt x="78188" y="34222"/>
                  </a:cubicBezTo>
                  <a:cubicBezTo>
                    <a:pt x="78188" y="33333"/>
                    <a:pt x="78188" y="33333"/>
                    <a:pt x="78188" y="33333"/>
                  </a:cubicBezTo>
                  <a:cubicBezTo>
                    <a:pt x="78606" y="32888"/>
                    <a:pt x="78606" y="32888"/>
                    <a:pt x="78606" y="32888"/>
                  </a:cubicBezTo>
                  <a:cubicBezTo>
                    <a:pt x="78606" y="32888"/>
                    <a:pt x="78606" y="32888"/>
                    <a:pt x="79024" y="32888"/>
                  </a:cubicBezTo>
                  <a:cubicBezTo>
                    <a:pt x="79024" y="32888"/>
                    <a:pt x="80696" y="32444"/>
                    <a:pt x="80696" y="32444"/>
                  </a:cubicBezTo>
                  <a:cubicBezTo>
                    <a:pt x="81533" y="32444"/>
                    <a:pt x="81533" y="32444"/>
                    <a:pt x="81533" y="32444"/>
                  </a:cubicBezTo>
                  <a:cubicBezTo>
                    <a:pt x="80696" y="31111"/>
                    <a:pt x="80696" y="31111"/>
                    <a:pt x="80696" y="31111"/>
                  </a:cubicBezTo>
                  <a:cubicBezTo>
                    <a:pt x="79024" y="29777"/>
                    <a:pt x="79024" y="29777"/>
                    <a:pt x="79024" y="29777"/>
                  </a:cubicBezTo>
                  <a:cubicBezTo>
                    <a:pt x="78188" y="28888"/>
                    <a:pt x="78188" y="28888"/>
                    <a:pt x="78188" y="28888"/>
                  </a:cubicBezTo>
                  <a:cubicBezTo>
                    <a:pt x="76933" y="28000"/>
                    <a:pt x="76933" y="28000"/>
                    <a:pt x="76933" y="28000"/>
                  </a:cubicBezTo>
                  <a:cubicBezTo>
                    <a:pt x="74843" y="27111"/>
                    <a:pt x="74843" y="27111"/>
                    <a:pt x="74843" y="27111"/>
                  </a:cubicBezTo>
                  <a:cubicBezTo>
                    <a:pt x="71080" y="26666"/>
                    <a:pt x="71080" y="26666"/>
                    <a:pt x="71080" y="26666"/>
                  </a:cubicBezTo>
                  <a:cubicBezTo>
                    <a:pt x="68153" y="28444"/>
                    <a:pt x="68153" y="28444"/>
                    <a:pt x="68153" y="28444"/>
                  </a:cubicBezTo>
                  <a:cubicBezTo>
                    <a:pt x="66480" y="30222"/>
                    <a:pt x="66480" y="30222"/>
                    <a:pt x="66480" y="30222"/>
                  </a:cubicBezTo>
                  <a:cubicBezTo>
                    <a:pt x="63554" y="30666"/>
                    <a:pt x="63554" y="30666"/>
                    <a:pt x="63554" y="30666"/>
                  </a:cubicBezTo>
                  <a:cubicBezTo>
                    <a:pt x="60209" y="30666"/>
                    <a:pt x="60209" y="30666"/>
                    <a:pt x="60209" y="30666"/>
                  </a:cubicBezTo>
                  <a:cubicBezTo>
                    <a:pt x="58536" y="32000"/>
                    <a:pt x="58536" y="32000"/>
                    <a:pt x="58536" y="32000"/>
                  </a:cubicBezTo>
                  <a:cubicBezTo>
                    <a:pt x="56445" y="36000"/>
                    <a:pt x="56445" y="36000"/>
                    <a:pt x="56445" y="36000"/>
                  </a:cubicBezTo>
                  <a:cubicBezTo>
                    <a:pt x="53937" y="37777"/>
                    <a:pt x="53937" y="37777"/>
                    <a:pt x="53937" y="37777"/>
                  </a:cubicBezTo>
                  <a:cubicBezTo>
                    <a:pt x="53519" y="37333"/>
                    <a:pt x="53519" y="37333"/>
                    <a:pt x="53519" y="37333"/>
                  </a:cubicBezTo>
                  <a:cubicBezTo>
                    <a:pt x="54355" y="35555"/>
                    <a:pt x="54355" y="35555"/>
                    <a:pt x="54355" y="35555"/>
                  </a:cubicBezTo>
                  <a:cubicBezTo>
                    <a:pt x="55609" y="34222"/>
                    <a:pt x="55609" y="34222"/>
                    <a:pt x="55609" y="34222"/>
                  </a:cubicBezTo>
                  <a:cubicBezTo>
                    <a:pt x="54773" y="32888"/>
                    <a:pt x="54773" y="32888"/>
                    <a:pt x="54773" y="32888"/>
                  </a:cubicBezTo>
                  <a:cubicBezTo>
                    <a:pt x="53101" y="33777"/>
                    <a:pt x="53101" y="33777"/>
                    <a:pt x="53101" y="33777"/>
                  </a:cubicBezTo>
                  <a:cubicBezTo>
                    <a:pt x="52264" y="34222"/>
                    <a:pt x="52264" y="34222"/>
                    <a:pt x="52264" y="34222"/>
                  </a:cubicBezTo>
                  <a:cubicBezTo>
                    <a:pt x="51428" y="36000"/>
                    <a:pt x="51428" y="36000"/>
                    <a:pt x="51428" y="36000"/>
                  </a:cubicBezTo>
                  <a:cubicBezTo>
                    <a:pt x="50592" y="36444"/>
                    <a:pt x="50592" y="36444"/>
                    <a:pt x="50592" y="36444"/>
                  </a:cubicBezTo>
                  <a:cubicBezTo>
                    <a:pt x="50174" y="36444"/>
                    <a:pt x="50174" y="36444"/>
                    <a:pt x="50174" y="36444"/>
                  </a:cubicBezTo>
                  <a:cubicBezTo>
                    <a:pt x="49337" y="33333"/>
                    <a:pt x="49337" y="33333"/>
                    <a:pt x="49337" y="33333"/>
                  </a:cubicBezTo>
                  <a:cubicBezTo>
                    <a:pt x="48919" y="33333"/>
                    <a:pt x="48919" y="33333"/>
                    <a:pt x="48919" y="33333"/>
                  </a:cubicBezTo>
                  <a:cubicBezTo>
                    <a:pt x="48083" y="36000"/>
                    <a:pt x="48083" y="36000"/>
                    <a:pt x="48083" y="36000"/>
                  </a:cubicBezTo>
                  <a:cubicBezTo>
                    <a:pt x="47665" y="37777"/>
                    <a:pt x="47665" y="37777"/>
                    <a:pt x="47665" y="37777"/>
                  </a:cubicBezTo>
                  <a:cubicBezTo>
                    <a:pt x="45993" y="40000"/>
                    <a:pt x="45993" y="40000"/>
                    <a:pt x="45993" y="40000"/>
                  </a:cubicBezTo>
                  <a:cubicBezTo>
                    <a:pt x="44738" y="44888"/>
                    <a:pt x="44738" y="44888"/>
                    <a:pt x="44738" y="44888"/>
                  </a:cubicBezTo>
                  <a:cubicBezTo>
                    <a:pt x="43902" y="47555"/>
                    <a:pt x="43902" y="47555"/>
                    <a:pt x="43902" y="47555"/>
                  </a:cubicBezTo>
                  <a:cubicBezTo>
                    <a:pt x="41393" y="49777"/>
                    <a:pt x="41393" y="49777"/>
                    <a:pt x="41393" y="49777"/>
                  </a:cubicBezTo>
                  <a:cubicBezTo>
                    <a:pt x="40557" y="48000"/>
                    <a:pt x="40557" y="48000"/>
                    <a:pt x="40557" y="48000"/>
                  </a:cubicBezTo>
                  <a:cubicBezTo>
                    <a:pt x="40139" y="44888"/>
                    <a:pt x="40139" y="44888"/>
                    <a:pt x="40139" y="44888"/>
                  </a:cubicBezTo>
                  <a:cubicBezTo>
                    <a:pt x="39721" y="44444"/>
                    <a:pt x="39721" y="44444"/>
                    <a:pt x="39721" y="44444"/>
                  </a:cubicBezTo>
                  <a:cubicBezTo>
                    <a:pt x="38885" y="43111"/>
                    <a:pt x="38885" y="43111"/>
                    <a:pt x="38885" y="43111"/>
                  </a:cubicBezTo>
                  <a:cubicBezTo>
                    <a:pt x="39303" y="41777"/>
                    <a:pt x="39303" y="41777"/>
                    <a:pt x="39303" y="41777"/>
                  </a:cubicBezTo>
                  <a:cubicBezTo>
                    <a:pt x="38885" y="39111"/>
                    <a:pt x="38885" y="39111"/>
                    <a:pt x="38885" y="39111"/>
                  </a:cubicBezTo>
                  <a:cubicBezTo>
                    <a:pt x="37630" y="37777"/>
                    <a:pt x="37630" y="37777"/>
                    <a:pt x="37630" y="37777"/>
                  </a:cubicBezTo>
                  <a:cubicBezTo>
                    <a:pt x="35121" y="36000"/>
                    <a:pt x="35121" y="36000"/>
                    <a:pt x="35121" y="36000"/>
                  </a:cubicBezTo>
                  <a:cubicBezTo>
                    <a:pt x="34285" y="34222"/>
                    <a:pt x="34285" y="34222"/>
                    <a:pt x="34285" y="34222"/>
                  </a:cubicBezTo>
                  <a:cubicBezTo>
                    <a:pt x="31358" y="33777"/>
                    <a:pt x="31358" y="33777"/>
                    <a:pt x="31358" y="33777"/>
                  </a:cubicBezTo>
                  <a:cubicBezTo>
                    <a:pt x="27595" y="33777"/>
                    <a:pt x="27595" y="33777"/>
                    <a:pt x="27595" y="33777"/>
                  </a:cubicBezTo>
                  <a:cubicBezTo>
                    <a:pt x="26759" y="32888"/>
                    <a:pt x="26759" y="32888"/>
                    <a:pt x="26759" y="32888"/>
                  </a:cubicBezTo>
                  <a:cubicBezTo>
                    <a:pt x="24250" y="32888"/>
                    <a:pt x="24250" y="32888"/>
                    <a:pt x="24250" y="32888"/>
                  </a:cubicBezTo>
                  <a:cubicBezTo>
                    <a:pt x="20905" y="32444"/>
                    <a:pt x="20905" y="32444"/>
                    <a:pt x="20905" y="32444"/>
                  </a:cubicBezTo>
                  <a:cubicBezTo>
                    <a:pt x="20487" y="31555"/>
                    <a:pt x="20487" y="31555"/>
                    <a:pt x="20487" y="31555"/>
                  </a:cubicBezTo>
                  <a:cubicBezTo>
                    <a:pt x="17979" y="30222"/>
                    <a:pt x="17979" y="30222"/>
                    <a:pt x="17979" y="30222"/>
                  </a:cubicBezTo>
                  <a:cubicBezTo>
                    <a:pt x="15052" y="29777"/>
                    <a:pt x="15052" y="29777"/>
                    <a:pt x="15052" y="29777"/>
                  </a:cubicBezTo>
                  <a:cubicBezTo>
                    <a:pt x="12125" y="28888"/>
                    <a:pt x="12125" y="28888"/>
                    <a:pt x="12125" y="28888"/>
                  </a:cubicBezTo>
                  <a:cubicBezTo>
                    <a:pt x="8780" y="27555"/>
                    <a:pt x="8780" y="27555"/>
                    <a:pt x="8780" y="27555"/>
                  </a:cubicBezTo>
                  <a:cubicBezTo>
                    <a:pt x="6689" y="26222"/>
                    <a:pt x="6689" y="26222"/>
                    <a:pt x="6689" y="26222"/>
                  </a:cubicBezTo>
                  <a:cubicBezTo>
                    <a:pt x="5017" y="26222"/>
                    <a:pt x="5017" y="26222"/>
                    <a:pt x="5017" y="26222"/>
                  </a:cubicBezTo>
                  <a:cubicBezTo>
                    <a:pt x="4599" y="26222"/>
                    <a:pt x="4599" y="26222"/>
                    <a:pt x="4599" y="26222"/>
                  </a:cubicBezTo>
                  <a:cubicBezTo>
                    <a:pt x="3763" y="25333"/>
                    <a:pt x="3763" y="25333"/>
                    <a:pt x="3763" y="25333"/>
                  </a:cubicBezTo>
                  <a:cubicBezTo>
                    <a:pt x="2926" y="24000"/>
                    <a:pt x="2926" y="24000"/>
                    <a:pt x="2926" y="24000"/>
                  </a:cubicBezTo>
                  <a:cubicBezTo>
                    <a:pt x="0" y="23111"/>
                    <a:pt x="0" y="23111"/>
                    <a:pt x="0" y="23111"/>
                  </a:cubicBezTo>
                  <a:lnTo>
                    <a:pt x="0" y="22666"/>
                  </a:lnTo>
                  <a:close/>
                </a:path>
              </a:pathLst>
            </a:custGeom>
            <a:solidFill>
              <a:srgbClr val="29AFA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41" name="Google Shape;541;p50"/>
            <p:cNvSpPr/>
            <p:nvPr/>
          </p:nvSpPr>
          <p:spPr>
            <a:xfrm>
              <a:off x="6848078" y="1986052"/>
              <a:ext cx="286800" cy="305100"/>
            </a:xfrm>
            <a:custGeom>
              <a:rect b="b" l="l" r="r" t="t"/>
              <a:pathLst>
                <a:path extrusionOk="0" h="120000" w="120000">
                  <a:moveTo>
                    <a:pt x="106268" y="38873"/>
                  </a:moveTo>
                  <a:cubicBezTo>
                    <a:pt x="105671" y="38309"/>
                    <a:pt x="105671" y="38309"/>
                    <a:pt x="105671" y="38309"/>
                  </a:cubicBezTo>
                  <a:cubicBezTo>
                    <a:pt x="104477" y="36619"/>
                    <a:pt x="104477" y="36619"/>
                    <a:pt x="104477" y="36619"/>
                  </a:cubicBezTo>
                  <a:cubicBezTo>
                    <a:pt x="105074" y="34929"/>
                    <a:pt x="105074" y="34929"/>
                    <a:pt x="105074" y="34929"/>
                  </a:cubicBezTo>
                  <a:cubicBezTo>
                    <a:pt x="104477" y="31549"/>
                    <a:pt x="104477" y="31549"/>
                    <a:pt x="104477" y="31549"/>
                  </a:cubicBezTo>
                  <a:cubicBezTo>
                    <a:pt x="102686" y="29859"/>
                    <a:pt x="102686" y="29859"/>
                    <a:pt x="102686" y="29859"/>
                  </a:cubicBezTo>
                  <a:cubicBezTo>
                    <a:pt x="99104" y="27605"/>
                    <a:pt x="99104" y="27605"/>
                    <a:pt x="99104" y="27605"/>
                  </a:cubicBezTo>
                  <a:cubicBezTo>
                    <a:pt x="97910" y="25352"/>
                    <a:pt x="97910" y="25352"/>
                    <a:pt x="97910" y="25352"/>
                  </a:cubicBezTo>
                  <a:cubicBezTo>
                    <a:pt x="93731" y="24788"/>
                    <a:pt x="93731" y="24788"/>
                    <a:pt x="93731" y="24788"/>
                  </a:cubicBezTo>
                  <a:cubicBezTo>
                    <a:pt x="88358" y="24788"/>
                    <a:pt x="88358" y="24788"/>
                    <a:pt x="88358" y="24788"/>
                  </a:cubicBezTo>
                  <a:cubicBezTo>
                    <a:pt x="87164" y="23661"/>
                    <a:pt x="87164" y="23661"/>
                    <a:pt x="87164" y="23661"/>
                  </a:cubicBezTo>
                  <a:cubicBezTo>
                    <a:pt x="83582" y="23661"/>
                    <a:pt x="83582" y="23661"/>
                    <a:pt x="83582" y="23661"/>
                  </a:cubicBezTo>
                  <a:cubicBezTo>
                    <a:pt x="78805" y="23098"/>
                    <a:pt x="78805" y="23098"/>
                    <a:pt x="78805" y="23098"/>
                  </a:cubicBezTo>
                  <a:cubicBezTo>
                    <a:pt x="78208" y="21971"/>
                    <a:pt x="78208" y="21971"/>
                    <a:pt x="78208" y="21971"/>
                  </a:cubicBezTo>
                  <a:cubicBezTo>
                    <a:pt x="74626" y="20281"/>
                    <a:pt x="74626" y="20281"/>
                    <a:pt x="74626" y="20281"/>
                  </a:cubicBezTo>
                  <a:cubicBezTo>
                    <a:pt x="70447" y="19718"/>
                    <a:pt x="70447" y="19718"/>
                    <a:pt x="70447" y="19718"/>
                  </a:cubicBezTo>
                  <a:cubicBezTo>
                    <a:pt x="66268" y="18591"/>
                    <a:pt x="66268" y="18591"/>
                    <a:pt x="66268" y="18591"/>
                  </a:cubicBezTo>
                  <a:cubicBezTo>
                    <a:pt x="61492" y="16901"/>
                    <a:pt x="61492" y="16901"/>
                    <a:pt x="61492" y="16901"/>
                  </a:cubicBezTo>
                  <a:cubicBezTo>
                    <a:pt x="58507" y="15211"/>
                    <a:pt x="58507" y="15211"/>
                    <a:pt x="58507" y="15211"/>
                  </a:cubicBezTo>
                  <a:cubicBezTo>
                    <a:pt x="56119" y="15211"/>
                    <a:pt x="56119" y="15211"/>
                    <a:pt x="56119" y="15211"/>
                  </a:cubicBezTo>
                  <a:cubicBezTo>
                    <a:pt x="55522" y="15211"/>
                    <a:pt x="55522" y="15211"/>
                    <a:pt x="55522" y="15211"/>
                  </a:cubicBezTo>
                  <a:cubicBezTo>
                    <a:pt x="54328" y="14084"/>
                    <a:pt x="54328" y="14084"/>
                    <a:pt x="54328" y="14084"/>
                  </a:cubicBezTo>
                  <a:cubicBezTo>
                    <a:pt x="53134" y="12394"/>
                    <a:pt x="53134" y="12394"/>
                    <a:pt x="53134" y="12394"/>
                  </a:cubicBezTo>
                  <a:cubicBezTo>
                    <a:pt x="48955" y="11267"/>
                    <a:pt x="48955" y="11267"/>
                    <a:pt x="48955" y="11267"/>
                  </a:cubicBezTo>
                  <a:cubicBezTo>
                    <a:pt x="48955" y="11267"/>
                    <a:pt x="48955" y="11267"/>
                    <a:pt x="48955" y="11267"/>
                  </a:cubicBezTo>
                  <a:cubicBezTo>
                    <a:pt x="48358" y="11267"/>
                    <a:pt x="48358" y="11267"/>
                    <a:pt x="48358" y="11267"/>
                  </a:cubicBezTo>
                  <a:cubicBezTo>
                    <a:pt x="46567" y="10140"/>
                    <a:pt x="46567" y="10140"/>
                    <a:pt x="46567" y="10140"/>
                  </a:cubicBezTo>
                  <a:cubicBezTo>
                    <a:pt x="44776" y="9014"/>
                    <a:pt x="44776" y="9014"/>
                    <a:pt x="44776" y="9014"/>
                  </a:cubicBezTo>
                  <a:cubicBezTo>
                    <a:pt x="42985" y="8450"/>
                    <a:pt x="42985" y="8450"/>
                    <a:pt x="42985" y="8450"/>
                  </a:cubicBezTo>
                  <a:cubicBezTo>
                    <a:pt x="41791" y="9577"/>
                    <a:pt x="41791" y="9577"/>
                    <a:pt x="41791" y="9577"/>
                  </a:cubicBezTo>
                  <a:cubicBezTo>
                    <a:pt x="40000" y="10140"/>
                    <a:pt x="40000" y="10140"/>
                    <a:pt x="40000" y="10140"/>
                  </a:cubicBezTo>
                  <a:cubicBezTo>
                    <a:pt x="39402" y="9577"/>
                    <a:pt x="39402" y="9577"/>
                    <a:pt x="39402" y="9577"/>
                  </a:cubicBezTo>
                  <a:cubicBezTo>
                    <a:pt x="40000" y="8450"/>
                    <a:pt x="40000" y="8450"/>
                    <a:pt x="40000" y="8450"/>
                  </a:cubicBezTo>
                  <a:cubicBezTo>
                    <a:pt x="40597" y="5070"/>
                    <a:pt x="40597" y="5070"/>
                    <a:pt x="40597" y="5070"/>
                  </a:cubicBezTo>
                  <a:cubicBezTo>
                    <a:pt x="41194" y="3943"/>
                    <a:pt x="41194" y="3943"/>
                    <a:pt x="41194" y="3943"/>
                  </a:cubicBezTo>
                  <a:cubicBezTo>
                    <a:pt x="41791" y="1126"/>
                    <a:pt x="41791" y="1126"/>
                    <a:pt x="41791" y="1126"/>
                  </a:cubicBezTo>
                  <a:cubicBezTo>
                    <a:pt x="40000" y="0"/>
                    <a:pt x="40000" y="0"/>
                    <a:pt x="40000" y="0"/>
                  </a:cubicBezTo>
                  <a:cubicBezTo>
                    <a:pt x="38805" y="563"/>
                    <a:pt x="38805" y="563"/>
                    <a:pt x="38805" y="563"/>
                  </a:cubicBezTo>
                  <a:cubicBezTo>
                    <a:pt x="36417" y="1690"/>
                    <a:pt x="36417" y="1690"/>
                    <a:pt x="36417" y="1690"/>
                  </a:cubicBezTo>
                  <a:cubicBezTo>
                    <a:pt x="34029" y="2253"/>
                    <a:pt x="34029" y="2253"/>
                    <a:pt x="34029" y="2253"/>
                  </a:cubicBezTo>
                  <a:cubicBezTo>
                    <a:pt x="31044" y="3380"/>
                    <a:pt x="31044" y="3380"/>
                    <a:pt x="31044" y="3380"/>
                  </a:cubicBezTo>
                  <a:cubicBezTo>
                    <a:pt x="28059" y="5070"/>
                    <a:pt x="28059" y="5070"/>
                    <a:pt x="28059" y="5070"/>
                  </a:cubicBezTo>
                  <a:cubicBezTo>
                    <a:pt x="23283" y="7323"/>
                    <a:pt x="23283" y="7323"/>
                    <a:pt x="23283" y="7323"/>
                  </a:cubicBezTo>
                  <a:cubicBezTo>
                    <a:pt x="22089" y="9014"/>
                    <a:pt x="22089" y="9014"/>
                    <a:pt x="22089" y="9014"/>
                  </a:cubicBezTo>
                  <a:cubicBezTo>
                    <a:pt x="19701" y="9014"/>
                    <a:pt x="19701" y="9014"/>
                    <a:pt x="19701" y="9014"/>
                  </a:cubicBezTo>
                  <a:cubicBezTo>
                    <a:pt x="16716" y="7887"/>
                    <a:pt x="16716" y="7887"/>
                    <a:pt x="16716" y="7887"/>
                  </a:cubicBezTo>
                  <a:cubicBezTo>
                    <a:pt x="14925" y="6197"/>
                    <a:pt x="14925" y="6197"/>
                    <a:pt x="14925" y="6197"/>
                  </a:cubicBezTo>
                  <a:cubicBezTo>
                    <a:pt x="12537" y="8450"/>
                    <a:pt x="12537" y="8450"/>
                    <a:pt x="12537" y="8450"/>
                  </a:cubicBezTo>
                  <a:cubicBezTo>
                    <a:pt x="11940" y="24225"/>
                    <a:pt x="11940" y="24225"/>
                    <a:pt x="11940" y="24225"/>
                  </a:cubicBezTo>
                  <a:cubicBezTo>
                    <a:pt x="4179" y="28732"/>
                    <a:pt x="4179" y="28732"/>
                    <a:pt x="4179" y="28732"/>
                  </a:cubicBezTo>
                  <a:cubicBezTo>
                    <a:pt x="2985" y="30985"/>
                    <a:pt x="2985" y="30985"/>
                    <a:pt x="2985" y="30985"/>
                  </a:cubicBezTo>
                  <a:cubicBezTo>
                    <a:pt x="0" y="37183"/>
                    <a:pt x="0" y="37183"/>
                    <a:pt x="0" y="37183"/>
                  </a:cubicBezTo>
                  <a:cubicBezTo>
                    <a:pt x="2985" y="40563"/>
                    <a:pt x="2985" y="40563"/>
                    <a:pt x="2985" y="40563"/>
                  </a:cubicBezTo>
                  <a:cubicBezTo>
                    <a:pt x="4179" y="40563"/>
                    <a:pt x="4179" y="40563"/>
                    <a:pt x="4179" y="40563"/>
                  </a:cubicBezTo>
                  <a:cubicBezTo>
                    <a:pt x="2985" y="50140"/>
                    <a:pt x="2985" y="50140"/>
                    <a:pt x="2985" y="50140"/>
                  </a:cubicBezTo>
                  <a:cubicBezTo>
                    <a:pt x="2388" y="60281"/>
                    <a:pt x="2388" y="60281"/>
                    <a:pt x="2388" y="60281"/>
                  </a:cubicBezTo>
                  <a:cubicBezTo>
                    <a:pt x="5970" y="63098"/>
                    <a:pt x="5970" y="63098"/>
                    <a:pt x="5970" y="63098"/>
                  </a:cubicBezTo>
                  <a:cubicBezTo>
                    <a:pt x="11343" y="65915"/>
                    <a:pt x="11343" y="65915"/>
                    <a:pt x="11343" y="65915"/>
                  </a:cubicBezTo>
                  <a:cubicBezTo>
                    <a:pt x="19701" y="70422"/>
                    <a:pt x="19701" y="70422"/>
                    <a:pt x="19701" y="70422"/>
                  </a:cubicBezTo>
                  <a:cubicBezTo>
                    <a:pt x="25074" y="76056"/>
                    <a:pt x="25074" y="76056"/>
                    <a:pt x="25074" y="76056"/>
                  </a:cubicBezTo>
                  <a:cubicBezTo>
                    <a:pt x="26865" y="78309"/>
                    <a:pt x="26865" y="78309"/>
                    <a:pt x="26865" y="78309"/>
                  </a:cubicBezTo>
                  <a:cubicBezTo>
                    <a:pt x="31044" y="81126"/>
                    <a:pt x="31044" y="81126"/>
                    <a:pt x="31044" y="81126"/>
                  </a:cubicBezTo>
                  <a:cubicBezTo>
                    <a:pt x="35820" y="85633"/>
                    <a:pt x="35820" y="85633"/>
                    <a:pt x="35820" y="85633"/>
                  </a:cubicBezTo>
                  <a:cubicBezTo>
                    <a:pt x="36417" y="89577"/>
                    <a:pt x="36417" y="89577"/>
                    <a:pt x="36417" y="89577"/>
                  </a:cubicBezTo>
                  <a:cubicBezTo>
                    <a:pt x="35820" y="93521"/>
                    <a:pt x="35820" y="93521"/>
                    <a:pt x="35820" y="93521"/>
                  </a:cubicBezTo>
                  <a:cubicBezTo>
                    <a:pt x="37611" y="97464"/>
                    <a:pt x="37611" y="97464"/>
                    <a:pt x="37611" y="97464"/>
                  </a:cubicBezTo>
                  <a:cubicBezTo>
                    <a:pt x="38805" y="99154"/>
                    <a:pt x="38805" y="99154"/>
                    <a:pt x="38805" y="99154"/>
                  </a:cubicBezTo>
                  <a:cubicBezTo>
                    <a:pt x="38805" y="103098"/>
                    <a:pt x="38805" y="103098"/>
                    <a:pt x="38805" y="103098"/>
                  </a:cubicBezTo>
                  <a:cubicBezTo>
                    <a:pt x="38805" y="105352"/>
                    <a:pt x="38805" y="105352"/>
                    <a:pt x="38805" y="105352"/>
                  </a:cubicBezTo>
                  <a:cubicBezTo>
                    <a:pt x="38805" y="108732"/>
                    <a:pt x="38805" y="108732"/>
                    <a:pt x="38805" y="108732"/>
                  </a:cubicBezTo>
                  <a:cubicBezTo>
                    <a:pt x="40000" y="111549"/>
                    <a:pt x="40000" y="111549"/>
                    <a:pt x="40000" y="111549"/>
                  </a:cubicBezTo>
                  <a:cubicBezTo>
                    <a:pt x="40000" y="114366"/>
                    <a:pt x="40000" y="114366"/>
                    <a:pt x="40000" y="114366"/>
                  </a:cubicBezTo>
                  <a:cubicBezTo>
                    <a:pt x="42985" y="114366"/>
                    <a:pt x="42985" y="114366"/>
                    <a:pt x="42985" y="114366"/>
                  </a:cubicBezTo>
                  <a:cubicBezTo>
                    <a:pt x="42985" y="114366"/>
                    <a:pt x="45373" y="116619"/>
                    <a:pt x="45970" y="116619"/>
                  </a:cubicBezTo>
                  <a:cubicBezTo>
                    <a:pt x="46567" y="116619"/>
                    <a:pt x="48955" y="117746"/>
                    <a:pt x="48955" y="117746"/>
                  </a:cubicBezTo>
                  <a:cubicBezTo>
                    <a:pt x="50746" y="119999"/>
                    <a:pt x="50746" y="119999"/>
                    <a:pt x="50746" y="119999"/>
                  </a:cubicBezTo>
                  <a:cubicBezTo>
                    <a:pt x="109850" y="116619"/>
                    <a:pt x="109850" y="116619"/>
                    <a:pt x="109850" y="116619"/>
                  </a:cubicBezTo>
                  <a:cubicBezTo>
                    <a:pt x="109850" y="109859"/>
                    <a:pt x="109850" y="109859"/>
                    <a:pt x="109850" y="109859"/>
                  </a:cubicBezTo>
                  <a:cubicBezTo>
                    <a:pt x="109850" y="107605"/>
                    <a:pt x="109850" y="107605"/>
                    <a:pt x="109850" y="107605"/>
                  </a:cubicBezTo>
                  <a:cubicBezTo>
                    <a:pt x="106865" y="100845"/>
                    <a:pt x="106865" y="100845"/>
                    <a:pt x="106865" y="100845"/>
                  </a:cubicBezTo>
                  <a:cubicBezTo>
                    <a:pt x="106268" y="96901"/>
                    <a:pt x="106268" y="96901"/>
                    <a:pt x="106268" y="96901"/>
                  </a:cubicBezTo>
                  <a:cubicBezTo>
                    <a:pt x="106865" y="92394"/>
                    <a:pt x="106865" y="92394"/>
                    <a:pt x="106865" y="92394"/>
                  </a:cubicBezTo>
                  <a:cubicBezTo>
                    <a:pt x="108059" y="89014"/>
                    <a:pt x="108059" y="89014"/>
                    <a:pt x="108059" y="89014"/>
                  </a:cubicBezTo>
                  <a:cubicBezTo>
                    <a:pt x="108656" y="87323"/>
                    <a:pt x="108656" y="87323"/>
                    <a:pt x="108656" y="87323"/>
                  </a:cubicBezTo>
                  <a:cubicBezTo>
                    <a:pt x="109850" y="85633"/>
                    <a:pt x="109850" y="85633"/>
                    <a:pt x="109850" y="85633"/>
                  </a:cubicBezTo>
                  <a:cubicBezTo>
                    <a:pt x="108656" y="82816"/>
                    <a:pt x="108656" y="82816"/>
                    <a:pt x="108656" y="82816"/>
                  </a:cubicBezTo>
                  <a:cubicBezTo>
                    <a:pt x="108656" y="78873"/>
                    <a:pt x="108656" y="78873"/>
                    <a:pt x="108656" y="78873"/>
                  </a:cubicBezTo>
                  <a:cubicBezTo>
                    <a:pt x="108656" y="76619"/>
                    <a:pt x="108656" y="76619"/>
                    <a:pt x="108656" y="76619"/>
                  </a:cubicBezTo>
                  <a:cubicBezTo>
                    <a:pt x="109850" y="74929"/>
                    <a:pt x="109850" y="74929"/>
                    <a:pt x="109850" y="74929"/>
                  </a:cubicBezTo>
                  <a:cubicBezTo>
                    <a:pt x="109850" y="73802"/>
                    <a:pt x="109850" y="73802"/>
                    <a:pt x="109850" y="73802"/>
                  </a:cubicBezTo>
                  <a:cubicBezTo>
                    <a:pt x="112238" y="71549"/>
                    <a:pt x="112238" y="71549"/>
                    <a:pt x="112238" y="71549"/>
                  </a:cubicBezTo>
                  <a:cubicBezTo>
                    <a:pt x="112238" y="70422"/>
                    <a:pt x="112238" y="70422"/>
                    <a:pt x="112238" y="70422"/>
                  </a:cubicBezTo>
                  <a:cubicBezTo>
                    <a:pt x="111044" y="68169"/>
                    <a:pt x="111044" y="68169"/>
                    <a:pt x="111044" y="68169"/>
                  </a:cubicBezTo>
                  <a:cubicBezTo>
                    <a:pt x="111044" y="66478"/>
                    <a:pt x="111044" y="66478"/>
                    <a:pt x="111044" y="66478"/>
                  </a:cubicBezTo>
                  <a:cubicBezTo>
                    <a:pt x="111641" y="61971"/>
                    <a:pt x="111641" y="61971"/>
                    <a:pt x="111641" y="61971"/>
                  </a:cubicBezTo>
                  <a:cubicBezTo>
                    <a:pt x="112238" y="59154"/>
                    <a:pt x="112238" y="59154"/>
                    <a:pt x="112238" y="59154"/>
                  </a:cubicBezTo>
                  <a:cubicBezTo>
                    <a:pt x="114029" y="55774"/>
                    <a:pt x="114029" y="55774"/>
                    <a:pt x="114029" y="55774"/>
                  </a:cubicBezTo>
                  <a:cubicBezTo>
                    <a:pt x="117014" y="50140"/>
                    <a:pt x="117014" y="50140"/>
                    <a:pt x="117014" y="50140"/>
                  </a:cubicBezTo>
                  <a:cubicBezTo>
                    <a:pt x="117611" y="47887"/>
                    <a:pt x="117611" y="47887"/>
                    <a:pt x="117611" y="47887"/>
                  </a:cubicBezTo>
                  <a:cubicBezTo>
                    <a:pt x="117611" y="46197"/>
                    <a:pt x="117611" y="46197"/>
                    <a:pt x="117611" y="46197"/>
                  </a:cubicBezTo>
                  <a:cubicBezTo>
                    <a:pt x="120000" y="45633"/>
                    <a:pt x="120000" y="45633"/>
                    <a:pt x="120000" y="45633"/>
                  </a:cubicBezTo>
                  <a:cubicBezTo>
                    <a:pt x="120000" y="44507"/>
                    <a:pt x="120000" y="44507"/>
                    <a:pt x="120000" y="44507"/>
                  </a:cubicBezTo>
                  <a:cubicBezTo>
                    <a:pt x="120000" y="43380"/>
                    <a:pt x="120000" y="43380"/>
                    <a:pt x="120000" y="43380"/>
                  </a:cubicBezTo>
                  <a:cubicBezTo>
                    <a:pt x="120000" y="42253"/>
                    <a:pt x="120000" y="42253"/>
                    <a:pt x="120000" y="42253"/>
                  </a:cubicBezTo>
                  <a:cubicBezTo>
                    <a:pt x="120000" y="41126"/>
                    <a:pt x="120000" y="41126"/>
                    <a:pt x="120000" y="41126"/>
                  </a:cubicBezTo>
                  <a:cubicBezTo>
                    <a:pt x="120000" y="40000"/>
                    <a:pt x="120000" y="40000"/>
                    <a:pt x="120000" y="40000"/>
                  </a:cubicBezTo>
                  <a:cubicBezTo>
                    <a:pt x="117611" y="42253"/>
                    <a:pt x="117611" y="42253"/>
                    <a:pt x="117611" y="42253"/>
                  </a:cubicBezTo>
                  <a:cubicBezTo>
                    <a:pt x="115820" y="44507"/>
                    <a:pt x="115820" y="44507"/>
                    <a:pt x="115820" y="44507"/>
                  </a:cubicBezTo>
                  <a:cubicBezTo>
                    <a:pt x="115223" y="47323"/>
                    <a:pt x="115223" y="47323"/>
                    <a:pt x="115223" y="47323"/>
                  </a:cubicBezTo>
                  <a:cubicBezTo>
                    <a:pt x="113432" y="50704"/>
                    <a:pt x="113432" y="50704"/>
                    <a:pt x="113432" y="50704"/>
                  </a:cubicBezTo>
                  <a:cubicBezTo>
                    <a:pt x="111641" y="51830"/>
                    <a:pt x="111641" y="51830"/>
                    <a:pt x="111641" y="51830"/>
                  </a:cubicBezTo>
                  <a:cubicBezTo>
                    <a:pt x="108059" y="53521"/>
                    <a:pt x="108059" y="53521"/>
                    <a:pt x="108059" y="53521"/>
                  </a:cubicBezTo>
                  <a:cubicBezTo>
                    <a:pt x="106268" y="55774"/>
                    <a:pt x="106268" y="55774"/>
                    <a:pt x="106268" y="55774"/>
                  </a:cubicBezTo>
                  <a:cubicBezTo>
                    <a:pt x="105671" y="56901"/>
                    <a:pt x="105671" y="56901"/>
                    <a:pt x="105671" y="56901"/>
                  </a:cubicBezTo>
                  <a:cubicBezTo>
                    <a:pt x="104477" y="59154"/>
                    <a:pt x="104477" y="59154"/>
                    <a:pt x="104477" y="59154"/>
                  </a:cubicBezTo>
                  <a:cubicBezTo>
                    <a:pt x="102089" y="61971"/>
                    <a:pt x="102089" y="61971"/>
                    <a:pt x="102089" y="61971"/>
                  </a:cubicBezTo>
                  <a:cubicBezTo>
                    <a:pt x="100298" y="60281"/>
                    <a:pt x="100298" y="60281"/>
                    <a:pt x="100298" y="60281"/>
                  </a:cubicBezTo>
                  <a:cubicBezTo>
                    <a:pt x="102089" y="58028"/>
                    <a:pt x="102089" y="58028"/>
                    <a:pt x="102089" y="58028"/>
                  </a:cubicBezTo>
                  <a:cubicBezTo>
                    <a:pt x="103283" y="54084"/>
                    <a:pt x="103283" y="54084"/>
                    <a:pt x="103283" y="54084"/>
                  </a:cubicBezTo>
                  <a:cubicBezTo>
                    <a:pt x="103880" y="52394"/>
                    <a:pt x="103880" y="52394"/>
                    <a:pt x="103880" y="52394"/>
                  </a:cubicBezTo>
                  <a:cubicBezTo>
                    <a:pt x="104477" y="51267"/>
                    <a:pt x="104477" y="51267"/>
                    <a:pt x="104477" y="51267"/>
                  </a:cubicBezTo>
                  <a:cubicBezTo>
                    <a:pt x="105671" y="50140"/>
                    <a:pt x="105671" y="50140"/>
                    <a:pt x="105671" y="50140"/>
                  </a:cubicBezTo>
                  <a:cubicBezTo>
                    <a:pt x="106865" y="49014"/>
                    <a:pt x="106865" y="49014"/>
                    <a:pt x="106865" y="49014"/>
                  </a:cubicBezTo>
                  <a:cubicBezTo>
                    <a:pt x="107462" y="47887"/>
                    <a:pt x="107462" y="47887"/>
                    <a:pt x="107462" y="47887"/>
                  </a:cubicBezTo>
                  <a:cubicBezTo>
                    <a:pt x="106865" y="45070"/>
                    <a:pt x="106865" y="45070"/>
                    <a:pt x="106865" y="45070"/>
                  </a:cubicBezTo>
                  <a:cubicBezTo>
                    <a:pt x="107462" y="43943"/>
                    <a:pt x="107462" y="43943"/>
                    <a:pt x="107462" y="43943"/>
                  </a:cubicBezTo>
                  <a:cubicBezTo>
                    <a:pt x="106865" y="42816"/>
                    <a:pt x="106865" y="42816"/>
                    <a:pt x="106865" y="42816"/>
                  </a:cubicBezTo>
                  <a:lnTo>
                    <a:pt x="106268" y="38873"/>
                  </a:lnTo>
                  <a:close/>
                </a:path>
              </a:pathLst>
            </a:custGeom>
            <a:solidFill>
              <a:srgbClr val="1E4E7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42" name="Google Shape;542;p50"/>
            <p:cNvSpPr/>
            <p:nvPr/>
          </p:nvSpPr>
          <p:spPr>
            <a:xfrm>
              <a:off x="7262943" y="2278740"/>
              <a:ext cx="229500" cy="263100"/>
            </a:xfrm>
            <a:custGeom>
              <a:rect b="b" l="l" r="r" t="t"/>
              <a:pathLst>
                <a:path extrusionOk="0" h="120000" w="120000">
                  <a:moveTo>
                    <a:pt x="106764" y="3846"/>
                  </a:moveTo>
                  <a:lnTo>
                    <a:pt x="100588" y="6153"/>
                  </a:lnTo>
                  <a:lnTo>
                    <a:pt x="95294" y="10000"/>
                  </a:lnTo>
                  <a:lnTo>
                    <a:pt x="89117" y="13076"/>
                  </a:lnTo>
                  <a:lnTo>
                    <a:pt x="84705" y="16153"/>
                  </a:lnTo>
                  <a:lnTo>
                    <a:pt x="82058" y="16923"/>
                  </a:lnTo>
                  <a:lnTo>
                    <a:pt x="80294" y="18461"/>
                  </a:lnTo>
                  <a:lnTo>
                    <a:pt x="77647" y="20769"/>
                  </a:lnTo>
                  <a:lnTo>
                    <a:pt x="75000" y="20769"/>
                  </a:lnTo>
                  <a:lnTo>
                    <a:pt x="72352" y="20769"/>
                  </a:lnTo>
                  <a:lnTo>
                    <a:pt x="68823" y="22307"/>
                  </a:lnTo>
                  <a:lnTo>
                    <a:pt x="65294" y="25384"/>
                  </a:lnTo>
                  <a:lnTo>
                    <a:pt x="62647" y="25384"/>
                  </a:lnTo>
                  <a:lnTo>
                    <a:pt x="60882" y="25384"/>
                  </a:lnTo>
                  <a:lnTo>
                    <a:pt x="60000" y="25384"/>
                  </a:lnTo>
                  <a:lnTo>
                    <a:pt x="57352" y="23846"/>
                  </a:lnTo>
                  <a:lnTo>
                    <a:pt x="54705" y="21538"/>
                  </a:lnTo>
                  <a:lnTo>
                    <a:pt x="52941" y="22307"/>
                  </a:lnTo>
                  <a:lnTo>
                    <a:pt x="49411" y="21538"/>
                  </a:lnTo>
                  <a:lnTo>
                    <a:pt x="48529" y="20769"/>
                  </a:lnTo>
                  <a:lnTo>
                    <a:pt x="45000" y="18461"/>
                  </a:lnTo>
                  <a:lnTo>
                    <a:pt x="41470" y="17692"/>
                  </a:lnTo>
                  <a:lnTo>
                    <a:pt x="34411" y="16923"/>
                  </a:lnTo>
                  <a:lnTo>
                    <a:pt x="0" y="21538"/>
                  </a:lnTo>
                  <a:lnTo>
                    <a:pt x="9705" y="103076"/>
                  </a:lnTo>
                  <a:lnTo>
                    <a:pt x="14117" y="104615"/>
                  </a:lnTo>
                  <a:lnTo>
                    <a:pt x="18529" y="103076"/>
                  </a:lnTo>
                  <a:lnTo>
                    <a:pt x="19411" y="102307"/>
                  </a:lnTo>
                  <a:lnTo>
                    <a:pt x="23823" y="105384"/>
                  </a:lnTo>
                  <a:lnTo>
                    <a:pt x="27352" y="107692"/>
                  </a:lnTo>
                  <a:lnTo>
                    <a:pt x="29117" y="110769"/>
                  </a:lnTo>
                  <a:lnTo>
                    <a:pt x="30000" y="112307"/>
                  </a:lnTo>
                  <a:lnTo>
                    <a:pt x="34411" y="113076"/>
                  </a:lnTo>
                  <a:lnTo>
                    <a:pt x="37058" y="113846"/>
                  </a:lnTo>
                  <a:lnTo>
                    <a:pt x="38823" y="114615"/>
                  </a:lnTo>
                  <a:lnTo>
                    <a:pt x="40588" y="116153"/>
                  </a:lnTo>
                  <a:lnTo>
                    <a:pt x="43235" y="115384"/>
                  </a:lnTo>
                  <a:lnTo>
                    <a:pt x="43235" y="114615"/>
                  </a:lnTo>
                  <a:lnTo>
                    <a:pt x="45000" y="113076"/>
                  </a:lnTo>
                  <a:lnTo>
                    <a:pt x="45882" y="112307"/>
                  </a:lnTo>
                  <a:lnTo>
                    <a:pt x="48529" y="113846"/>
                  </a:lnTo>
                  <a:lnTo>
                    <a:pt x="52941" y="115384"/>
                  </a:lnTo>
                  <a:lnTo>
                    <a:pt x="58235" y="114615"/>
                  </a:lnTo>
                  <a:lnTo>
                    <a:pt x="59117" y="113846"/>
                  </a:lnTo>
                  <a:lnTo>
                    <a:pt x="60882" y="111538"/>
                  </a:lnTo>
                  <a:lnTo>
                    <a:pt x="62647" y="110769"/>
                  </a:lnTo>
                  <a:lnTo>
                    <a:pt x="63529" y="110000"/>
                  </a:lnTo>
                  <a:lnTo>
                    <a:pt x="66176" y="112307"/>
                  </a:lnTo>
                  <a:lnTo>
                    <a:pt x="69705" y="116153"/>
                  </a:lnTo>
                  <a:lnTo>
                    <a:pt x="73235" y="119230"/>
                  </a:lnTo>
                  <a:lnTo>
                    <a:pt x="75882" y="119230"/>
                  </a:lnTo>
                  <a:lnTo>
                    <a:pt x="75000" y="120000"/>
                  </a:lnTo>
                  <a:lnTo>
                    <a:pt x="77647" y="117692"/>
                  </a:lnTo>
                  <a:lnTo>
                    <a:pt x="81176" y="114615"/>
                  </a:lnTo>
                  <a:lnTo>
                    <a:pt x="82941" y="112307"/>
                  </a:lnTo>
                  <a:lnTo>
                    <a:pt x="82941" y="109230"/>
                  </a:lnTo>
                  <a:lnTo>
                    <a:pt x="85588" y="100769"/>
                  </a:lnTo>
                  <a:lnTo>
                    <a:pt x="88235" y="98461"/>
                  </a:lnTo>
                  <a:lnTo>
                    <a:pt x="91764" y="100769"/>
                  </a:lnTo>
                  <a:lnTo>
                    <a:pt x="92647" y="100000"/>
                  </a:lnTo>
                  <a:lnTo>
                    <a:pt x="93529" y="92307"/>
                  </a:lnTo>
                  <a:lnTo>
                    <a:pt x="96176" y="89230"/>
                  </a:lnTo>
                  <a:lnTo>
                    <a:pt x="99705" y="84615"/>
                  </a:lnTo>
                  <a:lnTo>
                    <a:pt x="104117" y="84615"/>
                  </a:lnTo>
                  <a:lnTo>
                    <a:pt x="106764" y="81538"/>
                  </a:lnTo>
                  <a:lnTo>
                    <a:pt x="113823" y="76153"/>
                  </a:lnTo>
                  <a:lnTo>
                    <a:pt x="115588" y="72307"/>
                  </a:lnTo>
                  <a:lnTo>
                    <a:pt x="115588" y="70000"/>
                  </a:lnTo>
                  <a:lnTo>
                    <a:pt x="116470" y="63846"/>
                  </a:lnTo>
                  <a:lnTo>
                    <a:pt x="116470" y="59230"/>
                  </a:lnTo>
                  <a:lnTo>
                    <a:pt x="117352" y="56923"/>
                  </a:lnTo>
                  <a:lnTo>
                    <a:pt x="117352" y="53846"/>
                  </a:lnTo>
                  <a:lnTo>
                    <a:pt x="117352" y="47692"/>
                  </a:lnTo>
                  <a:lnTo>
                    <a:pt x="117352" y="46923"/>
                  </a:lnTo>
                  <a:lnTo>
                    <a:pt x="116470" y="44615"/>
                  </a:lnTo>
                  <a:lnTo>
                    <a:pt x="117352" y="42307"/>
                  </a:lnTo>
                  <a:lnTo>
                    <a:pt x="120000" y="42307"/>
                  </a:lnTo>
                  <a:lnTo>
                    <a:pt x="111176" y="0"/>
                  </a:lnTo>
                  <a:lnTo>
                    <a:pt x="106764" y="3846"/>
                  </a:lnTo>
                  <a:close/>
                </a:path>
              </a:pathLst>
            </a:custGeom>
            <a:solidFill>
              <a:srgbClr val="29AFA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Calibri"/>
                <a:ea typeface="Calibri"/>
                <a:cs typeface="Calibri"/>
                <a:sym typeface="Calibri"/>
              </a:endParaRPr>
            </a:p>
          </p:txBody>
        </p:sp>
        <p:sp>
          <p:nvSpPr>
            <p:cNvPr id="543" name="Google Shape;543;p50"/>
            <p:cNvSpPr/>
            <p:nvPr/>
          </p:nvSpPr>
          <p:spPr>
            <a:xfrm>
              <a:off x="7119596" y="2319968"/>
              <a:ext cx="168600" cy="290100"/>
            </a:xfrm>
            <a:custGeom>
              <a:rect b="b" l="l" r="r" t="t"/>
              <a:pathLst>
                <a:path extrusionOk="0" h="120000" w="120000">
                  <a:moveTo>
                    <a:pt x="6000" y="120000"/>
                  </a:moveTo>
                  <a:lnTo>
                    <a:pt x="6000" y="116511"/>
                  </a:lnTo>
                  <a:lnTo>
                    <a:pt x="15600" y="116511"/>
                  </a:lnTo>
                  <a:lnTo>
                    <a:pt x="19200" y="113720"/>
                  </a:lnTo>
                  <a:lnTo>
                    <a:pt x="22800" y="113720"/>
                  </a:lnTo>
                  <a:lnTo>
                    <a:pt x="28800" y="113720"/>
                  </a:lnTo>
                  <a:lnTo>
                    <a:pt x="32400" y="115813"/>
                  </a:lnTo>
                  <a:lnTo>
                    <a:pt x="37200" y="117209"/>
                  </a:lnTo>
                  <a:lnTo>
                    <a:pt x="38400" y="116511"/>
                  </a:lnTo>
                  <a:lnTo>
                    <a:pt x="38400" y="113720"/>
                  </a:lnTo>
                  <a:lnTo>
                    <a:pt x="43200" y="113023"/>
                  </a:lnTo>
                  <a:lnTo>
                    <a:pt x="45600" y="112325"/>
                  </a:lnTo>
                  <a:lnTo>
                    <a:pt x="50400" y="112325"/>
                  </a:lnTo>
                  <a:lnTo>
                    <a:pt x="52800" y="113720"/>
                  </a:lnTo>
                  <a:lnTo>
                    <a:pt x="57600" y="114418"/>
                  </a:lnTo>
                  <a:lnTo>
                    <a:pt x="58800" y="112325"/>
                  </a:lnTo>
                  <a:lnTo>
                    <a:pt x="58800" y="109534"/>
                  </a:lnTo>
                  <a:lnTo>
                    <a:pt x="62400" y="107441"/>
                  </a:lnTo>
                  <a:lnTo>
                    <a:pt x="63600" y="104651"/>
                  </a:lnTo>
                  <a:lnTo>
                    <a:pt x="66000" y="104651"/>
                  </a:lnTo>
                  <a:lnTo>
                    <a:pt x="67200" y="107441"/>
                  </a:lnTo>
                  <a:lnTo>
                    <a:pt x="70800" y="109534"/>
                  </a:lnTo>
                  <a:lnTo>
                    <a:pt x="72000" y="110232"/>
                  </a:lnTo>
                  <a:lnTo>
                    <a:pt x="79200" y="109534"/>
                  </a:lnTo>
                  <a:lnTo>
                    <a:pt x="81600" y="106744"/>
                  </a:lnTo>
                  <a:lnTo>
                    <a:pt x="81600" y="104651"/>
                  </a:lnTo>
                  <a:lnTo>
                    <a:pt x="85200" y="101162"/>
                  </a:lnTo>
                  <a:lnTo>
                    <a:pt x="88800" y="101162"/>
                  </a:lnTo>
                  <a:lnTo>
                    <a:pt x="91200" y="99767"/>
                  </a:lnTo>
                  <a:lnTo>
                    <a:pt x="93600" y="96976"/>
                  </a:lnTo>
                  <a:lnTo>
                    <a:pt x="96000" y="94186"/>
                  </a:lnTo>
                  <a:lnTo>
                    <a:pt x="96000" y="91395"/>
                  </a:lnTo>
                  <a:lnTo>
                    <a:pt x="97200" y="90000"/>
                  </a:lnTo>
                  <a:lnTo>
                    <a:pt x="97200" y="88604"/>
                  </a:lnTo>
                  <a:lnTo>
                    <a:pt x="98400" y="87906"/>
                  </a:lnTo>
                  <a:lnTo>
                    <a:pt x="108000" y="87209"/>
                  </a:lnTo>
                  <a:lnTo>
                    <a:pt x="112800" y="85813"/>
                  </a:lnTo>
                  <a:lnTo>
                    <a:pt x="117600" y="85813"/>
                  </a:lnTo>
                  <a:lnTo>
                    <a:pt x="120000" y="84418"/>
                  </a:lnTo>
                  <a:lnTo>
                    <a:pt x="118800" y="80232"/>
                  </a:lnTo>
                  <a:lnTo>
                    <a:pt x="120000" y="78837"/>
                  </a:lnTo>
                  <a:lnTo>
                    <a:pt x="117600" y="78139"/>
                  </a:lnTo>
                  <a:lnTo>
                    <a:pt x="116400" y="75348"/>
                  </a:lnTo>
                  <a:lnTo>
                    <a:pt x="118800" y="74651"/>
                  </a:lnTo>
                  <a:lnTo>
                    <a:pt x="105600" y="697"/>
                  </a:lnTo>
                  <a:lnTo>
                    <a:pt x="105600" y="0"/>
                  </a:lnTo>
                  <a:lnTo>
                    <a:pt x="32400" y="2790"/>
                  </a:lnTo>
                  <a:lnTo>
                    <a:pt x="32400" y="3488"/>
                  </a:lnTo>
                  <a:lnTo>
                    <a:pt x="24000" y="6279"/>
                  </a:lnTo>
                  <a:lnTo>
                    <a:pt x="19200" y="8372"/>
                  </a:lnTo>
                  <a:lnTo>
                    <a:pt x="15600" y="9069"/>
                  </a:lnTo>
                  <a:lnTo>
                    <a:pt x="9600" y="8372"/>
                  </a:lnTo>
                  <a:lnTo>
                    <a:pt x="13200" y="71860"/>
                  </a:lnTo>
                  <a:lnTo>
                    <a:pt x="12000" y="73953"/>
                  </a:lnTo>
                  <a:lnTo>
                    <a:pt x="12000" y="76046"/>
                  </a:lnTo>
                  <a:lnTo>
                    <a:pt x="12000" y="78837"/>
                  </a:lnTo>
                  <a:lnTo>
                    <a:pt x="13200" y="81627"/>
                  </a:lnTo>
                  <a:lnTo>
                    <a:pt x="18000" y="86511"/>
                  </a:lnTo>
                  <a:lnTo>
                    <a:pt x="19200" y="90697"/>
                  </a:lnTo>
                  <a:lnTo>
                    <a:pt x="19200" y="93488"/>
                  </a:lnTo>
                  <a:lnTo>
                    <a:pt x="15600" y="94883"/>
                  </a:lnTo>
                  <a:lnTo>
                    <a:pt x="13200" y="97674"/>
                  </a:lnTo>
                  <a:lnTo>
                    <a:pt x="12000" y="101162"/>
                  </a:lnTo>
                  <a:lnTo>
                    <a:pt x="9600" y="102558"/>
                  </a:lnTo>
                  <a:lnTo>
                    <a:pt x="6000" y="104651"/>
                  </a:lnTo>
                  <a:lnTo>
                    <a:pt x="4800" y="108837"/>
                  </a:lnTo>
                  <a:lnTo>
                    <a:pt x="2400" y="109534"/>
                  </a:lnTo>
                  <a:lnTo>
                    <a:pt x="0" y="112325"/>
                  </a:lnTo>
                  <a:lnTo>
                    <a:pt x="0" y="116511"/>
                  </a:lnTo>
                  <a:lnTo>
                    <a:pt x="1200" y="119302"/>
                  </a:lnTo>
                  <a:lnTo>
                    <a:pt x="2400" y="120000"/>
                  </a:lnTo>
                  <a:lnTo>
                    <a:pt x="2400" y="120000"/>
                  </a:lnTo>
                  <a:lnTo>
                    <a:pt x="6000" y="120000"/>
                  </a:lnTo>
                  <a:close/>
                </a:path>
              </a:pathLst>
            </a:custGeom>
            <a:solidFill>
              <a:srgbClr val="29AFA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44" name="Google Shape;544;p50"/>
            <p:cNvSpPr/>
            <p:nvPr/>
          </p:nvSpPr>
          <p:spPr>
            <a:xfrm>
              <a:off x="6929028" y="2282866"/>
              <a:ext cx="217500" cy="381000"/>
            </a:xfrm>
            <a:custGeom>
              <a:rect b="b" l="l" r="r" t="t"/>
              <a:pathLst>
                <a:path extrusionOk="0" h="120000" w="120000">
                  <a:moveTo>
                    <a:pt x="80000" y="115752"/>
                  </a:moveTo>
                  <a:lnTo>
                    <a:pt x="81860" y="115221"/>
                  </a:lnTo>
                  <a:lnTo>
                    <a:pt x="85581" y="116283"/>
                  </a:lnTo>
                  <a:lnTo>
                    <a:pt x="89302" y="117876"/>
                  </a:lnTo>
                  <a:lnTo>
                    <a:pt x="92093" y="117876"/>
                  </a:lnTo>
                  <a:lnTo>
                    <a:pt x="94883" y="117876"/>
                  </a:lnTo>
                  <a:lnTo>
                    <a:pt x="96744" y="117345"/>
                  </a:lnTo>
                  <a:lnTo>
                    <a:pt x="94883" y="114690"/>
                  </a:lnTo>
                  <a:lnTo>
                    <a:pt x="94883" y="112035"/>
                  </a:lnTo>
                  <a:lnTo>
                    <a:pt x="97674" y="110973"/>
                  </a:lnTo>
                  <a:lnTo>
                    <a:pt x="103255" y="109911"/>
                  </a:lnTo>
                  <a:lnTo>
                    <a:pt x="105116" y="109380"/>
                  </a:lnTo>
                  <a:lnTo>
                    <a:pt x="104186" y="107787"/>
                  </a:lnTo>
                  <a:lnTo>
                    <a:pt x="104186" y="106194"/>
                  </a:lnTo>
                  <a:lnTo>
                    <a:pt x="104186" y="105663"/>
                  </a:lnTo>
                  <a:lnTo>
                    <a:pt x="104186" y="103539"/>
                  </a:lnTo>
                  <a:lnTo>
                    <a:pt x="106976" y="103008"/>
                  </a:lnTo>
                  <a:lnTo>
                    <a:pt x="106976" y="103008"/>
                  </a:lnTo>
                  <a:lnTo>
                    <a:pt x="106046" y="102477"/>
                  </a:lnTo>
                  <a:lnTo>
                    <a:pt x="105116" y="100353"/>
                  </a:lnTo>
                  <a:lnTo>
                    <a:pt x="105116" y="97168"/>
                  </a:lnTo>
                  <a:lnTo>
                    <a:pt x="106976" y="95044"/>
                  </a:lnTo>
                  <a:lnTo>
                    <a:pt x="108837" y="94513"/>
                  </a:lnTo>
                  <a:lnTo>
                    <a:pt x="109767" y="91327"/>
                  </a:lnTo>
                  <a:lnTo>
                    <a:pt x="112558" y="89734"/>
                  </a:lnTo>
                  <a:lnTo>
                    <a:pt x="114418" y="88672"/>
                  </a:lnTo>
                  <a:lnTo>
                    <a:pt x="115348" y="86017"/>
                  </a:lnTo>
                  <a:lnTo>
                    <a:pt x="117209" y="83893"/>
                  </a:lnTo>
                  <a:lnTo>
                    <a:pt x="120000" y="82831"/>
                  </a:lnTo>
                  <a:lnTo>
                    <a:pt x="120000" y="80707"/>
                  </a:lnTo>
                  <a:lnTo>
                    <a:pt x="119069" y="77522"/>
                  </a:lnTo>
                  <a:lnTo>
                    <a:pt x="115348" y="73805"/>
                  </a:lnTo>
                  <a:lnTo>
                    <a:pt x="114418" y="71681"/>
                  </a:lnTo>
                  <a:lnTo>
                    <a:pt x="114418" y="69557"/>
                  </a:lnTo>
                  <a:lnTo>
                    <a:pt x="114418" y="67964"/>
                  </a:lnTo>
                  <a:lnTo>
                    <a:pt x="115348" y="66371"/>
                  </a:lnTo>
                  <a:lnTo>
                    <a:pt x="112558" y="18053"/>
                  </a:lnTo>
                  <a:lnTo>
                    <a:pt x="113488" y="18053"/>
                  </a:lnTo>
                  <a:lnTo>
                    <a:pt x="109767" y="16460"/>
                  </a:lnTo>
                  <a:lnTo>
                    <a:pt x="107906" y="13805"/>
                  </a:lnTo>
                  <a:lnTo>
                    <a:pt x="106046" y="12212"/>
                  </a:lnTo>
                  <a:lnTo>
                    <a:pt x="105116" y="9026"/>
                  </a:lnTo>
                  <a:lnTo>
                    <a:pt x="101395" y="6902"/>
                  </a:lnTo>
                  <a:lnTo>
                    <a:pt x="99534" y="1592"/>
                  </a:lnTo>
                  <a:lnTo>
                    <a:pt x="99534" y="0"/>
                  </a:lnTo>
                  <a:lnTo>
                    <a:pt x="22325" y="2654"/>
                  </a:lnTo>
                  <a:lnTo>
                    <a:pt x="20465" y="1592"/>
                  </a:lnTo>
                  <a:lnTo>
                    <a:pt x="20465" y="1592"/>
                  </a:lnTo>
                  <a:lnTo>
                    <a:pt x="19534" y="3185"/>
                  </a:lnTo>
                  <a:lnTo>
                    <a:pt x="19534" y="4247"/>
                  </a:lnTo>
                  <a:lnTo>
                    <a:pt x="22325" y="5840"/>
                  </a:lnTo>
                  <a:lnTo>
                    <a:pt x="26046" y="7433"/>
                  </a:lnTo>
                  <a:lnTo>
                    <a:pt x="30697" y="9557"/>
                  </a:lnTo>
                  <a:lnTo>
                    <a:pt x="35348" y="12212"/>
                  </a:lnTo>
                  <a:lnTo>
                    <a:pt x="35348" y="13805"/>
                  </a:lnTo>
                  <a:lnTo>
                    <a:pt x="33488" y="16991"/>
                  </a:lnTo>
                  <a:lnTo>
                    <a:pt x="31627" y="18584"/>
                  </a:lnTo>
                  <a:lnTo>
                    <a:pt x="28837" y="22831"/>
                  </a:lnTo>
                  <a:lnTo>
                    <a:pt x="26976" y="23893"/>
                  </a:lnTo>
                  <a:lnTo>
                    <a:pt x="25116" y="24955"/>
                  </a:lnTo>
                  <a:lnTo>
                    <a:pt x="19534" y="26548"/>
                  </a:lnTo>
                  <a:lnTo>
                    <a:pt x="13953" y="26548"/>
                  </a:lnTo>
                  <a:lnTo>
                    <a:pt x="11162" y="27079"/>
                  </a:lnTo>
                  <a:lnTo>
                    <a:pt x="11162" y="29203"/>
                  </a:lnTo>
                  <a:lnTo>
                    <a:pt x="11162" y="30796"/>
                  </a:lnTo>
                  <a:lnTo>
                    <a:pt x="13953" y="34513"/>
                  </a:lnTo>
                  <a:lnTo>
                    <a:pt x="15813" y="35575"/>
                  </a:lnTo>
                  <a:lnTo>
                    <a:pt x="12093" y="37168"/>
                  </a:lnTo>
                  <a:lnTo>
                    <a:pt x="12093" y="40884"/>
                  </a:lnTo>
                  <a:lnTo>
                    <a:pt x="10232" y="40884"/>
                  </a:lnTo>
                  <a:lnTo>
                    <a:pt x="7441" y="42477"/>
                  </a:lnTo>
                  <a:lnTo>
                    <a:pt x="1860" y="45663"/>
                  </a:lnTo>
                  <a:lnTo>
                    <a:pt x="2790" y="48849"/>
                  </a:lnTo>
                  <a:lnTo>
                    <a:pt x="0" y="50442"/>
                  </a:lnTo>
                  <a:lnTo>
                    <a:pt x="0" y="55221"/>
                  </a:lnTo>
                  <a:lnTo>
                    <a:pt x="0" y="60000"/>
                  </a:lnTo>
                  <a:lnTo>
                    <a:pt x="5581" y="65309"/>
                  </a:lnTo>
                  <a:lnTo>
                    <a:pt x="19534" y="72212"/>
                  </a:lnTo>
                  <a:lnTo>
                    <a:pt x="23255" y="75398"/>
                  </a:lnTo>
                  <a:lnTo>
                    <a:pt x="23255" y="79646"/>
                  </a:lnTo>
                  <a:lnTo>
                    <a:pt x="27906" y="81769"/>
                  </a:lnTo>
                  <a:lnTo>
                    <a:pt x="28837" y="80176"/>
                  </a:lnTo>
                  <a:lnTo>
                    <a:pt x="31627" y="79646"/>
                  </a:lnTo>
                  <a:lnTo>
                    <a:pt x="36279" y="79646"/>
                  </a:lnTo>
                  <a:lnTo>
                    <a:pt x="39069" y="81238"/>
                  </a:lnTo>
                  <a:lnTo>
                    <a:pt x="41860" y="82831"/>
                  </a:lnTo>
                  <a:lnTo>
                    <a:pt x="39069" y="86017"/>
                  </a:lnTo>
                  <a:lnTo>
                    <a:pt x="38139" y="88672"/>
                  </a:lnTo>
                  <a:lnTo>
                    <a:pt x="38139" y="90265"/>
                  </a:lnTo>
                  <a:lnTo>
                    <a:pt x="36279" y="92920"/>
                  </a:lnTo>
                  <a:lnTo>
                    <a:pt x="36279" y="95575"/>
                  </a:lnTo>
                  <a:lnTo>
                    <a:pt x="40930" y="98230"/>
                  </a:lnTo>
                  <a:lnTo>
                    <a:pt x="47441" y="100884"/>
                  </a:lnTo>
                  <a:lnTo>
                    <a:pt x="49302" y="100353"/>
                  </a:lnTo>
                  <a:lnTo>
                    <a:pt x="59534" y="104070"/>
                  </a:lnTo>
                  <a:lnTo>
                    <a:pt x="63255" y="106194"/>
                  </a:lnTo>
                  <a:lnTo>
                    <a:pt x="66046" y="110973"/>
                  </a:lnTo>
                  <a:lnTo>
                    <a:pt x="65116" y="113628"/>
                  </a:lnTo>
                  <a:lnTo>
                    <a:pt x="64186" y="115221"/>
                  </a:lnTo>
                  <a:lnTo>
                    <a:pt x="68837" y="117876"/>
                  </a:lnTo>
                  <a:lnTo>
                    <a:pt x="68837" y="120000"/>
                  </a:lnTo>
                  <a:lnTo>
                    <a:pt x="70697" y="117876"/>
                  </a:lnTo>
                  <a:lnTo>
                    <a:pt x="74418" y="117876"/>
                  </a:lnTo>
                  <a:lnTo>
                    <a:pt x="77209" y="117345"/>
                  </a:lnTo>
                  <a:lnTo>
                    <a:pt x="80000" y="115752"/>
                  </a:lnTo>
                  <a:close/>
                </a:path>
              </a:pathLst>
            </a:custGeom>
            <a:solidFill>
              <a:srgbClr val="1E4E7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45" name="Google Shape;545;p50"/>
            <p:cNvSpPr/>
            <p:nvPr/>
          </p:nvSpPr>
          <p:spPr>
            <a:xfrm>
              <a:off x="6662570" y="2198543"/>
              <a:ext cx="330600" cy="242700"/>
            </a:xfrm>
            <a:custGeom>
              <a:rect b="b" l="l" r="r" t="t"/>
              <a:pathLst>
                <a:path extrusionOk="0" h="120000" w="120000">
                  <a:moveTo>
                    <a:pt x="98181" y="113647"/>
                  </a:moveTo>
                  <a:cubicBezTo>
                    <a:pt x="101818" y="108705"/>
                    <a:pt x="101818" y="108705"/>
                    <a:pt x="101818" y="108705"/>
                  </a:cubicBezTo>
                  <a:cubicBezTo>
                    <a:pt x="103376" y="105882"/>
                    <a:pt x="103376" y="105882"/>
                    <a:pt x="103376" y="105882"/>
                  </a:cubicBezTo>
                  <a:cubicBezTo>
                    <a:pt x="104415" y="105882"/>
                    <a:pt x="104415" y="105882"/>
                    <a:pt x="104415" y="105882"/>
                  </a:cubicBezTo>
                  <a:cubicBezTo>
                    <a:pt x="104935" y="100235"/>
                    <a:pt x="104935" y="100235"/>
                    <a:pt x="104935" y="100235"/>
                  </a:cubicBezTo>
                  <a:cubicBezTo>
                    <a:pt x="107012" y="98117"/>
                    <a:pt x="107012" y="98117"/>
                    <a:pt x="107012" y="98117"/>
                  </a:cubicBezTo>
                  <a:cubicBezTo>
                    <a:pt x="105974" y="96000"/>
                    <a:pt x="105974" y="96000"/>
                    <a:pt x="105974" y="96000"/>
                  </a:cubicBezTo>
                  <a:cubicBezTo>
                    <a:pt x="103896" y="90352"/>
                    <a:pt x="103896" y="90352"/>
                    <a:pt x="103896" y="90352"/>
                  </a:cubicBezTo>
                  <a:cubicBezTo>
                    <a:pt x="103896" y="87529"/>
                    <a:pt x="103896" y="87529"/>
                    <a:pt x="103896" y="87529"/>
                  </a:cubicBezTo>
                  <a:cubicBezTo>
                    <a:pt x="103896" y="84705"/>
                    <a:pt x="103896" y="84705"/>
                    <a:pt x="103896" y="84705"/>
                  </a:cubicBezTo>
                  <a:cubicBezTo>
                    <a:pt x="105974" y="83294"/>
                    <a:pt x="105974" y="83294"/>
                    <a:pt x="105974" y="83294"/>
                  </a:cubicBezTo>
                  <a:cubicBezTo>
                    <a:pt x="109610" y="83294"/>
                    <a:pt x="109610" y="83294"/>
                    <a:pt x="109610" y="83294"/>
                  </a:cubicBezTo>
                  <a:cubicBezTo>
                    <a:pt x="113246" y="81176"/>
                    <a:pt x="113246" y="81176"/>
                    <a:pt x="113246" y="81176"/>
                  </a:cubicBezTo>
                  <a:cubicBezTo>
                    <a:pt x="114285" y="79764"/>
                    <a:pt x="114285" y="79764"/>
                    <a:pt x="114285" y="79764"/>
                  </a:cubicBezTo>
                  <a:cubicBezTo>
                    <a:pt x="115844" y="77647"/>
                    <a:pt x="115844" y="77647"/>
                    <a:pt x="115844" y="77647"/>
                  </a:cubicBezTo>
                  <a:cubicBezTo>
                    <a:pt x="117402" y="71294"/>
                    <a:pt x="117402" y="71294"/>
                    <a:pt x="117402" y="71294"/>
                  </a:cubicBezTo>
                  <a:cubicBezTo>
                    <a:pt x="118961" y="68470"/>
                    <a:pt x="118961" y="68470"/>
                    <a:pt x="118961" y="68470"/>
                  </a:cubicBezTo>
                  <a:cubicBezTo>
                    <a:pt x="119999" y="63529"/>
                    <a:pt x="119999" y="63529"/>
                    <a:pt x="119999" y="63529"/>
                  </a:cubicBezTo>
                  <a:cubicBezTo>
                    <a:pt x="119999" y="61411"/>
                    <a:pt x="119999" y="61411"/>
                    <a:pt x="119999" y="61411"/>
                  </a:cubicBezTo>
                  <a:cubicBezTo>
                    <a:pt x="116883" y="57176"/>
                    <a:pt x="116883" y="57176"/>
                    <a:pt x="116883" y="57176"/>
                  </a:cubicBezTo>
                  <a:cubicBezTo>
                    <a:pt x="113766" y="53647"/>
                    <a:pt x="113766" y="53647"/>
                    <a:pt x="113766" y="53647"/>
                  </a:cubicBezTo>
                  <a:cubicBezTo>
                    <a:pt x="111688" y="50823"/>
                    <a:pt x="111688" y="50823"/>
                    <a:pt x="111688" y="50823"/>
                  </a:cubicBezTo>
                  <a:cubicBezTo>
                    <a:pt x="109610" y="48705"/>
                    <a:pt x="109610" y="48705"/>
                    <a:pt x="109610" y="48705"/>
                  </a:cubicBezTo>
                  <a:cubicBezTo>
                    <a:pt x="109610" y="46588"/>
                    <a:pt x="109610" y="46588"/>
                    <a:pt x="109610" y="46588"/>
                  </a:cubicBezTo>
                  <a:cubicBezTo>
                    <a:pt x="110129" y="44470"/>
                    <a:pt x="110129" y="44470"/>
                    <a:pt x="110129" y="44470"/>
                  </a:cubicBezTo>
                  <a:cubicBezTo>
                    <a:pt x="111168" y="45882"/>
                    <a:pt x="111168" y="45882"/>
                    <a:pt x="111168" y="45882"/>
                  </a:cubicBezTo>
                  <a:cubicBezTo>
                    <a:pt x="109610" y="43058"/>
                    <a:pt x="109610" y="43058"/>
                    <a:pt x="109610" y="43058"/>
                  </a:cubicBezTo>
                  <a:cubicBezTo>
                    <a:pt x="109610" y="43058"/>
                    <a:pt x="107532" y="41647"/>
                    <a:pt x="107012" y="41647"/>
                  </a:cubicBezTo>
                  <a:cubicBezTo>
                    <a:pt x="106493" y="41647"/>
                    <a:pt x="104415" y="38823"/>
                    <a:pt x="104415" y="38823"/>
                  </a:cubicBezTo>
                  <a:cubicBezTo>
                    <a:pt x="101818" y="38823"/>
                    <a:pt x="101818" y="38823"/>
                    <a:pt x="101818" y="38823"/>
                  </a:cubicBezTo>
                  <a:cubicBezTo>
                    <a:pt x="101818" y="35294"/>
                    <a:pt x="101818" y="35294"/>
                    <a:pt x="101818" y="35294"/>
                  </a:cubicBezTo>
                  <a:cubicBezTo>
                    <a:pt x="100779" y="31764"/>
                    <a:pt x="100779" y="31764"/>
                    <a:pt x="100779" y="31764"/>
                  </a:cubicBezTo>
                  <a:cubicBezTo>
                    <a:pt x="100779" y="27529"/>
                    <a:pt x="100779" y="27529"/>
                    <a:pt x="100779" y="27529"/>
                  </a:cubicBezTo>
                  <a:cubicBezTo>
                    <a:pt x="100779" y="24705"/>
                    <a:pt x="100779" y="24705"/>
                    <a:pt x="100779" y="24705"/>
                  </a:cubicBezTo>
                  <a:cubicBezTo>
                    <a:pt x="100779" y="19764"/>
                    <a:pt x="100779" y="19764"/>
                    <a:pt x="100779" y="19764"/>
                  </a:cubicBezTo>
                  <a:cubicBezTo>
                    <a:pt x="99740" y="17647"/>
                    <a:pt x="99740" y="17647"/>
                    <a:pt x="99740" y="17647"/>
                  </a:cubicBezTo>
                  <a:cubicBezTo>
                    <a:pt x="98181" y="12705"/>
                    <a:pt x="98181" y="12705"/>
                    <a:pt x="98181" y="12705"/>
                  </a:cubicBezTo>
                  <a:cubicBezTo>
                    <a:pt x="3636" y="15529"/>
                    <a:pt x="3636" y="15529"/>
                    <a:pt x="3636" y="15529"/>
                  </a:cubicBezTo>
                  <a:cubicBezTo>
                    <a:pt x="4155" y="0"/>
                    <a:pt x="4155" y="0"/>
                    <a:pt x="4155" y="0"/>
                  </a:cubicBezTo>
                  <a:cubicBezTo>
                    <a:pt x="4155" y="0"/>
                    <a:pt x="4155" y="0"/>
                    <a:pt x="4155" y="0"/>
                  </a:cubicBezTo>
                  <a:cubicBezTo>
                    <a:pt x="3636" y="16235"/>
                    <a:pt x="3636" y="16235"/>
                    <a:pt x="3636" y="16235"/>
                  </a:cubicBezTo>
                  <a:cubicBezTo>
                    <a:pt x="2077" y="16235"/>
                    <a:pt x="2077" y="16235"/>
                    <a:pt x="2077" y="16235"/>
                  </a:cubicBezTo>
                  <a:cubicBezTo>
                    <a:pt x="2077" y="18352"/>
                    <a:pt x="2077" y="18352"/>
                    <a:pt x="2077" y="18352"/>
                  </a:cubicBezTo>
                  <a:cubicBezTo>
                    <a:pt x="1558" y="21882"/>
                    <a:pt x="1558" y="21882"/>
                    <a:pt x="1558" y="21882"/>
                  </a:cubicBezTo>
                  <a:cubicBezTo>
                    <a:pt x="2597" y="22588"/>
                    <a:pt x="2597" y="22588"/>
                    <a:pt x="2597" y="22588"/>
                  </a:cubicBezTo>
                  <a:cubicBezTo>
                    <a:pt x="3636" y="26117"/>
                    <a:pt x="3636" y="26117"/>
                    <a:pt x="3636" y="26117"/>
                  </a:cubicBezTo>
                  <a:cubicBezTo>
                    <a:pt x="3636" y="28941"/>
                    <a:pt x="3636" y="28941"/>
                    <a:pt x="3636" y="28941"/>
                  </a:cubicBezTo>
                  <a:cubicBezTo>
                    <a:pt x="2597" y="29647"/>
                    <a:pt x="2597" y="29647"/>
                    <a:pt x="2597" y="29647"/>
                  </a:cubicBezTo>
                  <a:cubicBezTo>
                    <a:pt x="2077" y="31764"/>
                    <a:pt x="2077" y="31764"/>
                    <a:pt x="2077" y="31764"/>
                  </a:cubicBezTo>
                  <a:cubicBezTo>
                    <a:pt x="2077" y="36705"/>
                    <a:pt x="2077" y="36705"/>
                    <a:pt x="2077" y="36705"/>
                  </a:cubicBezTo>
                  <a:cubicBezTo>
                    <a:pt x="519" y="37411"/>
                    <a:pt x="519" y="37411"/>
                    <a:pt x="519" y="37411"/>
                  </a:cubicBezTo>
                  <a:cubicBezTo>
                    <a:pt x="0" y="39529"/>
                    <a:pt x="0" y="39529"/>
                    <a:pt x="0" y="39529"/>
                  </a:cubicBezTo>
                  <a:cubicBezTo>
                    <a:pt x="0" y="41647"/>
                    <a:pt x="0" y="41647"/>
                    <a:pt x="0" y="41647"/>
                  </a:cubicBezTo>
                  <a:cubicBezTo>
                    <a:pt x="2077" y="43764"/>
                    <a:pt x="2077" y="43764"/>
                    <a:pt x="2077" y="43764"/>
                  </a:cubicBezTo>
                  <a:cubicBezTo>
                    <a:pt x="2077" y="46588"/>
                    <a:pt x="2077" y="46588"/>
                    <a:pt x="2077" y="46588"/>
                  </a:cubicBezTo>
                  <a:cubicBezTo>
                    <a:pt x="2077" y="48705"/>
                    <a:pt x="2077" y="48705"/>
                    <a:pt x="2077" y="48705"/>
                  </a:cubicBezTo>
                  <a:cubicBezTo>
                    <a:pt x="1558" y="47294"/>
                    <a:pt x="1558" y="47294"/>
                    <a:pt x="1558" y="47294"/>
                  </a:cubicBezTo>
                  <a:cubicBezTo>
                    <a:pt x="3116" y="50117"/>
                    <a:pt x="3116" y="50117"/>
                    <a:pt x="3116" y="50117"/>
                  </a:cubicBezTo>
                  <a:cubicBezTo>
                    <a:pt x="4675" y="56470"/>
                    <a:pt x="4675" y="56470"/>
                    <a:pt x="4675" y="56470"/>
                  </a:cubicBezTo>
                  <a:cubicBezTo>
                    <a:pt x="6233" y="60000"/>
                    <a:pt x="6233" y="60000"/>
                    <a:pt x="6233" y="60000"/>
                  </a:cubicBezTo>
                  <a:cubicBezTo>
                    <a:pt x="7272" y="64235"/>
                    <a:pt x="7272" y="64235"/>
                    <a:pt x="7272" y="64235"/>
                  </a:cubicBezTo>
                  <a:cubicBezTo>
                    <a:pt x="8311" y="67764"/>
                    <a:pt x="8311" y="67764"/>
                    <a:pt x="8311" y="67764"/>
                  </a:cubicBezTo>
                  <a:cubicBezTo>
                    <a:pt x="9350" y="69882"/>
                    <a:pt x="9350" y="69882"/>
                    <a:pt x="9350" y="69882"/>
                  </a:cubicBezTo>
                  <a:cubicBezTo>
                    <a:pt x="9870" y="72000"/>
                    <a:pt x="9870" y="72000"/>
                    <a:pt x="9870" y="72000"/>
                  </a:cubicBezTo>
                  <a:cubicBezTo>
                    <a:pt x="10389" y="72705"/>
                    <a:pt x="10389" y="72705"/>
                    <a:pt x="10389" y="72705"/>
                  </a:cubicBezTo>
                  <a:cubicBezTo>
                    <a:pt x="10389" y="73411"/>
                    <a:pt x="10389" y="73411"/>
                    <a:pt x="10389" y="73411"/>
                  </a:cubicBezTo>
                  <a:cubicBezTo>
                    <a:pt x="8831" y="74117"/>
                    <a:pt x="8831" y="74117"/>
                    <a:pt x="8831" y="74117"/>
                  </a:cubicBezTo>
                  <a:cubicBezTo>
                    <a:pt x="9350" y="76941"/>
                    <a:pt x="9350" y="76941"/>
                    <a:pt x="9350" y="76941"/>
                  </a:cubicBezTo>
                  <a:cubicBezTo>
                    <a:pt x="9870" y="80470"/>
                    <a:pt x="9870" y="80470"/>
                    <a:pt x="9870" y="80470"/>
                  </a:cubicBezTo>
                  <a:cubicBezTo>
                    <a:pt x="10389" y="81882"/>
                    <a:pt x="10389" y="81882"/>
                    <a:pt x="10389" y="81882"/>
                  </a:cubicBezTo>
                  <a:cubicBezTo>
                    <a:pt x="11428" y="81882"/>
                    <a:pt x="11428" y="81882"/>
                    <a:pt x="11428" y="81882"/>
                  </a:cubicBezTo>
                  <a:cubicBezTo>
                    <a:pt x="12467" y="83294"/>
                    <a:pt x="12467" y="83294"/>
                    <a:pt x="12467" y="83294"/>
                  </a:cubicBezTo>
                  <a:cubicBezTo>
                    <a:pt x="13506" y="88235"/>
                    <a:pt x="13506" y="88235"/>
                    <a:pt x="13506" y="88235"/>
                  </a:cubicBezTo>
                  <a:cubicBezTo>
                    <a:pt x="13506" y="95294"/>
                    <a:pt x="13506" y="95294"/>
                    <a:pt x="13506" y="95294"/>
                  </a:cubicBezTo>
                  <a:cubicBezTo>
                    <a:pt x="12987" y="98117"/>
                    <a:pt x="12987" y="98117"/>
                    <a:pt x="12987" y="98117"/>
                  </a:cubicBezTo>
                  <a:cubicBezTo>
                    <a:pt x="14025" y="100235"/>
                    <a:pt x="14025" y="100235"/>
                    <a:pt x="14025" y="100235"/>
                  </a:cubicBezTo>
                  <a:cubicBezTo>
                    <a:pt x="14545" y="101647"/>
                    <a:pt x="14545" y="101647"/>
                    <a:pt x="14545" y="101647"/>
                  </a:cubicBezTo>
                  <a:cubicBezTo>
                    <a:pt x="14545" y="108705"/>
                    <a:pt x="14545" y="108705"/>
                    <a:pt x="14545" y="108705"/>
                  </a:cubicBezTo>
                  <a:cubicBezTo>
                    <a:pt x="15584" y="113647"/>
                    <a:pt x="15584" y="113647"/>
                    <a:pt x="15584" y="113647"/>
                  </a:cubicBezTo>
                  <a:cubicBezTo>
                    <a:pt x="15584" y="114352"/>
                    <a:pt x="15584" y="114352"/>
                    <a:pt x="15584" y="114352"/>
                  </a:cubicBezTo>
                  <a:cubicBezTo>
                    <a:pt x="91428" y="112941"/>
                    <a:pt x="91428" y="112941"/>
                    <a:pt x="91428" y="112941"/>
                  </a:cubicBezTo>
                  <a:cubicBezTo>
                    <a:pt x="97662" y="120000"/>
                    <a:pt x="97662" y="120000"/>
                    <a:pt x="97662" y="120000"/>
                  </a:cubicBezTo>
                  <a:cubicBezTo>
                    <a:pt x="98701" y="118588"/>
                    <a:pt x="98701" y="118588"/>
                    <a:pt x="98701" y="118588"/>
                  </a:cubicBezTo>
                  <a:lnTo>
                    <a:pt x="98181" y="113647"/>
                  </a:lnTo>
                  <a:close/>
                </a:path>
              </a:pathLst>
            </a:custGeom>
            <a:solidFill>
              <a:srgbClr val="1E4E7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Calibri"/>
                <a:ea typeface="Calibri"/>
                <a:cs typeface="Calibri"/>
                <a:sym typeface="Calibri"/>
              </a:endParaRPr>
            </a:p>
          </p:txBody>
        </p:sp>
        <p:sp>
          <p:nvSpPr>
            <p:cNvPr id="546" name="Google Shape;546;p50"/>
            <p:cNvSpPr/>
            <p:nvPr/>
          </p:nvSpPr>
          <p:spPr>
            <a:xfrm>
              <a:off x="5157992" y="3013096"/>
              <a:ext cx="735600" cy="571800"/>
            </a:xfrm>
            <a:custGeom>
              <a:rect b="b" l="l" r="r" t="t"/>
              <a:pathLst>
                <a:path extrusionOk="0" h="120000" w="120000">
                  <a:moveTo>
                    <a:pt x="47091" y="96637"/>
                  </a:moveTo>
                  <a:lnTo>
                    <a:pt x="47916" y="97699"/>
                  </a:lnTo>
                  <a:lnTo>
                    <a:pt x="49567" y="99115"/>
                  </a:lnTo>
                  <a:lnTo>
                    <a:pt x="48466" y="99469"/>
                  </a:lnTo>
                  <a:lnTo>
                    <a:pt x="47916" y="99469"/>
                  </a:lnTo>
                  <a:lnTo>
                    <a:pt x="46816" y="100531"/>
                  </a:lnTo>
                  <a:lnTo>
                    <a:pt x="46816" y="100884"/>
                  </a:lnTo>
                  <a:lnTo>
                    <a:pt x="46816" y="101946"/>
                  </a:lnTo>
                  <a:lnTo>
                    <a:pt x="47366" y="101946"/>
                  </a:lnTo>
                  <a:lnTo>
                    <a:pt x="48466" y="103716"/>
                  </a:lnTo>
                  <a:lnTo>
                    <a:pt x="48466" y="104424"/>
                  </a:lnTo>
                  <a:lnTo>
                    <a:pt x="47641" y="104778"/>
                  </a:lnTo>
                  <a:lnTo>
                    <a:pt x="47091" y="104778"/>
                  </a:lnTo>
                  <a:lnTo>
                    <a:pt x="46540" y="105132"/>
                  </a:lnTo>
                  <a:lnTo>
                    <a:pt x="46265" y="105132"/>
                  </a:lnTo>
                  <a:lnTo>
                    <a:pt x="45440" y="105840"/>
                  </a:lnTo>
                  <a:lnTo>
                    <a:pt x="45440" y="106902"/>
                  </a:lnTo>
                  <a:lnTo>
                    <a:pt x="45440" y="107256"/>
                  </a:lnTo>
                  <a:lnTo>
                    <a:pt x="44890" y="108318"/>
                  </a:lnTo>
                  <a:lnTo>
                    <a:pt x="44064" y="106548"/>
                  </a:lnTo>
                  <a:lnTo>
                    <a:pt x="44064" y="106902"/>
                  </a:lnTo>
                  <a:lnTo>
                    <a:pt x="43789" y="107610"/>
                  </a:lnTo>
                  <a:lnTo>
                    <a:pt x="42964" y="108672"/>
                  </a:lnTo>
                  <a:lnTo>
                    <a:pt x="42413" y="110088"/>
                  </a:lnTo>
                  <a:lnTo>
                    <a:pt x="42413" y="110442"/>
                  </a:lnTo>
                  <a:lnTo>
                    <a:pt x="42413" y="111858"/>
                  </a:lnTo>
                  <a:lnTo>
                    <a:pt x="39937" y="111858"/>
                  </a:lnTo>
                  <a:lnTo>
                    <a:pt x="41863" y="111150"/>
                  </a:lnTo>
                  <a:lnTo>
                    <a:pt x="42138" y="110442"/>
                  </a:lnTo>
                  <a:lnTo>
                    <a:pt x="42413" y="109734"/>
                  </a:lnTo>
                  <a:lnTo>
                    <a:pt x="42138" y="108672"/>
                  </a:lnTo>
                  <a:lnTo>
                    <a:pt x="41588" y="108318"/>
                  </a:lnTo>
                  <a:lnTo>
                    <a:pt x="41313" y="108318"/>
                  </a:lnTo>
                  <a:lnTo>
                    <a:pt x="40763" y="107610"/>
                  </a:lnTo>
                  <a:lnTo>
                    <a:pt x="40763" y="107256"/>
                  </a:lnTo>
                  <a:lnTo>
                    <a:pt x="40488" y="105132"/>
                  </a:lnTo>
                  <a:lnTo>
                    <a:pt x="41038" y="104424"/>
                  </a:lnTo>
                  <a:lnTo>
                    <a:pt x="41313" y="103716"/>
                  </a:lnTo>
                  <a:lnTo>
                    <a:pt x="42138" y="103008"/>
                  </a:lnTo>
                  <a:lnTo>
                    <a:pt x="42413" y="103362"/>
                  </a:lnTo>
                  <a:lnTo>
                    <a:pt x="43239" y="104424"/>
                  </a:lnTo>
                  <a:lnTo>
                    <a:pt x="43789" y="105840"/>
                  </a:lnTo>
                  <a:lnTo>
                    <a:pt x="43789" y="104424"/>
                  </a:lnTo>
                  <a:lnTo>
                    <a:pt x="43514" y="103008"/>
                  </a:lnTo>
                  <a:lnTo>
                    <a:pt x="42964" y="101946"/>
                  </a:lnTo>
                  <a:lnTo>
                    <a:pt x="43789" y="101592"/>
                  </a:lnTo>
                  <a:lnTo>
                    <a:pt x="44890" y="102300"/>
                  </a:lnTo>
                  <a:lnTo>
                    <a:pt x="45440" y="102300"/>
                  </a:lnTo>
                  <a:lnTo>
                    <a:pt x="45440" y="101592"/>
                  </a:lnTo>
                  <a:lnTo>
                    <a:pt x="45440" y="101238"/>
                  </a:lnTo>
                  <a:lnTo>
                    <a:pt x="45440" y="100531"/>
                  </a:lnTo>
                  <a:lnTo>
                    <a:pt x="45440" y="99469"/>
                  </a:lnTo>
                  <a:lnTo>
                    <a:pt x="45165" y="98761"/>
                  </a:lnTo>
                  <a:lnTo>
                    <a:pt x="46265" y="97699"/>
                  </a:lnTo>
                  <a:close/>
                  <a:moveTo>
                    <a:pt x="8573" y="75044"/>
                  </a:moveTo>
                  <a:lnTo>
                    <a:pt x="9123" y="75044"/>
                  </a:lnTo>
                  <a:lnTo>
                    <a:pt x="9948" y="77168"/>
                  </a:lnTo>
                  <a:lnTo>
                    <a:pt x="9948" y="78230"/>
                  </a:lnTo>
                  <a:lnTo>
                    <a:pt x="9398" y="79291"/>
                  </a:lnTo>
                  <a:lnTo>
                    <a:pt x="8848" y="79291"/>
                  </a:lnTo>
                  <a:lnTo>
                    <a:pt x="8022" y="79291"/>
                  </a:lnTo>
                  <a:lnTo>
                    <a:pt x="6922" y="78230"/>
                  </a:lnTo>
                  <a:lnTo>
                    <a:pt x="5546" y="76814"/>
                  </a:lnTo>
                  <a:lnTo>
                    <a:pt x="6922" y="75752"/>
                  </a:lnTo>
                  <a:lnTo>
                    <a:pt x="7747" y="75752"/>
                  </a:lnTo>
                  <a:close/>
                  <a:moveTo>
                    <a:pt x="692" y="44955"/>
                  </a:moveTo>
                  <a:cubicBezTo>
                    <a:pt x="692" y="44955"/>
                    <a:pt x="692" y="44955"/>
                    <a:pt x="922" y="46162"/>
                  </a:cubicBezTo>
                  <a:cubicBezTo>
                    <a:pt x="922" y="46162"/>
                    <a:pt x="922" y="46162"/>
                    <a:pt x="1384" y="46765"/>
                  </a:cubicBezTo>
                  <a:cubicBezTo>
                    <a:pt x="1384" y="46765"/>
                    <a:pt x="1384" y="46765"/>
                    <a:pt x="2538" y="47066"/>
                  </a:cubicBezTo>
                  <a:cubicBezTo>
                    <a:pt x="2538" y="47066"/>
                    <a:pt x="2538" y="47066"/>
                    <a:pt x="3691" y="47066"/>
                  </a:cubicBezTo>
                  <a:cubicBezTo>
                    <a:pt x="3691" y="47066"/>
                    <a:pt x="3691" y="47066"/>
                    <a:pt x="4384" y="47669"/>
                  </a:cubicBezTo>
                  <a:cubicBezTo>
                    <a:pt x="4384" y="47669"/>
                    <a:pt x="4384" y="47669"/>
                    <a:pt x="4384" y="48574"/>
                  </a:cubicBezTo>
                  <a:cubicBezTo>
                    <a:pt x="4384" y="48574"/>
                    <a:pt x="4384" y="48574"/>
                    <a:pt x="4845" y="49177"/>
                  </a:cubicBezTo>
                  <a:cubicBezTo>
                    <a:pt x="4845" y="49177"/>
                    <a:pt x="4845" y="49177"/>
                    <a:pt x="5768" y="50383"/>
                  </a:cubicBezTo>
                  <a:cubicBezTo>
                    <a:pt x="5768" y="50383"/>
                    <a:pt x="5768" y="50383"/>
                    <a:pt x="6922" y="52494"/>
                  </a:cubicBezTo>
                  <a:cubicBezTo>
                    <a:pt x="6922" y="52494"/>
                    <a:pt x="6922" y="52494"/>
                    <a:pt x="6230" y="52494"/>
                  </a:cubicBezTo>
                  <a:cubicBezTo>
                    <a:pt x="6230" y="52494"/>
                    <a:pt x="6230" y="52494"/>
                    <a:pt x="4845" y="52494"/>
                  </a:cubicBezTo>
                  <a:lnTo>
                    <a:pt x="4614" y="53097"/>
                  </a:lnTo>
                  <a:cubicBezTo>
                    <a:pt x="4614" y="53097"/>
                    <a:pt x="4614" y="53097"/>
                    <a:pt x="3691" y="51891"/>
                  </a:cubicBezTo>
                  <a:cubicBezTo>
                    <a:pt x="3691" y="51891"/>
                    <a:pt x="3691" y="51891"/>
                    <a:pt x="3230" y="50082"/>
                  </a:cubicBezTo>
                  <a:cubicBezTo>
                    <a:pt x="3230" y="50082"/>
                    <a:pt x="3230" y="50082"/>
                    <a:pt x="2999" y="49479"/>
                  </a:cubicBezTo>
                  <a:cubicBezTo>
                    <a:pt x="2999" y="49479"/>
                    <a:pt x="2999" y="49479"/>
                    <a:pt x="2538" y="48875"/>
                  </a:cubicBezTo>
                  <a:cubicBezTo>
                    <a:pt x="2538" y="48875"/>
                    <a:pt x="2538" y="48875"/>
                    <a:pt x="2307" y="48875"/>
                  </a:cubicBezTo>
                  <a:cubicBezTo>
                    <a:pt x="2307" y="48875"/>
                    <a:pt x="2307" y="48875"/>
                    <a:pt x="2076" y="48875"/>
                  </a:cubicBezTo>
                  <a:cubicBezTo>
                    <a:pt x="2076" y="48875"/>
                    <a:pt x="1615" y="48875"/>
                    <a:pt x="1615" y="48875"/>
                  </a:cubicBezTo>
                  <a:cubicBezTo>
                    <a:pt x="1384" y="48574"/>
                    <a:pt x="1384" y="48875"/>
                    <a:pt x="1384" y="48875"/>
                  </a:cubicBezTo>
                  <a:cubicBezTo>
                    <a:pt x="1384" y="48875"/>
                    <a:pt x="1384" y="48875"/>
                    <a:pt x="692" y="48875"/>
                  </a:cubicBezTo>
                  <a:cubicBezTo>
                    <a:pt x="-230" y="48574"/>
                    <a:pt x="461" y="48574"/>
                    <a:pt x="461" y="48574"/>
                  </a:cubicBezTo>
                  <a:cubicBezTo>
                    <a:pt x="230" y="48272"/>
                    <a:pt x="230" y="48272"/>
                    <a:pt x="230" y="47971"/>
                  </a:cubicBezTo>
                  <a:cubicBezTo>
                    <a:pt x="230" y="47971"/>
                    <a:pt x="0" y="47368"/>
                    <a:pt x="0" y="47066"/>
                  </a:cubicBezTo>
                  <a:cubicBezTo>
                    <a:pt x="0" y="47066"/>
                    <a:pt x="0" y="46162"/>
                    <a:pt x="0" y="46162"/>
                  </a:cubicBezTo>
                  <a:cubicBezTo>
                    <a:pt x="0" y="46162"/>
                    <a:pt x="0" y="46162"/>
                    <a:pt x="692" y="44955"/>
                  </a:cubicBezTo>
                  <a:close/>
                  <a:moveTo>
                    <a:pt x="43147" y="0"/>
                  </a:moveTo>
                  <a:cubicBezTo>
                    <a:pt x="43147" y="0"/>
                    <a:pt x="43147" y="0"/>
                    <a:pt x="44079" y="1197"/>
                  </a:cubicBezTo>
                  <a:cubicBezTo>
                    <a:pt x="44079" y="1197"/>
                    <a:pt x="44079" y="1197"/>
                    <a:pt x="44545" y="2094"/>
                  </a:cubicBezTo>
                  <a:cubicBezTo>
                    <a:pt x="44545" y="2094"/>
                    <a:pt x="44545" y="2094"/>
                    <a:pt x="44079" y="2094"/>
                  </a:cubicBezTo>
                  <a:cubicBezTo>
                    <a:pt x="44079" y="2094"/>
                    <a:pt x="44079" y="2094"/>
                    <a:pt x="44079" y="2992"/>
                  </a:cubicBezTo>
                  <a:cubicBezTo>
                    <a:pt x="44079" y="2992"/>
                    <a:pt x="44079" y="2992"/>
                    <a:pt x="44777" y="3591"/>
                  </a:cubicBezTo>
                  <a:cubicBezTo>
                    <a:pt x="44777" y="3591"/>
                    <a:pt x="44777" y="3591"/>
                    <a:pt x="45709" y="3591"/>
                  </a:cubicBezTo>
                  <a:cubicBezTo>
                    <a:pt x="45709" y="3591"/>
                    <a:pt x="45709" y="3591"/>
                    <a:pt x="45709" y="2693"/>
                  </a:cubicBezTo>
                  <a:cubicBezTo>
                    <a:pt x="45709" y="2693"/>
                    <a:pt x="45709" y="2693"/>
                    <a:pt x="46175" y="2094"/>
                  </a:cubicBezTo>
                  <a:cubicBezTo>
                    <a:pt x="46175" y="2094"/>
                    <a:pt x="46175" y="2094"/>
                    <a:pt x="46640" y="2693"/>
                  </a:cubicBezTo>
                  <a:cubicBezTo>
                    <a:pt x="46640" y="2693"/>
                    <a:pt x="46640" y="2693"/>
                    <a:pt x="47339" y="3890"/>
                  </a:cubicBezTo>
                  <a:cubicBezTo>
                    <a:pt x="47339" y="3890"/>
                    <a:pt x="47339" y="3890"/>
                    <a:pt x="48736" y="3591"/>
                  </a:cubicBezTo>
                  <a:cubicBezTo>
                    <a:pt x="48736" y="3591"/>
                    <a:pt x="48736" y="3591"/>
                    <a:pt x="50600" y="4189"/>
                  </a:cubicBezTo>
                  <a:cubicBezTo>
                    <a:pt x="50600" y="4189"/>
                    <a:pt x="50600" y="4189"/>
                    <a:pt x="50600" y="5087"/>
                  </a:cubicBezTo>
                  <a:cubicBezTo>
                    <a:pt x="50600" y="5087"/>
                    <a:pt x="50600" y="5087"/>
                    <a:pt x="51065" y="6284"/>
                  </a:cubicBezTo>
                  <a:cubicBezTo>
                    <a:pt x="51065" y="6284"/>
                    <a:pt x="51065" y="6284"/>
                    <a:pt x="52230" y="7481"/>
                  </a:cubicBezTo>
                  <a:cubicBezTo>
                    <a:pt x="52230" y="7481"/>
                    <a:pt x="52230" y="7481"/>
                    <a:pt x="54791" y="7481"/>
                  </a:cubicBezTo>
                  <a:cubicBezTo>
                    <a:pt x="54791" y="7481"/>
                    <a:pt x="54791" y="7481"/>
                    <a:pt x="55490" y="7481"/>
                  </a:cubicBezTo>
                  <a:cubicBezTo>
                    <a:pt x="55490" y="7481"/>
                    <a:pt x="55490" y="7481"/>
                    <a:pt x="56189" y="6882"/>
                  </a:cubicBezTo>
                  <a:cubicBezTo>
                    <a:pt x="56189" y="6882"/>
                    <a:pt x="56189" y="6882"/>
                    <a:pt x="57120" y="6882"/>
                  </a:cubicBezTo>
                  <a:cubicBezTo>
                    <a:pt x="57120" y="6882"/>
                    <a:pt x="57120" y="6882"/>
                    <a:pt x="58285" y="7780"/>
                  </a:cubicBezTo>
                  <a:cubicBezTo>
                    <a:pt x="58285" y="7780"/>
                    <a:pt x="58285" y="7780"/>
                    <a:pt x="58518" y="8678"/>
                  </a:cubicBezTo>
                  <a:cubicBezTo>
                    <a:pt x="58518" y="8678"/>
                    <a:pt x="58518" y="8678"/>
                    <a:pt x="58518" y="9575"/>
                  </a:cubicBezTo>
                  <a:cubicBezTo>
                    <a:pt x="58518" y="9575"/>
                    <a:pt x="58518" y="9575"/>
                    <a:pt x="58518" y="9725"/>
                  </a:cubicBezTo>
                  <a:lnTo>
                    <a:pt x="58518" y="10174"/>
                  </a:lnTo>
                  <a:cubicBezTo>
                    <a:pt x="58518" y="10174"/>
                    <a:pt x="58518" y="10174"/>
                    <a:pt x="59682" y="9276"/>
                  </a:cubicBezTo>
                  <a:cubicBezTo>
                    <a:pt x="59682" y="9276"/>
                    <a:pt x="59682" y="9276"/>
                    <a:pt x="61079" y="8678"/>
                  </a:cubicBezTo>
                  <a:cubicBezTo>
                    <a:pt x="61079" y="8678"/>
                    <a:pt x="61079" y="8678"/>
                    <a:pt x="62011" y="8678"/>
                  </a:cubicBezTo>
                  <a:cubicBezTo>
                    <a:pt x="62011" y="8678"/>
                    <a:pt x="62011" y="8678"/>
                    <a:pt x="63874" y="9575"/>
                  </a:cubicBezTo>
                  <a:cubicBezTo>
                    <a:pt x="63874" y="9575"/>
                    <a:pt x="63874" y="9575"/>
                    <a:pt x="65504" y="10174"/>
                  </a:cubicBezTo>
                  <a:cubicBezTo>
                    <a:pt x="65504" y="10174"/>
                    <a:pt x="65504" y="10174"/>
                    <a:pt x="67367" y="9575"/>
                  </a:cubicBezTo>
                  <a:cubicBezTo>
                    <a:pt x="67367" y="9575"/>
                    <a:pt x="67367" y="9575"/>
                    <a:pt x="68299" y="8678"/>
                  </a:cubicBezTo>
                  <a:cubicBezTo>
                    <a:pt x="68299" y="8678"/>
                    <a:pt x="68299" y="8678"/>
                    <a:pt x="69230" y="8678"/>
                  </a:cubicBezTo>
                  <a:cubicBezTo>
                    <a:pt x="69230" y="8678"/>
                    <a:pt x="69230" y="8678"/>
                    <a:pt x="69696" y="8678"/>
                  </a:cubicBezTo>
                  <a:cubicBezTo>
                    <a:pt x="69696" y="8678"/>
                    <a:pt x="69696" y="8678"/>
                    <a:pt x="70861" y="10174"/>
                  </a:cubicBezTo>
                  <a:cubicBezTo>
                    <a:pt x="70861" y="10174"/>
                    <a:pt x="70861" y="10174"/>
                    <a:pt x="72025" y="11371"/>
                  </a:cubicBezTo>
                  <a:cubicBezTo>
                    <a:pt x="72025" y="11371"/>
                    <a:pt x="72025" y="11371"/>
                    <a:pt x="74121" y="11670"/>
                  </a:cubicBezTo>
                  <a:lnTo>
                    <a:pt x="75053" y="22144"/>
                  </a:lnTo>
                  <a:cubicBezTo>
                    <a:pt x="75053" y="22144"/>
                    <a:pt x="75053" y="22144"/>
                    <a:pt x="77847" y="48478"/>
                  </a:cubicBezTo>
                  <a:cubicBezTo>
                    <a:pt x="77847" y="48478"/>
                    <a:pt x="77847" y="48478"/>
                    <a:pt x="81108" y="80199"/>
                  </a:cubicBezTo>
                  <a:cubicBezTo>
                    <a:pt x="81108" y="80199"/>
                    <a:pt x="81108" y="80199"/>
                    <a:pt x="81806" y="81995"/>
                  </a:cubicBezTo>
                  <a:cubicBezTo>
                    <a:pt x="81806" y="81995"/>
                    <a:pt x="81806" y="81995"/>
                    <a:pt x="84135" y="81995"/>
                  </a:cubicBezTo>
                  <a:cubicBezTo>
                    <a:pt x="84135" y="81995"/>
                    <a:pt x="84135" y="81995"/>
                    <a:pt x="84601" y="80199"/>
                  </a:cubicBezTo>
                  <a:cubicBezTo>
                    <a:pt x="84601" y="80199"/>
                    <a:pt x="84601" y="80199"/>
                    <a:pt x="86464" y="80199"/>
                  </a:cubicBezTo>
                  <a:cubicBezTo>
                    <a:pt x="86464" y="80199"/>
                    <a:pt x="86464" y="80199"/>
                    <a:pt x="86464" y="81097"/>
                  </a:cubicBezTo>
                  <a:cubicBezTo>
                    <a:pt x="86464" y="81097"/>
                    <a:pt x="86464" y="81097"/>
                    <a:pt x="87163" y="82294"/>
                  </a:cubicBezTo>
                  <a:cubicBezTo>
                    <a:pt x="87163" y="82294"/>
                    <a:pt x="87163" y="82294"/>
                    <a:pt x="90190" y="84987"/>
                  </a:cubicBezTo>
                  <a:cubicBezTo>
                    <a:pt x="90190" y="84987"/>
                    <a:pt x="90190" y="84987"/>
                    <a:pt x="92752" y="88578"/>
                  </a:cubicBezTo>
                  <a:cubicBezTo>
                    <a:pt x="92752" y="88578"/>
                    <a:pt x="92752" y="88578"/>
                    <a:pt x="94149" y="87082"/>
                  </a:cubicBezTo>
                  <a:cubicBezTo>
                    <a:pt x="94149" y="87082"/>
                    <a:pt x="94149" y="87082"/>
                    <a:pt x="95081" y="84089"/>
                  </a:cubicBezTo>
                  <a:cubicBezTo>
                    <a:pt x="95081" y="84089"/>
                    <a:pt x="95081" y="84089"/>
                    <a:pt x="96245" y="82593"/>
                  </a:cubicBezTo>
                  <a:cubicBezTo>
                    <a:pt x="96245" y="82593"/>
                    <a:pt x="96245" y="82593"/>
                    <a:pt x="97410" y="81695"/>
                  </a:cubicBezTo>
                  <a:cubicBezTo>
                    <a:pt x="97410" y="81695"/>
                    <a:pt x="97410" y="81695"/>
                    <a:pt x="99506" y="82892"/>
                  </a:cubicBezTo>
                  <a:cubicBezTo>
                    <a:pt x="99506" y="82892"/>
                    <a:pt x="99506" y="82892"/>
                    <a:pt x="102067" y="85286"/>
                  </a:cubicBezTo>
                  <a:cubicBezTo>
                    <a:pt x="102067" y="85286"/>
                    <a:pt x="102067" y="85286"/>
                    <a:pt x="104629" y="88578"/>
                  </a:cubicBezTo>
                  <a:cubicBezTo>
                    <a:pt x="104629" y="88578"/>
                    <a:pt x="104629" y="88578"/>
                    <a:pt x="106492" y="91271"/>
                  </a:cubicBezTo>
                  <a:cubicBezTo>
                    <a:pt x="106492" y="91271"/>
                    <a:pt x="106492" y="91271"/>
                    <a:pt x="110218" y="96059"/>
                  </a:cubicBezTo>
                  <a:cubicBezTo>
                    <a:pt x="110218" y="96059"/>
                    <a:pt x="110218" y="96059"/>
                    <a:pt x="112547" y="100249"/>
                  </a:cubicBezTo>
                  <a:cubicBezTo>
                    <a:pt x="112547" y="100249"/>
                    <a:pt x="112547" y="100249"/>
                    <a:pt x="113944" y="100548"/>
                  </a:cubicBezTo>
                  <a:cubicBezTo>
                    <a:pt x="113944" y="100548"/>
                    <a:pt x="113944" y="100548"/>
                    <a:pt x="115575" y="100847"/>
                  </a:cubicBezTo>
                  <a:cubicBezTo>
                    <a:pt x="115575" y="100847"/>
                    <a:pt x="115575" y="100847"/>
                    <a:pt x="118369" y="102044"/>
                  </a:cubicBezTo>
                  <a:cubicBezTo>
                    <a:pt x="118369" y="102044"/>
                    <a:pt x="118369" y="102044"/>
                    <a:pt x="119534" y="102942"/>
                  </a:cubicBezTo>
                  <a:cubicBezTo>
                    <a:pt x="119534" y="102942"/>
                    <a:pt x="119534" y="102942"/>
                    <a:pt x="119534" y="104139"/>
                  </a:cubicBezTo>
                  <a:cubicBezTo>
                    <a:pt x="119534" y="104139"/>
                    <a:pt x="119534" y="104139"/>
                    <a:pt x="120000" y="106833"/>
                  </a:cubicBezTo>
                  <a:cubicBezTo>
                    <a:pt x="120000" y="106833"/>
                    <a:pt x="120000" y="106833"/>
                    <a:pt x="120000" y="108029"/>
                  </a:cubicBezTo>
                  <a:cubicBezTo>
                    <a:pt x="120000" y="108029"/>
                    <a:pt x="120000" y="108029"/>
                    <a:pt x="120000" y="109226"/>
                  </a:cubicBezTo>
                  <a:cubicBezTo>
                    <a:pt x="120000" y="109226"/>
                    <a:pt x="120000" y="109226"/>
                    <a:pt x="120000" y="111920"/>
                  </a:cubicBezTo>
                  <a:cubicBezTo>
                    <a:pt x="120000" y="111920"/>
                    <a:pt x="120000" y="111920"/>
                    <a:pt x="119068" y="112817"/>
                  </a:cubicBezTo>
                  <a:cubicBezTo>
                    <a:pt x="119068" y="112817"/>
                    <a:pt x="119068" y="112817"/>
                    <a:pt x="118369" y="111620"/>
                  </a:cubicBezTo>
                  <a:cubicBezTo>
                    <a:pt x="118369" y="111620"/>
                    <a:pt x="118369" y="111620"/>
                    <a:pt x="117671" y="110124"/>
                  </a:cubicBezTo>
                  <a:cubicBezTo>
                    <a:pt x="117671" y="110124"/>
                    <a:pt x="117671" y="110124"/>
                    <a:pt x="116972" y="110723"/>
                  </a:cubicBezTo>
                  <a:cubicBezTo>
                    <a:pt x="116972" y="110723"/>
                    <a:pt x="116972" y="110723"/>
                    <a:pt x="117671" y="112219"/>
                  </a:cubicBezTo>
                  <a:cubicBezTo>
                    <a:pt x="117671" y="112219"/>
                    <a:pt x="117671" y="112219"/>
                    <a:pt x="117205" y="112518"/>
                  </a:cubicBezTo>
                  <a:cubicBezTo>
                    <a:pt x="117205" y="112518"/>
                    <a:pt x="117205" y="112518"/>
                    <a:pt x="116506" y="111920"/>
                  </a:cubicBezTo>
                  <a:cubicBezTo>
                    <a:pt x="116506" y="111920"/>
                    <a:pt x="116506" y="111920"/>
                    <a:pt x="115109" y="111321"/>
                  </a:cubicBezTo>
                  <a:cubicBezTo>
                    <a:pt x="115109" y="111321"/>
                    <a:pt x="115109" y="111321"/>
                    <a:pt x="115109" y="110124"/>
                  </a:cubicBezTo>
                  <a:cubicBezTo>
                    <a:pt x="115109" y="110124"/>
                    <a:pt x="115109" y="110124"/>
                    <a:pt x="114643" y="108628"/>
                  </a:cubicBezTo>
                  <a:cubicBezTo>
                    <a:pt x="114643" y="108628"/>
                    <a:pt x="114643" y="108628"/>
                    <a:pt x="113944" y="108029"/>
                  </a:cubicBezTo>
                  <a:cubicBezTo>
                    <a:pt x="113944" y="108029"/>
                    <a:pt x="113944" y="108029"/>
                    <a:pt x="113479" y="106833"/>
                  </a:cubicBezTo>
                  <a:cubicBezTo>
                    <a:pt x="113479" y="106833"/>
                    <a:pt x="113479" y="106833"/>
                    <a:pt x="111616" y="105037"/>
                  </a:cubicBezTo>
                  <a:cubicBezTo>
                    <a:pt x="111616" y="105037"/>
                    <a:pt x="111616" y="105037"/>
                    <a:pt x="109985" y="105336"/>
                  </a:cubicBezTo>
                  <a:cubicBezTo>
                    <a:pt x="109985" y="105336"/>
                    <a:pt x="109985" y="105336"/>
                    <a:pt x="110451" y="106234"/>
                  </a:cubicBezTo>
                  <a:cubicBezTo>
                    <a:pt x="110451" y="106234"/>
                    <a:pt x="110451" y="106234"/>
                    <a:pt x="110917" y="106833"/>
                  </a:cubicBezTo>
                  <a:cubicBezTo>
                    <a:pt x="110917" y="106833"/>
                    <a:pt x="110917" y="106833"/>
                    <a:pt x="112547" y="108029"/>
                  </a:cubicBezTo>
                  <a:cubicBezTo>
                    <a:pt x="112547" y="108029"/>
                    <a:pt x="112547" y="108029"/>
                    <a:pt x="113479" y="109226"/>
                  </a:cubicBezTo>
                  <a:cubicBezTo>
                    <a:pt x="113479" y="109226"/>
                    <a:pt x="113479" y="109226"/>
                    <a:pt x="113479" y="110124"/>
                  </a:cubicBezTo>
                  <a:cubicBezTo>
                    <a:pt x="113479" y="110124"/>
                    <a:pt x="113479" y="110124"/>
                    <a:pt x="114177" y="111022"/>
                  </a:cubicBezTo>
                  <a:cubicBezTo>
                    <a:pt x="114177" y="111022"/>
                    <a:pt x="114177" y="111022"/>
                    <a:pt x="114643" y="111920"/>
                  </a:cubicBezTo>
                  <a:cubicBezTo>
                    <a:pt x="114643" y="111920"/>
                    <a:pt x="114643" y="111920"/>
                    <a:pt x="115109" y="114015"/>
                  </a:cubicBezTo>
                  <a:cubicBezTo>
                    <a:pt x="115109" y="114015"/>
                    <a:pt x="115109" y="114015"/>
                    <a:pt x="115109" y="114613"/>
                  </a:cubicBezTo>
                  <a:cubicBezTo>
                    <a:pt x="115109" y="114613"/>
                    <a:pt x="115109" y="114613"/>
                    <a:pt x="114410" y="114912"/>
                  </a:cubicBezTo>
                  <a:cubicBezTo>
                    <a:pt x="114410" y="114912"/>
                    <a:pt x="114410" y="114912"/>
                    <a:pt x="113944" y="113416"/>
                  </a:cubicBezTo>
                  <a:cubicBezTo>
                    <a:pt x="113944" y="113416"/>
                    <a:pt x="113944" y="113416"/>
                    <a:pt x="113944" y="114912"/>
                  </a:cubicBezTo>
                  <a:cubicBezTo>
                    <a:pt x="113944" y="114912"/>
                    <a:pt x="113944" y="114912"/>
                    <a:pt x="113479" y="116109"/>
                  </a:cubicBezTo>
                  <a:cubicBezTo>
                    <a:pt x="113479" y="116109"/>
                    <a:pt x="113479" y="116109"/>
                    <a:pt x="112780" y="115810"/>
                  </a:cubicBezTo>
                  <a:cubicBezTo>
                    <a:pt x="112780" y="115810"/>
                    <a:pt x="112780" y="115810"/>
                    <a:pt x="111616" y="114314"/>
                  </a:cubicBezTo>
                  <a:cubicBezTo>
                    <a:pt x="111616" y="114314"/>
                    <a:pt x="111616" y="114314"/>
                    <a:pt x="110451" y="112518"/>
                  </a:cubicBezTo>
                  <a:cubicBezTo>
                    <a:pt x="110451" y="112518"/>
                    <a:pt x="110451" y="112518"/>
                    <a:pt x="109520" y="113117"/>
                  </a:cubicBezTo>
                  <a:cubicBezTo>
                    <a:pt x="109520" y="113117"/>
                    <a:pt x="109520" y="113117"/>
                    <a:pt x="108821" y="113117"/>
                  </a:cubicBezTo>
                  <a:cubicBezTo>
                    <a:pt x="108821" y="113117"/>
                    <a:pt x="108821" y="113117"/>
                    <a:pt x="109287" y="111321"/>
                  </a:cubicBezTo>
                  <a:cubicBezTo>
                    <a:pt x="109287" y="111321"/>
                    <a:pt x="109287" y="111321"/>
                    <a:pt x="110451" y="111022"/>
                  </a:cubicBezTo>
                  <a:cubicBezTo>
                    <a:pt x="110451" y="111022"/>
                    <a:pt x="110451" y="111022"/>
                    <a:pt x="109985" y="109226"/>
                  </a:cubicBezTo>
                  <a:cubicBezTo>
                    <a:pt x="109985" y="109226"/>
                    <a:pt x="109985" y="109226"/>
                    <a:pt x="108588" y="110124"/>
                  </a:cubicBezTo>
                  <a:cubicBezTo>
                    <a:pt x="108588" y="110124"/>
                    <a:pt x="108588" y="110124"/>
                    <a:pt x="109054" y="108329"/>
                  </a:cubicBezTo>
                  <a:cubicBezTo>
                    <a:pt x="109054" y="108329"/>
                    <a:pt x="109054" y="108329"/>
                    <a:pt x="108355" y="107132"/>
                  </a:cubicBezTo>
                  <a:cubicBezTo>
                    <a:pt x="108355" y="107132"/>
                    <a:pt x="108355" y="107132"/>
                    <a:pt x="108122" y="106234"/>
                  </a:cubicBezTo>
                  <a:cubicBezTo>
                    <a:pt x="108122" y="106234"/>
                    <a:pt x="108122" y="106234"/>
                    <a:pt x="108122" y="105336"/>
                  </a:cubicBezTo>
                  <a:cubicBezTo>
                    <a:pt x="108122" y="105336"/>
                    <a:pt x="108122" y="105336"/>
                    <a:pt x="109054" y="103541"/>
                  </a:cubicBezTo>
                  <a:cubicBezTo>
                    <a:pt x="109054" y="103541"/>
                    <a:pt x="109054" y="103541"/>
                    <a:pt x="107889" y="103541"/>
                  </a:cubicBezTo>
                  <a:cubicBezTo>
                    <a:pt x="107889" y="103541"/>
                    <a:pt x="107889" y="103541"/>
                    <a:pt x="107424" y="104139"/>
                  </a:cubicBezTo>
                  <a:cubicBezTo>
                    <a:pt x="107424" y="104139"/>
                    <a:pt x="107424" y="104139"/>
                    <a:pt x="107424" y="104738"/>
                  </a:cubicBezTo>
                  <a:cubicBezTo>
                    <a:pt x="107424" y="104738"/>
                    <a:pt x="107424" y="104738"/>
                    <a:pt x="107424" y="106533"/>
                  </a:cubicBezTo>
                  <a:cubicBezTo>
                    <a:pt x="107424" y="106533"/>
                    <a:pt x="107424" y="106533"/>
                    <a:pt x="106725" y="107132"/>
                  </a:cubicBezTo>
                  <a:cubicBezTo>
                    <a:pt x="106725" y="107132"/>
                    <a:pt x="106725" y="107132"/>
                    <a:pt x="106259" y="107730"/>
                  </a:cubicBezTo>
                  <a:cubicBezTo>
                    <a:pt x="106259" y="107730"/>
                    <a:pt x="106259" y="107132"/>
                    <a:pt x="106259" y="106833"/>
                  </a:cubicBezTo>
                  <a:cubicBezTo>
                    <a:pt x="106259" y="106533"/>
                    <a:pt x="106026" y="105635"/>
                    <a:pt x="106026" y="105635"/>
                  </a:cubicBezTo>
                  <a:cubicBezTo>
                    <a:pt x="106026" y="105635"/>
                    <a:pt x="105794" y="104738"/>
                    <a:pt x="105794" y="104139"/>
                  </a:cubicBezTo>
                  <a:cubicBezTo>
                    <a:pt x="105794" y="103840"/>
                    <a:pt x="105561" y="103241"/>
                    <a:pt x="105561" y="103241"/>
                  </a:cubicBezTo>
                  <a:cubicBezTo>
                    <a:pt x="105561" y="103241"/>
                    <a:pt x="105328" y="102643"/>
                    <a:pt x="105328" y="102344"/>
                  </a:cubicBezTo>
                  <a:cubicBezTo>
                    <a:pt x="105328" y="101745"/>
                    <a:pt x="105328" y="101446"/>
                    <a:pt x="105328" y="101446"/>
                  </a:cubicBezTo>
                  <a:cubicBezTo>
                    <a:pt x="105328" y="101446"/>
                    <a:pt x="105561" y="100847"/>
                    <a:pt x="106026" y="100847"/>
                  </a:cubicBezTo>
                  <a:cubicBezTo>
                    <a:pt x="106259" y="100548"/>
                    <a:pt x="106492" y="99950"/>
                    <a:pt x="106492" y="99950"/>
                  </a:cubicBezTo>
                  <a:cubicBezTo>
                    <a:pt x="106492" y="99950"/>
                    <a:pt x="106492" y="99950"/>
                    <a:pt x="107424" y="98753"/>
                  </a:cubicBezTo>
                  <a:cubicBezTo>
                    <a:pt x="107424" y="98753"/>
                    <a:pt x="107424" y="98753"/>
                    <a:pt x="106492" y="96658"/>
                  </a:cubicBezTo>
                  <a:cubicBezTo>
                    <a:pt x="106492" y="96658"/>
                    <a:pt x="106492" y="96658"/>
                    <a:pt x="106026" y="96957"/>
                  </a:cubicBezTo>
                  <a:cubicBezTo>
                    <a:pt x="106026" y="96957"/>
                    <a:pt x="106026" y="96957"/>
                    <a:pt x="105561" y="98453"/>
                  </a:cubicBezTo>
                  <a:cubicBezTo>
                    <a:pt x="105561" y="98453"/>
                    <a:pt x="105561" y="98453"/>
                    <a:pt x="104629" y="99950"/>
                  </a:cubicBezTo>
                  <a:cubicBezTo>
                    <a:pt x="104629" y="99950"/>
                    <a:pt x="104629" y="99950"/>
                    <a:pt x="103930" y="100548"/>
                  </a:cubicBezTo>
                  <a:cubicBezTo>
                    <a:pt x="103930" y="100548"/>
                    <a:pt x="103930" y="100548"/>
                    <a:pt x="103697" y="101147"/>
                  </a:cubicBezTo>
                  <a:cubicBezTo>
                    <a:pt x="103697" y="101147"/>
                    <a:pt x="103697" y="101147"/>
                    <a:pt x="104163" y="103541"/>
                  </a:cubicBezTo>
                  <a:cubicBezTo>
                    <a:pt x="104163" y="103541"/>
                    <a:pt x="104163" y="103541"/>
                    <a:pt x="105095" y="106833"/>
                  </a:cubicBezTo>
                  <a:cubicBezTo>
                    <a:pt x="105095" y="106833"/>
                    <a:pt x="105095" y="106833"/>
                    <a:pt x="104163" y="106533"/>
                  </a:cubicBezTo>
                  <a:cubicBezTo>
                    <a:pt x="104163" y="106533"/>
                    <a:pt x="104163" y="106533"/>
                    <a:pt x="102766" y="102942"/>
                  </a:cubicBezTo>
                  <a:cubicBezTo>
                    <a:pt x="102766" y="102942"/>
                    <a:pt x="102766" y="102942"/>
                    <a:pt x="101136" y="99950"/>
                  </a:cubicBezTo>
                  <a:cubicBezTo>
                    <a:pt x="101136" y="99950"/>
                    <a:pt x="101136" y="99950"/>
                    <a:pt x="100670" y="101745"/>
                  </a:cubicBezTo>
                  <a:cubicBezTo>
                    <a:pt x="100670" y="101745"/>
                    <a:pt x="100670" y="101745"/>
                    <a:pt x="100204" y="101446"/>
                  </a:cubicBezTo>
                  <a:cubicBezTo>
                    <a:pt x="100204" y="101446"/>
                    <a:pt x="100204" y="101446"/>
                    <a:pt x="99506" y="99351"/>
                  </a:cubicBezTo>
                  <a:cubicBezTo>
                    <a:pt x="99506" y="99351"/>
                    <a:pt x="99506" y="99351"/>
                    <a:pt x="98574" y="98453"/>
                  </a:cubicBezTo>
                  <a:cubicBezTo>
                    <a:pt x="98574" y="98453"/>
                    <a:pt x="98574" y="98453"/>
                    <a:pt x="96245" y="95162"/>
                  </a:cubicBezTo>
                  <a:cubicBezTo>
                    <a:pt x="96245" y="95162"/>
                    <a:pt x="96245" y="95162"/>
                    <a:pt x="96245" y="93067"/>
                  </a:cubicBezTo>
                  <a:cubicBezTo>
                    <a:pt x="96245" y="93067"/>
                    <a:pt x="96245" y="93067"/>
                    <a:pt x="95779" y="94264"/>
                  </a:cubicBezTo>
                  <a:cubicBezTo>
                    <a:pt x="95779" y="94264"/>
                    <a:pt x="95779" y="94264"/>
                    <a:pt x="94615" y="93665"/>
                  </a:cubicBezTo>
                  <a:cubicBezTo>
                    <a:pt x="94615" y="93665"/>
                    <a:pt x="94615" y="93665"/>
                    <a:pt x="92053" y="90673"/>
                  </a:cubicBezTo>
                  <a:cubicBezTo>
                    <a:pt x="92053" y="90673"/>
                    <a:pt x="92053" y="90673"/>
                    <a:pt x="90423" y="88279"/>
                  </a:cubicBezTo>
                  <a:cubicBezTo>
                    <a:pt x="90423" y="88279"/>
                    <a:pt x="90423" y="88279"/>
                    <a:pt x="89492" y="88578"/>
                  </a:cubicBezTo>
                  <a:cubicBezTo>
                    <a:pt x="89492" y="88578"/>
                    <a:pt x="89492" y="88578"/>
                    <a:pt x="87395" y="87980"/>
                  </a:cubicBezTo>
                  <a:cubicBezTo>
                    <a:pt x="87395" y="87980"/>
                    <a:pt x="87395" y="87980"/>
                    <a:pt x="85998" y="86184"/>
                  </a:cubicBezTo>
                  <a:cubicBezTo>
                    <a:pt x="85998" y="86184"/>
                    <a:pt x="85998" y="86184"/>
                    <a:pt x="85998" y="84089"/>
                  </a:cubicBezTo>
                  <a:cubicBezTo>
                    <a:pt x="85998" y="84089"/>
                    <a:pt x="85998" y="84089"/>
                    <a:pt x="85299" y="84688"/>
                  </a:cubicBezTo>
                  <a:cubicBezTo>
                    <a:pt x="85299" y="84688"/>
                    <a:pt x="85299" y="84688"/>
                    <a:pt x="82505" y="84688"/>
                  </a:cubicBezTo>
                  <a:cubicBezTo>
                    <a:pt x="82505" y="84688"/>
                    <a:pt x="82505" y="84688"/>
                    <a:pt x="81108" y="84389"/>
                  </a:cubicBezTo>
                  <a:cubicBezTo>
                    <a:pt x="81108" y="84389"/>
                    <a:pt x="81108" y="84389"/>
                    <a:pt x="79477" y="83790"/>
                  </a:cubicBezTo>
                  <a:cubicBezTo>
                    <a:pt x="79477" y="83790"/>
                    <a:pt x="79477" y="83790"/>
                    <a:pt x="76450" y="83491"/>
                  </a:cubicBezTo>
                  <a:cubicBezTo>
                    <a:pt x="76450" y="83491"/>
                    <a:pt x="76450" y="83491"/>
                    <a:pt x="73422" y="84389"/>
                  </a:cubicBezTo>
                  <a:cubicBezTo>
                    <a:pt x="73422" y="84389"/>
                    <a:pt x="73422" y="84389"/>
                    <a:pt x="71326" y="84987"/>
                  </a:cubicBezTo>
                  <a:cubicBezTo>
                    <a:pt x="71326" y="84987"/>
                    <a:pt x="71326" y="84987"/>
                    <a:pt x="71792" y="82593"/>
                  </a:cubicBezTo>
                  <a:cubicBezTo>
                    <a:pt x="71792" y="82593"/>
                    <a:pt x="71792" y="82593"/>
                    <a:pt x="71093" y="83191"/>
                  </a:cubicBezTo>
                  <a:cubicBezTo>
                    <a:pt x="71093" y="83191"/>
                    <a:pt x="71093" y="83191"/>
                    <a:pt x="69929" y="82294"/>
                  </a:cubicBezTo>
                  <a:cubicBezTo>
                    <a:pt x="69929" y="82294"/>
                    <a:pt x="69929" y="82294"/>
                    <a:pt x="68997" y="81695"/>
                  </a:cubicBezTo>
                  <a:cubicBezTo>
                    <a:pt x="68997" y="81695"/>
                    <a:pt x="68997" y="81695"/>
                    <a:pt x="68066" y="81695"/>
                  </a:cubicBezTo>
                  <a:cubicBezTo>
                    <a:pt x="68066" y="81695"/>
                    <a:pt x="68066" y="81695"/>
                    <a:pt x="67367" y="81695"/>
                  </a:cubicBezTo>
                  <a:cubicBezTo>
                    <a:pt x="67367" y="81695"/>
                    <a:pt x="67367" y="81695"/>
                    <a:pt x="66203" y="82593"/>
                  </a:cubicBezTo>
                  <a:cubicBezTo>
                    <a:pt x="66203" y="82593"/>
                    <a:pt x="66203" y="82593"/>
                    <a:pt x="65271" y="83191"/>
                  </a:cubicBezTo>
                  <a:cubicBezTo>
                    <a:pt x="65271" y="83191"/>
                    <a:pt x="65271" y="83191"/>
                    <a:pt x="64340" y="84688"/>
                  </a:cubicBezTo>
                  <a:cubicBezTo>
                    <a:pt x="64340" y="84688"/>
                    <a:pt x="64340" y="84688"/>
                    <a:pt x="63874" y="85286"/>
                  </a:cubicBezTo>
                  <a:cubicBezTo>
                    <a:pt x="63874" y="85286"/>
                    <a:pt x="63874" y="85286"/>
                    <a:pt x="62710" y="84987"/>
                  </a:cubicBezTo>
                  <a:cubicBezTo>
                    <a:pt x="62710" y="84987"/>
                    <a:pt x="62710" y="84987"/>
                    <a:pt x="63874" y="83790"/>
                  </a:cubicBezTo>
                  <a:cubicBezTo>
                    <a:pt x="63874" y="83790"/>
                    <a:pt x="63874" y="83790"/>
                    <a:pt x="65271" y="81995"/>
                  </a:cubicBezTo>
                  <a:cubicBezTo>
                    <a:pt x="65271" y="81995"/>
                    <a:pt x="65271" y="81995"/>
                    <a:pt x="66203" y="80798"/>
                  </a:cubicBezTo>
                  <a:cubicBezTo>
                    <a:pt x="66203" y="80798"/>
                    <a:pt x="66203" y="80798"/>
                    <a:pt x="66902" y="79600"/>
                  </a:cubicBezTo>
                  <a:cubicBezTo>
                    <a:pt x="66902" y="79600"/>
                    <a:pt x="66902" y="79600"/>
                    <a:pt x="66436" y="79600"/>
                  </a:cubicBezTo>
                  <a:cubicBezTo>
                    <a:pt x="66436" y="79600"/>
                    <a:pt x="66436" y="79600"/>
                    <a:pt x="65504" y="79002"/>
                  </a:cubicBezTo>
                  <a:cubicBezTo>
                    <a:pt x="65504" y="79002"/>
                    <a:pt x="65504" y="79002"/>
                    <a:pt x="65504" y="76907"/>
                  </a:cubicBezTo>
                  <a:cubicBezTo>
                    <a:pt x="65504" y="76907"/>
                    <a:pt x="65504" y="76907"/>
                    <a:pt x="64573" y="77805"/>
                  </a:cubicBezTo>
                  <a:cubicBezTo>
                    <a:pt x="64573" y="77805"/>
                    <a:pt x="64573" y="77805"/>
                    <a:pt x="64340" y="78104"/>
                  </a:cubicBezTo>
                  <a:cubicBezTo>
                    <a:pt x="64340" y="78104"/>
                    <a:pt x="64340" y="78104"/>
                    <a:pt x="62710" y="78104"/>
                  </a:cubicBezTo>
                  <a:cubicBezTo>
                    <a:pt x="62710" y="78104"/>
                    <a:pt x="62710" y="78104"/>
                    <a:pt x="61312" y="77805"/>
                  </a:cubicBezTo>
                  <a:cubicBezTo>
                    <a:pt x="61312" y="77805"/>
                    <a:pt x="61312" y="77805"/>
                    <a:pt x="60614" y="78703"/>
                  </a:cubicBezTo>
                  <a:cubicBezTo>
                    <a:pt x="60614" y="78703"/>
                    <a:pt x="60614" y="78703"/>
                    <a:pt x="60148" y="80498"/>
                  </a:cubicBezTo>
                  <a:cubicBezTo>
                    <a:pt x="60148" y="80498"/>
                    <a:pt x="60148" y="80498"/>
                    <a:pt x="61079" y="81995"/>
                  </a:cubicBezTo>
                  <a:cubicBezTo>
                    <a:pt x="61079" y="81995"/>
                    <a:pt x="61079" y="81995"/>
                    <a:pt x="60614" y="84389"/>
                  </a:cubicBezTo>
                  <a:cubicBezTo>
                    <a:pt x="60614" y="84389"/>
                    <a:pt x="60614" y="84389"/>
                    <a:pt x="59449" y="85885"/>
                  </a:cubicBezTo>
                  <a:cubicBezTo>
                    <a:pt x="59449" y="85885"/>
                    <a:pt x="59449" y="85885"/>
                    <a:pt x="58285" y="85885"/>
                  </a:cubicBezTo>
                  <a:cubicBezTo>
                    <a:pt x="58285" y="85885"/>
                    <a:pt x="58285" y="85885"/>
                    <a:pt x="56888" y="85885"/>
                  </a:cubicBezTo>
                  <a:cubicBezTo>
                    <a:pt x="56888" y="85885"/>
                    <a:pt x="56888" y="85885"/>
                    <a:pt x="56422" y="87980"/>
                  </a:cubicBezTo>
                  <a:cubicBezTo>
                    <a:pt x="56422" y="87980"/>
                    <a:pt x="56422" y="87980"/>
                    <a:pt x="54559" y="88877"/>
                  </a:cubicBezTo>
                  <a:cubicBezTo>
                    <a:pt x="54559" y="88877"/>
                    <a:pt x="54559" y="88877"/>
                    <a:pt x="54326" y="89476"/>
                  </a:cubicBezTo>
                  <a:cubicBezTo>
                    <a:pt x="54326" y="89476"/>
                    <a:pt x="54326" y="89476"/>
                    <a:pt x="52695" y="90972"/>
                  </a:cubicBezTo>
                  <a:cubicBezTo>
                    <a:pt x="52695" y="90972"/>
                    <a:pt x="52695" y="90972"/>
                    <a:pt x="51065" y="91571"/>
                  </a:cubicBezTo>
                  <a:cubicBezTo>
                    <a:pt x="51065" y="91571"/>
                    <a:pt x="51065" y="91571"/>
                    <a:pt x="50134" y="91870"/>
                  </a:cubicBezTo>
                  <a:cubicBezTo>
                    <a:pt x="50134" y="91870"/>
                    <a:pt x="50134" y="91870"/>
                    <a:pt x="49668" y="90972"/>
                  </a:cubicBezTo>
                  <a:cubicBezTo>
                    <a:pt x="49668" y="90972"/>
                    <a:pt x="49668" y="90972"/>
                    <a:pt x="49435" y="90374"/>
                  </a:cubicBezTo>
                  <a:cubicBezTo>
                    <a:pt x="49435" y="90374"/>
                    <a:pt x="49435" y="90374"/>
                    <a:pt x="50600" y="89775"/>
                  </a:cubicBezTo>
                  <a:cubicBezTo>
                    <a:pt x="50600" y="89775"/>
                    <a:pt x="50600" y="89775"/>
                    <a:pt x="51531" y="88279"/>
                  </a:cubicBezTo>
                  <a:cubicBezTo>
                    <a:pt x="51531" y="88279"/>
                    <a:pt x="51531" y="88279"/>
                    <a:pt x="50367" y="88279"/>
                  </a:cubicBezTo>
                  <a:cubicBezTo>
                    <a:pt x="50367" y="88279"/>
                    <a:pt x="50367" y="88279"/>
                    <a:pt x="49901" y="87381"/>
                  </a:cubicBezTo>
                  <a:cubicBezTo>
                    <a:pt x="49901" y="87381"/>
                    <a:pt x="49901" y="87381"/>
                    <a:pt x="51065" y="85286"/>
                  </a:cubicBezTo>
                  <a:cubicBezTo>
                    <a:pt x="51065" y="85286"/>
                    <a:pt x="51065" y="85286"/>
                    <a:pt x="51531" y="83191"/>
                  </a:cubicBezTo>
                  <a:cubicBezTo>
                    <a:pt x="51531" y="83191"/>
                    <a:pt x="51531" y="83191"/>
                    <a:pt x="52230" y="80199"/>
                  </a:cubicBezTo>
                  <a:cubicBezTo>
                    <a:pt x="52230" y="80199"/>
                    <a:pt x="52230" y="80199"/>
                    <a:pt x="53394" y="78404"/>
                  </a:cubicBezTo>
                  <a:cubicBezTo>
                    <a:pt x="53394" y="78404"/>
                    <a:pt x="53394" y="78404"/>
                    <a:pt x="57586" y="79002"/>
                  </a:cubicBezTo>
                  <a:cubicBezTo>
                    <a:pt x="57586" y="79002"/>
                    <a:pt x="57586" y="79002"/>
                    <a:pt x="56888" y="77805"/>
                  </a:cubicBezTo>
                  <a:cubicBezTo>
                    <a:pt x="56888" y="77805"/>
                    <a:pt x="56888" y="77805"/>
                    <a:pt x="55723" y="77506"/>
                  </a:cubicBezTo>
                  <a:cubicBezTo>
                    <a:pt x="55723" y="77506"/>
                    <a:pt x="55723" y="77506"/>
                    <a:pt x="53627" y="76309"/>
                  </a:cubicBezTo>
                  <a:cubicBezTo>
                    <a:pt x="53627" y="76309"/>
                    <a:pt x="53627" y="76309"/>
                    <a:pt x="51997" y="77207"/>
                  </a:cubicBezTo>
                  <a:cubicBezTo>
                    <a:pt x="51997" y="77207"/>
                    <a:pt x="51997" y="77207"/>
                    <a:pt x="50600" y="78703"/>
                  </a:cubicBezTo>
                  <a:cubicBezTo>
                    <a:pt x="50600" y="78703"/>
                    <a:pt x="50600" y="78703"/>
                    <a:pt x="49202" y="80199"/>
                  </a:cubicBezTo>
                  <a:cubicBezTo>
                    <a:pt x="49202" y="80199"/>
                    <a:pt x="49202" y="80199"/>
                    <a:pt x="48504" y="81995"/>
                  </a:cubicBezTo>
                  <a:cubicBezTo>
                    <a:pt x="48504" y="81995"/>
                    <a:pt x="48504" y="81995"/>
                    <a:pt x="48271" y="83491"/>
                  </a:cubicBezTo>
                  <a:cubicBezTo>
                    <a:pt x="48271" y="83491"/>
                    <a:pt x="48271" y="83491"/>
                    <a:pt x="47339" y="83491"/>
                  </a:cubicBezTo>
                  <a:cubicBezTo>
                    <a:pt x="47339" y="83491"/>
                    <a:pt x="47339" y="83491"/>
                    <a:pt x="47339" y="84089"/>
                  </a:cubicBezTo>
                  <a:cubicBezTo>
                    <a:pt x="47339" y="84089"/>
                    <a:pt x="47339" y="84089"/>
                    <a:pt x="47805" y="85286"/>
                  </a:cubicBezTo>
                  <a:cubicBezTo>
                    <a:pt x="47805" y="85286"/>
                    <a:pt x="47805" y="85286"/>
                    <a:pt x="47572" y="86184"/>
                  </a:cubicBezTo>
                  <a:cubicBezTo>
                    <a:pt x="47572" y="86184"/>
                    <a:pt x="47572" y="86184"/>
                    <a:pt x="46873" y="87082"/>
                  </a:cubicBezTo>
                  <a:cubicBezTo>
                    <a:pt x="46873" y="87082"/>
                    <a:pt x="46873" y="87082"/>
                    <a:pt x="45243" y="88279"/>
                  </a:cubicBezTo>
                  <a:cubicBezTo>
                    <a:pt x="45243" y="88279"/>
                    <a:pt x="45243" y="88279"/>
                    <a:pt x="44312" y="89177"/>
                  </a:cubicBezTo>
                  <a:cubicBezTo>
                    <a:pt x="44312" y="89177"/>
                    <a:pt x="44312" y="89177"/>
                    <a:pt x="43147" y="90673"/>
                  </a:cubicBezTo>
                  <a:cubicBezTo>
                    <a:pt x="43147" y="90673"/>
                    <a:pt x="43147" y="90673"/>
                    <a:pt x="42914" y="92169"/>
                  </a:cubicBezTo>
                  <a:cubicBezTo>
                    <a:pt x="42914" y="92169"/>
                    <a:pt x="42914" y="92169"/>
                    <a:pt x="44545" y="92768"/>
                  </a:cubicBezTo>
                  <a:cubicBezTo>
                    <a:pt x="44545" y="92768"/>
                    <a:pt x="44545" y="92768"/>
                    <a:pt x="44777" y="94862"/>
                  </a:cubicBezTo>
                  <a:cubicBezTo>
                    <a:pt x="44777" y="94862"/>
                    <a:pt x="44777" y="94862"/>
                    <a:pt x="44079" y="96059"/>
                  </a:cubicBezTo>
                  <a:cubicBezTo>
                    <a:pt x="44079" y="96059"/>
                    <a:pt x="44079" y="96059"/>
                    <a:pt x="42914" y="96957"/>
                  </a:cubicBezTo>
                  <a:cubicBezTo>
                    <a:pt x="42914" y="96957"/>
                    <a:pt x="42914" y="96957"/>
                    <a:pt x="41517" y="99351"/>
                  </a:cubicBezTo>
                  <a:cubicBezTo>
                    <a:pt x="41517" y="99351"/>
                    <a:pt x="41517" y="99351"/>
                    <a:pt x="39421" y="101147"/>
                  </a:cubicBezTo>
                  <a:cubicBezTo>
                    <a:pt x="39421" y="101147"/>
                    <a:pt x="39421" y="101147"/>
                    <a:pt x="35229" y="103840"/>
                  </a:cubicBezTo>
                  <a:cubicBezTo>
                    <a:pt x="35229" y="103840"/>
                    <a:pt x="35229" y="103840"/>
                    <a:pt x="34996" y="106234"/>
                  </a:cubicBezTo>
                  <a:cubicBezTo>
                    <a:pt x="34996" y="106234"/>
                    <a:pt x="34996" y="106234"/>
                    <a:pt x="33366" y="107132"/>
                  </a:cubicBezTo>
                  <a:cubicBezTo>
                    <a:pt x="33366" y="107132"/>
                    <a:pt x="33366" y="107132"/>
                    <a:pt x="31736" y="108329"/>
                  </a:cubicBezTo>
                  <a:cubicBezTo>
                    <a:pt x="31736" y="108329"/>
                    <a:pt x="31736" y="108329"/>
                    <a:pt x="29640" y="109226"/>
                  </a:cubicBezTo>
                  <a:cubicBezTo>
                    <a:pt x="29640" y="109226"/>
                    <a:pt x="29640" y="109226"/>
                    <a:pt x="28941" y="109825"/>
                  </a:cubicBezTo>
                  <a:cubicBezTo>
                    <a:pt x="28941" y="109825"/>
                    <a:pt x="28941" y="109825"/>
                    <a:pt x="28010" y="110723"/>
                  </a:cubicBezTo>
                  <a:cubicBezTo>
                    <a:pt x="28010" y="110723"/>
                    <a:pt x="28010" y="110723"/>
                    <a:pt x="27311" y="111620"/>
                  </a:cubicBezTo>
                  <a:cubicBezTo>
                    <a:pt x="27311" y="111620"/>
                    <a:pt x="27311" y="111620"/>
                    <a:pt x="26845" y="113416"/>
                  </a:cubicBezTo>
                  <a:cubicBezTo>
                    <a:pt x="26845" y="113416"/>
                    <a:pt x="26845" y="113416"/>
                    <a:pt x="25681" y="113715"/>
                  </a:cubicBezTo>
                  <a:cubicBezTo>
                    <a:pt x="25681" y="113715"/>
                    <a:pt x="25681" y="113715"/>
                    <a:pt x="24050" y="114314"/>
                  </a:cubicBezTo>
                  <a:cubicBezTo>
                    <a:pt x="24050" y="114314"/>
                    <a:pt x="24050" y="114314"/>
                    <a:pt x="22886" y="114314"/>
                  </a:cubicBezTo>
                  <a:cubicBezTo>
                    <a:pt x="22886" y="114314"/>
                    <a:pt x="22886" y="114314"/>
                    <a:pt x="21722" y="114912"/>
                  </a:cubicBezTo>
                  <a:cubicBezTo>
                    <a:pt x="21722" y="114912"/>
                    <a:pt x="21722" y="114912"/>
                    <a:pt x="20091" y="116109"/>
                  </a:cubicBezTo>
                  <a:cubicBezTo>
                    <a:pt x="20091" y="116109"/>
                    <a:pt x="20091" y="116109"/>
                    <a:pt x="20557" y="117606"/>
                  </a:cubicBezTo>
                  <a:cubicBezTo>
                    <a:pt x="20557" y="117606"/>
                    <a:pt x="20557" y="117606"/>
                    <a:pt x="20091" y="117905"/>
                  </a:cubicBezTo>
                  <a:cubicBezTo>
                    <a:pt x="20091" y="117905"/>
                    <a:pt x="20091" y="117905"/>
                    <a:pt x="18927" y="117007"/>
                  </a:cubicBezTo>
                  <a:cubicBezTo>
                    <a:pt x="18927" y="117007"/>
                    <a:pt x="18927" y="117007"/>
                    <a:pt x="17763" y="116408"/>
                  </a:cubicBezTo>
                  <a:cubicBezTo>
                    <a:pt x="17763" y="116408"/>
                    <a:pt x="17763" y="116408"/>
                    <a:pt x="16831" y="114613"/>
                  </a:cubicBezTo>
                  <a:cubicBezTo>
                    <a:pt x="16831" y="114613"/>
                    <a:pt x="16831" y="114613"/>
                    <a:pt x="16598" y="115211"/>
                  </a:cubicBezTo>
                  <a:cubicBezTo>
                    <a:pt x="16598" y="115211"/>
                    <a:pt x="16598" y="115211"/>
                    <a:pt x="16598" y="117606"/>
                  </a:cubicBezTo>
                  <a:cubicBezTo>
                    <a:pt x="16598" y="117606"/>
                    <a:pt x="16598" y="117606"/>
                    <a:pt x="15201" y="117606"/>
                  </a:cubicBezTo>
                  <a:cubicBezTo>
                    <a:pt x="15201" y="117606"/>
                    <a:pt x="15201" y="117606"/>
                    <a:pt x="15201" y="118503"/>
                  </a:cubicBezTo>
                  <a:cubicBezTo>
                    <a:pt x="15201" y="118503"/>
                    <a:pt x="15201" y="118503"/>
                    <a:pt x="13804" y="118503"/>
                  </a:cubicBezTo>
                  <a:cubicBezTo>
                    <a:pt x="13804" y="118503"/>
                    <a:pt x="13804" y="118503"/>
                    <a:pt x="13804" y="118204"/>
                  </a:cubicBezTo>
                  <a:cubicBezTo>
                    <a:pt x="13804" y="117905"/>
                    <a:pt x="13105" y="117905"/>
                    <a:pt x="13105" y="117905"/>
                  </a:cubicBezTo>
                  <a:cubicBezTo>
                    <a:pt x="13105" y="117905"/>
                    <a:pt x="13105" y="117905"/>
                    <a:pt x="12173" y="117905"/>
                  </a:cubicBezTo>
                  <a:cubicBezTo>
                    <a:pt x="12173" y="117905"/>
                    <a:pt x="12173" y="117905"/>
                    <a:pt x="11009" y="118204"/>
                  </a:cubicBezTo>
                  <a:cubicBezTo>
                    <a:pt x="11009" y="118204"/>
                    <a:pt x="11009" y="118204"/>
                    <a:pt x="9612" y="120000"/>
                  </a:cubicBezTo>
                  <a:cubicBezTo>
                    <a:pt x="9612" y="120000"/>
                    <a:pt x="9612" y="120000"/>
                    <a:pt x="7050" y="120000"/>
                  </a:cubicBezTo>
                  <a:cubicBezTo>
                    <a:pt x="7050" y="120000"/>
                    <a:pt x="7050" y="120000"/>
                    <a:pt x="4721" y="120000"/>
                  </a:cubicBezTo>
                  <a:cubicBezTo>
                    <a:pt x="4721" y="120000"/>
                    <a:pt x="4721" y="120000"/>
                    <a:pt x="4721" y="118802"/>
                  </a:cubicBezTo>
                  <a:cubicBezTo>
                    <a:pt x="4721" y="118802"/>
                    <a:pt x="4721" y="118802"/>
                    <a:pt x="6351" y="116408"/>
                  </a:cubicBezTo>
                  <a:cubicBezTo>
                    <a:pt x="6351" y="116408"/>
                    <a:pt x="6351" y="116408"/>
                    <a:pt x="9146" y="116408"/>
                  </a:cubicBezTo>
                  <a:cubicBezTo>
                    <a:pt x="9146" y="116408"/>
                    <a:pt x="9146" y="116408"/>
                    <a:pt x="10310" y="116408"/>
                  </a:cubicBezTo>
                  <a:cubicBezTo>
                    <a:pt x="10310" y="116408"/>
                    <a:pt x="10310" y="116408"/>
                    <a:pt x="11475" y="115511"/>
                  </a:cubicBezTo>
                  <a:cubicBezTo>
                    <a:pt x="11475" y="115511"/>
                    <a:pt x="11475" y="115511"/>
                    <a:pt x="13105" y="114912"/>
                  </a:cubicBezTo>
                  <a:cubicBezTo>
                    <a:pt x="13105" y="114912"/>
                    <a:pt x="13105" y="114912"/>
                    <a:pt x="13804" y="114314"/>
                  </a:cubicBezTo>
                  <a:cubicBezTo>
                    <a:pt x="13804" y="114314"/>
                    <a:pt x="13804" y="114314"/>
                    <a:pt x="14502" y="112817"/>
                  </a:cubicBezTo>
                  <a:cubicBezTo>
                    <a:pt x="14502" y="112817"/>
                    <a:pt x="14502" y="112817"/>
                    <a:pt x="15900" y="111920"/>
                  </a:cubicBezTo>
                  <a:cubicBezTo>
                    <a:pt x="15900" y="111920"/>
                    <a:pt x="15900" y="111920"/>
                    <a:pt x="17995" y="111620"/>
                  </a:cubicBezTo>
                  <a:cubicBezTo>
                    <a:pt x="17995" y="111620"/>
                    <a:pt x="17995" y="111620"/>
                    <a:pt x="19160" y="111620"/>
                  </a:cubicBezTo>
                  <a:cubicBezTo>
                    <a:pt x="19160" y="111620"/>
                    <a:pt x="19160" y="111620"/>
                    <a:pt x="20091" y="112817"/>
                  </a:cubicBezTo>
                  <a:cubicBezTo>
                    <a:pt x="20091" y="112817"/>
                    <a:pt x="20091" y="112817"/>
                    <a:pt x="21023" y="111920"/>
                  </a:cubicBezTo>
                  <a:cubicBezTo>
                    <a:pt x="21023" y="111920"/>
                    <a:pt x="21023" y="111920"/>
                    <a:pt x="21955" y="110124"/>
                  </a:cubicBezTo>
                  <a:cubicBezTo>
                    <a:pt x="21955" y="110124"/>
                    <a:pt x="21955" y="110124"/>
                    <a:pt x="23119" y="108628"/>
                  </a:cubicBezTo>
                  <a:cubicBezTo>
                    <a:pt x="23119" y="108628"/>
                    <a:pt x="23119" y="108628"/>
                    <a:pt x="24283" y="107730"/>
                  </a:cubicBezTo>
                  <a:cubicBezTo>
                    <a:pt x="24283" y="107730"/>
                    <a:pt x="24283" y="107730"/>
                    <a:pt x="26612" y="107132"/>
                  </a:cubicBezTo>
                  <a:cubicBezTo>
                    <a:pt x="26612" y="107132"/>
                    <a:pt x="26612" y="107132"/>
                    <a:pt x="27544" y="105935"/>
                  </a:cubicBezTo>
                  <a:cubicBezTo>
                    <a:pt x="27544" y="105935"/>
                    <a:pt x="27544" y="105935"/>
                    <a:pt x="28708" y="104438"/>
                  </a:cubicBezTo>
                  <a:cubicBezTo>
                    <a:pt x="28708" y="104438"/>
                    <a:pt x="28708" y="104438"/>
                    <a:pt x="30106" y="102942"/>
                  </a:cubicBezTo>
                  <a:cubicBezTo>
                    <a:pt x="30106" y="102942"/>
                    <a:pt x="30106" y="102942"/>
                    <a:pt x="31270" y="102044"/>
                  </a:cubicBezTo>
                  <a:cubicBezTo>
                    <a:pt x="31270" y="102044"/>
                    <a:pt x="31270" y="102044"/>
                    <a:pt x="31736" y="100249"/>
                  </a:cubicBezTo>
                  <a:cubicBezTo>
                    <a:pt x="31736" y="100249"/>
                    <a:pt x="31736" y="100249"/>
                    <a:pt x="31969" y="97556"/>
                  </a:cubicBezTo>
                  <a:cubicBezTo>
                    <a:pt x="31969" y="97556"/>
                    <a:pt x="31969" y="97556"/>
                    <a:pt x="32434" y="95760"/>
                  </a:cubicBezTo>
                  <a:cubicBezTo>
                    <a:pt x="32434" y="95760"/>
                    <a:pt x="32434" y="95760"/>
                    <a:pt x="32667" y="95162"/>
                  </a:cubicBezTo>
                  <a:cubicBezTo>
                    <a:pt x="32667" y="95162"/>
                    <a:pt x="32667" y="95162"/>
                    <a:pt x="33832" y="93067"/>
                  </a:cubicBezTo>
                  <a:cubicBezTo>
                    <a:pt x="33832" y="93067"/>
                    <a:pt x="33832" y="93067"/>
                    <a:pt x="33133" y="93067"/>
                  </a:cubicBezTo>
                  <a:cubicBezTo>
                    <a:pt x="33133" y="93067"/>
                    <a:pt x="33133" y="93067"/>
                    <a:pt x="31969" y="93366"/>
                  </a:cubicBezTo>
                  <a:cubicBezTo>
                    <a:pt x="31969" y="93366"/>
                    <a:pt x="31969" y="93366"/>
                    <a:pt x="31270" y="93366"/>
                  </a:cubicBezTo>
                  <a:cubicBezTo>
                    <a:pt x="31270" y="93366"/>
                    <a:pt x="31270" y="93366"/>
                    <a:pt x="30106" y="93067"/>
                  </a:cubicBezTo>
                  <a:cubicBezTo>
                    <a:pt x="30106" y="93067"/>
                    <a:pt x="30106" y="93067"/>
                    <a:pt x="29640" y="92468"/>
                  </a:cubicBezTo>
                  <a:cubicBezTo>
                    <a:pt x="29640" y="92468"/>
                    <a:pt x="29640" y="92468"/>
                    <a:pt x="30804" y="90972"/>
                  </a:cubicBezTo>
                  <a:cubicBezTo>
                    <a:pt x="30804" y="90972"/>
                    <a:pt x="30804" y="90972"/>
                    <a:pt x="29640" y="91271"/>
                  </a:cubicBezTo>
                  <a:cubicBezTo>
                    <a:pt x="29640" y="91271"/>
                    <a:pt x="29640" y="91271"/>
                    <a:pt x="28941" y="92169"/>
                  </a:cubicBezTo>
                  <a:cubicBezTo>
                    <a:pt x="28941" y="92169"/>
                    <a:pt x="28941" y="92169"/>
                    <a:pt x="28475" y="94264"/>
                  </a:cubicBezTo>
                  <a:cubicBezTo>
                    <a:pt x="28475" y="94264"/>
                    <a:pt x="28475" y="94264"/>
                    <a:pt x="27777" y="95162"/>
                  </a:cubicBezTo>
                  <a:cubicBezTo>
                    <a:pt x="27777" y="95162"/>
                    <a:pt x="27777" y="95162"/>
                    <a:pt x="27544" y="94264"/>
                  </a:cubicBezTo>
                  <a:cubicBezTo>
                    <a:pt x="27544" y="94264"/>
                    <a:pt x="27544" y="94264"/>
                    <a:pt x="26845" y="93067"/>
                  </a:cubicBezTo>
                  <a:cubicBezTo>
                    <a:pt x="26845" y="93067"/>
                    <a:pt x="26845" y="93067"/>
                    <a:pt x="25681" y="91571"/>
                  </a:cubicBezTo>
                  <a:cubicBezTo>
                    <a:pt x="25681" y="91571"/>
                    <a:pt x="25681" y="91571"/>
                    <a:pt x="23818" y="90074"/>
                  </a:cubicBezTo>
                  <a:cubicBezTo>
                    <a:pt x="23818" y="90074"/>
                    <a:pt x="23818" y="90074"/>
                    <a:pt x="23352" y="90074"/>
                  </a:cubicBezTo>
                  <a:cubicBezTo>
                    <a:pt x="23352" y="90074"/>
                    <a:pt x="23352" y="90074"/>
                    <a:pt x="21722" y="91571"/>
                  </a:cubicBezTo>
                  <a:cubicBezTo>
                    <a:pt x="21722" y="91571"/>
                    <a:pt x="21722" y="91571"/>
                    <a:pt x="20790" y="91571"/>
                  </a:cubicBezTo>
                  <a:cubicBezTo>
                    <a:pt x="20790" y="91571"/>
                    <a:pt x="20790" y="91571"/>
                    <a:pt x="19393" y="91571"/>
                  </a:cubicBezTo>
                  <a:cubicBezTo>
                    <a:pt x="19393" y="91571"/>
                    <a:pt x="19393" y="91571"/>
                    <a:pt x="19626" y="87680"/>
                  </a:cubicBezTo>
                  <a:cubicBezTo>
                    <a:pt x="19626" y="87680"/>
                    <a:pt x="19626" y="87680"/>
                    <a:pt x="19859" y="86483"/>
                  </a:cubicBezTo>
                  <a:cubicBezTo>
                    <a:pt x="19859" y="86483"/>
                    <a:pt x="19859" y="86483"/>
                    <a:pt x="20557" y="85286"/>
                  </a:cubicBezTo>
                  <a:cubicBezTo>
                    <a:pt x="20557" y="85286"/>
                    <a:pt x="20557" y="85286"/>
                    <a:pt x="20557" y="83790"/>
                  </a:cubicBezTo>
                  <a:cubicBezTo>
                    <a:pt x="20557" y="83790"/>
                    <a:pt x="20557" y="83790"/>
                    <a:pt x="20324" y="81396"/>
                  </a:cubicBezTo>
                  <a:cubicBezTo>
                    <a:pt x="20324" y="81396"/>
                    <a:pt x="20324" y="81396"/>
                    <a:pt x="19859" y="79002"/>
                  </a:cubicBezTo>
                  <a:cubicBezTo>
                    <a:pt x="19859" y="79002"/>
                    <a:pt x="19859" y="79002"/>
                    <a:pt x="19393" y="79600"/>
                  </a:cubicBezTo>
                  <a:cubicBezTo>
                    <a:pt x="19393" y="79600"/>
                    <a:pt x="19393" y="79600"/>
                    <a:pt x="18461" y="80798"/>
                  </a:cubicBezTo>
                  <a:cubicBezTo>
                    <a:pt x="18461" y="80798"/>
                    <a:pt x="18461" y="80798"/>
                    <a:pt x="17763" y="81396"/>
                  </a:cubicBezTo>
                  <a:cubicBezTo>
                    <a:pt x="17763" y="81396"/>
                    <a:pt x="17763" y="81396"/>
                    <a:pt x="17064" y="81396"/>
                  </a:cubicBezTo>
                  <a:cubicBezTo>
                    <a:pt x="17064" y="81396"/>
                    <a:pt x="17064" y="81396"/>
                    <a:pt x="16365" y="80498"/>
                  </a:cubicBezTo>
                  <a:cubicBezTo>
                    <a:pt x="16365" y="80498"/>
                    <a:pt x="16365" y="80498"/>
                    <a:pt x="15900" y="80498"/>
                  </a:cubicBezTo>
                  <a:cubicBezTo>
                    <a:pt x="15900" y="80498"/>
                    <a:pt x="15900" y="80498"/>
                    <a:pt x="14968" y="79900"/>
                  </a:cubicBezTo>
                  <a:cubicBezTo>
                    <a:pt x="14968" y="79900"/>
                    <a:pt x="14968" y="79900"/>
                    <a:pt x="14269" y="79002"/>
                  </a:cubicBezTo>
                  <a:cubicBezTo>
                    <a:pt x="14269" y="79002"/>
                    <a:pt x="14269" y="79002"/>
                    <a:pt x="13571" y="78404"/>
                  </a:cubicBezTo>
                  <a:cubicBezTo>
                    <a:pt x="13571" y="78404"/>
                    <a:pt x="13571" y="78404"/>
                    <a:pt x="12872" y="77506"/>
                  </a:cubicBezTo>
                  <a:cubicBezTo>
                    <a:pt x="12872" y="77506"/>
                    <a:pt x="12872" y="77506"/>
                    <a:pt x="12639" y="76608"/>
                  </a:cubicBezTo>
                  <a:cubicBezTo>
                    <a:pt x="12639" y="76608"/>
                    <a:pt x="12639" y="76608"/>
                    <a:pt x="12406" y="74513"/>
                  </a:cubicBezTo>
                  <a:cubicBezTo>
                    <a:pt x="12406" y="74513"/>
                    <a:pt x="12406" y="74513"/>
                    <a:pt x="13338" y="73616"/>
                  </a:cubicBezTo>
                  <a:cubicBezTo>
                    <a:pt x="13338" y="73616"/>
                    <a:pt x="13338" y="73616"/>
                    <a:pt x="14269" y="73616"/>
                  </a:cubicBezTo>
                  <a:cubicBezTo>
                    <a:pt x="14269" y="73616"/>
                    <a:pt x="14269" y="73616"/>
                    <a:pt x="15434" y="73616"/>
                  </a:cubicBezTo>
                  <a:cubicBezTo>
                    <a:pt x="15434" y="73616"/>
                    <a:pt x="15434" y="73616"/>
                    <a:pt x="16598" y="74513"/>
                  </a:cubicBezTo>
                  <a:cubicBezTo>
                    <a:pt x="16598" y="74513"/>
                    <a:pt x="16598" y="74513"/>
                    <a:pt x="17064" y="73017"/>
                  </a:cubicBezTo>
                  <a:cubicBezTo>
                    <a:pt x="17064" y="73017"/>
                    <a:pt x="17064" y="73017"/>
                    <a:pt x="16365" y="72119"/>
                  </a:cubicBezTo>
                  <a:cubicBezTo>
                    <a:pt x="16365" y="72119"/>
                    <a:pt x="16365" y="72119"/>
                    <a:pt x="16132" y="72119"/>
                  </a:cubicBezTo>
                  <a:cubicBezTo>
                    <a:pt x="16132" y="72119"/>
                    <a:pt x="16132" y="72119"/>
                    <a:pt x="14968" y="72119"/>
                  </a:cubicBezTo>
                  <a:cubicBezTo>
                    <a:pt x="14968" y="72119"/>
                    <a:pt x="14968" y="72119"/>
                    <a:pt x="14269" y="72119"/>
                  </a:cubicBezTo>
                  <a:cubicBezTo>
                    <a:pt x="14269" y="72119"/>
                    <a:pt x="14269" y="72119"/>
                    <a:pt x="12872" y="70922"/>
                  </a:cubicBezTo>
                  <a:cubicBezTo>
                    <a:pt x="12872" y="70922"/>
                    <a:pt x="12872" y="70922"/>
                    <a:pt x="12406" y="69725"/>
                  </a:cubicBezTo>
                  <a:cubicBezTo>
                    <a:pt x="12406" y="69725"/>
                    <a:pt x="12406" y="69725"/>
                    <a:pt x="11941" y="68229"/>
                  </a:cubicBezTo>
                  <a:cubicBezTo>
                    <a:pt x="11941" y="68229"/>
                    <a:pt x="11941" y="68229"/>
                    <a:pt x="11475" y="66733"/>
                  </a:cubicBezTo>
                  <a:cubicBezTo>
                    <a:pt x="11475" y="66733"/>
                    <a:pt x="11475" y="66733"/>
                    <a:pt x="11475" y="66134"/>
                  </a:cubicBezTo>
                  <a:cubicBezTo>
                    <a:pt x="11475" y="66134"/>
                    <a:pt x="11475" y="66134"/>
                    <a:pt x="11941" y="65536"/>
                  </a:cubicBezTo>
                  <a:cubicBezTo>
                    <a:pt x="11941" y="65536"/>
                    <a:pt x="11941" y="65536"/>
                    <a:pt x="12639" y="64039"/>
                  </a:cubicBezTo>
                  <a:cubicBezTo>
                    <a:pt x="12639" y="64039"/>
                    <a:pt x="12639" y="64039"/>
                    <a:pt x="13804" y="62244"/>
                  </a:cubicBezTo>
                  <a:cubicBezTo>
                    <a:pt x="13804" y="62244"/>
                    <a:pt x="13804" y="62244"/>
                    <a:pt x="15201" y="61047"/>
                  </a:cubicBezTo>
                  <a:cubicBezTo>
                    <a:pt x="15201" y="61047"/>
                    <a:pt x="15201" y="61047"/>
                    <a:pt x="16132" y="59551"/>
                  </a:cubicBezTo>
                  <a:cubicBezTo>
                    <a:pt x="16132" y="59551"/>
                    <a:pt x="16132" y="59551"/>
                    <a:pt x="16365" y="58054"/>
                  </a:cubicBezTo>
                  <a:cubicBezTo>
                    <a:pt x="16365" y="58054"/>
                    <a:pt x="16365" y="58054"/>
                    <a:pt x="17530" y="56558"/>
                  </a:cubicBezTo>
                  <a:cubicBezTo>
                    <a:pt x="17530" y="56558"/>
                    <a:pt x="17530" y="56558"/>
                    <a:pt x="18461" y="56259"/>
                  </a:cubicBezTo>
                  <a:cubicBezTo>
                    <a:pt x="18461" y="56259"/>
                    <a:pt x="18461" y="56259"/>
                    <a:pt x="19160" y="56857"/>
                  </a:cubicBezTo>
                  <a:cubicBezTo>
                    <a:pt x="19160" y="56857"/>
                    <a:pt x="19160" y="56857"/>
                    <a:pt x="19859" y="58054"/>
                  </a:cubicBezTo>
                  <a:cubicBezTo>
                    <a:pt x="19859" y="58054"/>
                    <a:pt x="19859" y="58054"/>
                    <a:pt x="20324" y="58054"/>
                  </a:cubicBezTo>
                  <a:cubicBezTo>
                    <a:pt x="20324" y="58054"/>
                    <a:pt x="20324" y="58054"/>
                    <a:pt x="21256" y="58054"/>
                  </a:cubicBezTo>
                  <a:cubicBezTo>
                    <a:pt x="21256" y="58054"/>
                    <a:pt x="21256" y="58054"/>
                    <a:pt x="21722" y="58054"/>
                  </a:cubicBezTo>
                  <a:cubicBezTo>
                    <a:pt x="21722" y="58054"/>
                    <a:pt x="21722" y="58054"/>
                    <a:pt x="22420" y="56857"/>
                  </a:cubicBezTo>
                  <a:cubicBezTo>
                    <a:pt x="22420" y="56857"/>
                    <a:pt x="22420" y="56857"/>
                    <a:pt x="23119" y="56857"/>
                  </a:cubicBezTo>
                  <a:cubicBezTo>
                    <a:pt x="23119" y="56857"/>
                    <a:pt x="23119" y="56857"/>
                    <a:pt x="23352" y="56259"/>
                  </a:cubicBezTo>
                  <a:cubicBezTo>
                    <a:pt x="23352" y="56259"/>
                    <a:pt x="23352" y="56259"/>
                    <a:pt x="23818" y="55361"/>
                  </a:cubicBezTo>
                  <a:cubicBezTo>
                    <a:pt x="23818" y="55361"/>
                    <a:pt x="23818" y="55361"/>
                    <a:pt x="24050" y="56259"/>
                  </a:cubicBezTo>
                  <a:cubicBezTo>
                    <a:pt x="24050" y="56259"/>
                    <a:pt x="24050" y="56259"/>
                    <a:pt x="24749" y="56259"/>
                  </a:cubicBezTo>
                  <a:cubicBezTo>
                    <a:pt x="24749" y="56259"/>
                    <a:pt x="24749" y="56259"/>
                    <a:pt x="25215" y="56259"/>
                  </a:cubicBezTo>
                  <a:cubicBezTo>
                    <a:pt x="25215" y="56259"/>
                    <a:pt x="25215" y="56259"/>
                    <a:pt x="26147" y="56259"/>
                  </a:cubicBezTo>
                  <a:cubicBezTo>
                    <a:pt x="26147" y="56259"/>
                    <a:pt x="26147" y="56259"/>
                    <a:pt x="26845" y="55361"/>
                  </a:cubicBezTo>
                  <a:cubicBezTo>
                    <a:pt x="26845" y="55361"/>
                    <a:pt x="26845" y="55361"/>
                    <a:pt x="27544" y="55361"/>
                  </a:cubicBezTo>
                  <a:cubicBezTo>
                    <a:pt x="27544" y="55361"/>
                    <a:pt x="27544" y="55361"/>
                    <a:pt x="27777" y="53266"/>
                  </a:cubicBezTo>
                  <a:cubicBezTo>
                    <a:pt x="27777" y="53266"/>
                    <a:pt x="27777" y="53266"/>
                    <a:pt x="27311" y="51770"/>
                  </a:cubicBezTo>
                  <a:cubicBezTo>
                    <a:pt x="27311" y="51770"/>
                    <a:pt x="27311" y="51770"/>
                    <a:pt x="26845" y="49376"/>
                  </a:cubicBezTo>
                  <a:cubicBezTo>
                    <a:pt x="26845" y="49376"/>
                    <a:pt x="26845" y="49376"/>
                    <a:pt x="27777" y="49376"/>
                  </a:cubicBezTo>
                  <a:cubicBezTo>
                    <a:pt x="27777" y="49376"/>
                    <a:pt x="27777" y="49376"/>
                    <a:pt x="28708" y="48179"/>
                  </a:cubicBezTo>
                  <a:cubicBezTo>
                    <a:pt x="28708" y="48179"/>
                    <a:pt x="28708" y="48179"/>
                    <a:pt x="28475" y="46383"/>
                  </a:cubicBezTo>
                  <a:cubicBezTo>
                    <a:pt x="28475" y="46383"/>
                    <a:pt x="28475" y="46383"/>
                    <a:pt x="27078" y="46084"/>
                  </a:cubicBezTo>
                  <a:cubicBezTo>
                    <a:pt x="27078" y="46084"/>
                    <a:pt x="27078" y="46084"/>
                    <a:pt x="26379" y="46084"/>
                  </a:cubicBezTo>
                  <a:cubicBezTo>
                    <a:pt x="26379" y="46084"/>
                    <a:pt x="26379" y="46084"/>
                    <a:pt x="25681" y="46383"/>
                  </a:cubicBezTo>
                  <a:cubicBezTo>
                    <a:pt x="25681" y="46383"/>
                    <a:pt x="25681" y="46383"/>
                    <a:pt x="24982" y="46982"/>
                  </a:cubicBezTo>
                  <a:cubicBezTo>
                    <a:pt x="24982" y="46982"/>
                    <a:pt x="24982" y="46982"/>
                    <a:pt x="24516" y="48179"/>
                  </a:cubicBezTo>
                  <a:cubicBezTo>
                    <a:pt x="24516" y="48179"/>
                    <a:pt x="24516" y="48179"/>
                    <a:pt x="23818" y="48179"/>
                  </a:cubicBezTo>
                  <a:cubicBezTo>
                    <a:pt x="23818" y="48179"/>
                    <a:pt x="23818" y="48179"/>
                    <a:pt x="23119" y="46383"/>
                  </a:cubicBezTo>
                  <a:cubicBezTo>
                    <a:pt x="23119" y="46383"/>
                    <a:pt x="23119" y="46383"/>
                    <a:pt x="21256" y="46383"/>
                  </a:cubicBezTo>
                  <a:cubicBezTo>
                    <a:pt x="21256" y="46383"/>
                    <a:pt x="21256" y="46383"/>
                    <a:pt x="19160" y="46383"/>
                  </a:cubicBezTo>
                  <a:cubicBezTo>
                    <a:pt x="19160" y="46383"/>
                    <a:pt x="19160" y="46383"/>
                    <a:pt x="17530" y="45785"/>
                  </a:cubicBezTo>
                  <a:cubicBezTo>
                    <a:pt x="17530" y="45785"/>
                    <a:pt x="17530" y="45785"/>
                    <a:pt x="15900" y="44887"/>
                  </a:cubicBezTo>
                  <a:cubicBezTo>
                    <a:pt x="15900" y="44887"/>
                    <a:pt x="15900" y="44887"/>
                    <a:pt x="14968" y="43391"/>
                  </a:cubicBezTo>
                  <a:cubicBezTo>
                    <a:pt x="14968" y="43391"/>
                    <a:pt x="14968" y="43391"/>
                    <a:pt x="14735" y="40399"/>
                  </a:cubicBezTo>
                  <a:cubicBezTo>
                    <a:pt x="14735" y="40399"/>
                    <a:pt x="14735" y="40399"/>
                    <a:pt x="15900" y="39800"/>
                  </a:cubicBezTo>
                  <a:cubicBezTo>
                    <a:pt x="15900" y="39800"/>
                    <a:pt x="15900" y="39800"/>
                    <a:pt x="16598" y="39201"/>
                  </a:cubicBezTo>
                  <a:cubicBezTo>
                    <a:pt x="16598" y="39201"/>
                    <a:pt x="16598" y="39201"/>
                    <a:pt x="14968" y="38304"/>
                  </a:cubicBezTo>
                  <a:cubicBezTo>
                    <a:pt x="14968" y="38304"/>
                    <a:pt x="14968" y="38304"/>
                    <a:pt x="14036" y="37406"/>
                  </a:cubicBezTo>
                  <a:cubicBezTo>
                    <a:pt x="14036" y="37406"/>
                    <a:pt x="14036" y="37406"/>
                    <a:pt x="12872" y="36209"/>
                  </a:cubicBezTo>
                  <a:cubicBezTo>
                    <a:pt x="12872" y="36209"/>
                    <a:pt x="12872" y="36209"/>
                    <a:pt x="12639" y="35610"/>
                  </a:cubicBezTo>
                  <a:cubicBezTo>
                    <a:pt x="12639" y="35610"/>
                    <a:pt x="12639" y="35610"/>
                    <a:pt x="13571" y="34713"/>
                  </a:cubicBezTo>
                  <a:cubicBezTo>
                    <a:pt x="13571" y="34713"/>
                    <a:pt x="13571" y="34713"/>
                    <a:pt x="14269" y="34713"/>
                  </a:cubicBezTo>
                  <a:cubicBezTo>
                    <a:pt x="14269" y="34713"/>
                    <a:pt x="14269" y="34713"/>
                    <a:pt x="15667" y="34413"/>
                  </a:cubicBezTo>
                  <a:cubicBezTo>
                    <a:pt x="15667" y="34413"/>
                    <a:pt x="15667" y="34413"/>
                    <a:pt x="17530" y="32917"/>
                  </a:cubicBezTo>
                  <a:cubicBezTo>
                    <a:pt x="17530" y="32917"/>
                    <a:pt x="17530" y="32917"/>
                    <a:pt x="17763" y="33516"/>
                  </a:cubicBezTo>
                  <a:cubicBezTo>
                    <a:pt x="17763" y="33516"/>
                    <a:pt x="17763" y="33516"/>
                    <a:pt x="18927" y="32917"/>
                  </a:cubicBezTo>
                  <a:cubicBezTo>
                    <a:pt x="18927" y="32917"/>
                    <a:pt x="18927" y="32917"/>
                    <a:pt x="18927" y="32618"/>
                  </a:cubicBezTo>
                  <a:cubicBezTo>
                    <a:pt x="18927" y="32618"/>
                    <a:pt x="18927" y="32618"/>
                    <a:pt x="19626" y="32319"/>
                  </a:cubicBezTo>
                  <a:cubicBezTo>
                    <a:pt x="19626" y="32319"/>
                    <a:pt x="19626" y="32319"/>
                    <a:pt x="21023" y="32019"/>
                  </a:cubicBezTo>
                  <a:cubicBezTo>
                    <a:pt x="21023" y="32019"/>
                    <a:pt x="21023" y="32019"/>
                    <a:pt x="22653" y="32019"/>
                  </a:cubicBezTo>
                  <a:cubicBezTo>
                    <a:pt x="22653" y="32019"/>
                    <a:pt x="22653" y="32019"/>
                    <a:pt x="23352" y="32618"/>
                  </a:cubicBezTo>
                  <a:cubicBezTo>
                    <a:pt x="23352" y="32618"/>
                    <a:pt x="23352" y="32618"/>
                    <a:pt x="22886" y="34114"/>
                  </a:cubicBezTo>
                  <a:cubicBezTo>
                    <a:pt x="22886" y="34114"/>
                    <a:pt x="22886" y="34114"/>
                    <a:pt x="22886" y="34713"/>
                  </a:cubicBezTo>
                  <a:cubicBezTo>
                    <a:pt x="22886" y="34713"/>
                    <a:pt x="22886" y="34713"/>
                    <a:pt x="23585" y="35311"/>
                  </a:cubicBezTo>
                  <a:cubicBezTo>
                    <a:pt x="23585" y="35311"/>
                    <a:pt x="23585" y="35311"/>
                    <a:pt x="24283" y="36209"/>
                  </a:cubicBezTo>
                  <a:cubicBezTo>
                    <a:pt x="24283" y="36209"/>
                    <a:pt x="24283" y="36209"/>
                    <a:pt x="25681" y="36209"/>
                  </a:cubicBezTo>
                  <a:cubicBezTo>
                    <a:pt x="25681" y="36209"/>
                    <a:pt x="25681" y="36209"/>
                    <a:pt x="27544" y="36808"/>
                  </a:cubicBezTo>
                  <a:cubicBezTo>
                    <a:pt x="27544" y="36808"/>
                    <a:pt x="27544" y="36808"/>
                    <a:pt x="28941" y="35910"/>
                  </a:cubicBezTo>
                  <a:cubicBezTo>
                    <a:pt x="28941" y="35910"/>
                    <a:pt x="28941" y="35910"/>
                    <a:pt x="29873" y="34713"/>
                  </a:cubicBezTo>
                  <a:cubicBezTo>
                    <a:pt x="29873" y="34713"/>
                    <a:pt x="29873" y="34713"/>
                    <a:pt x="31037" y="33815"/>
                  </a:cubicBezTo>
                  <a:cubicBezTo>
                    <a:pt x="31037" y="33815"/>
                    <a:pt x="30106" y="33216"/>
                    <a:pt x="29873" y="33216"/>
                  </a:cubicBezTo>
                  <a:cubicBezTo>
                    <a:pt x="29407" y="33216"/>
                    <a:pt x="28941" y="32618"/>
                    <a:pt x="28941" y="32618"/>
                  </a:cubicBezTo>
                  <a:cubicBezTo>
                    <a:pt x="28941" y="32618"/>
                    <a:pt x="28941" y="32618"/>
                    <a:pt x="28243" y="32019"/>
                  </a:cubicBezTo>
                  <a:cubicBezTo>
                    <a:pt x="28243" y="32019"/>
                    <a:pt x="28243" y="32019"/>
                    <a:pt x="28243" y="30822"/>
                  </a:cubicBezTo>
                  <a:cubicBezTo>
                    <a:pt x="28243" y="30822"/>
                    <a:pt x="28243" y="30822"/>
                    <a:pt x="28010" y="29326"/>
                  </a:cubicBezTo>
                  <a:cubicBezTo>
                    <a:pt x="28010" y="29326"/>
                    <a:pt x="28010" y="29326"/>
                    <a:pt x="24516" y="28129"/>
                  </a:cubicBezTo>
                  <a:cubicBezTo>
                    <a:pt x="24516" y="28129"/>
                    <a:pt x="24516" y="28129"/>
                    <a:pt x="24516" y="23640"/>
                  </a:cubicBezTo>
                  <a:cubicBezTo>
                    <a:pt x="24516" y="23640"/>
                    <a:pt x="24516" y="23640"/>
                    <a:pt x="22886" y="21546"/>
                  </a:cubicBezTo>
                  <a:cubicBezTo>
                    <a:pt x="22886" y="21546"/>
                    <a:pt x="22886" y="21546"/>
                    <a:pt x="19626" y="17057"/>
                  </a:cubicBezTo>
                  <a:cubicBezTo>
                    <a:pt x="19626" y="17057"/>
                    <a:pt x="19626" y="17057"/>
                    <a:pt x="20091" y="17057"/>
                  </a:cubicBezTo>
                  <a:cubicBezTo>
                    <a:pt x="20091" y="17057"/>
                    <a:pt x="20091" y="17057"/>
                    <a:pt x="20091" y="16159"/>
                  </a:cubicBezTo>
                  <a:cubicBezTo>
                    <a:pt x="20091" y="16159"/>
                    <a:pt x="20091" y="16159"/>
                    <a:pt x="21256" y="16159"/>
                  </a:cubicBezTo>
                  <a:cubicBezTo>
                    <a:pt x="21256" y="16159"/>
                    <a:pt x="21256" y="16159"/>
                    <a:pt x="21256" y="14962"/>
                  </a:cubicBezTo>
                  <a:cubicBezTo>
                    <a:pt x="21256" y="14962"/>
                    <a:pt x="21256" y="14962"/>
                    <a:pt x="21489" y="13466"/>
                  </a:cubicBezTo>
                  <a:cubicBezTo>
                    <a:pt x="21489" y="13466"/>
                    <a:pt x="21489" y="13466"/>
                    <a:pt x="22187" y="13466"/>
                  </a:cubicBezTo>
                  <a:cubicBezTo>
                    <a:pt x="22187" y="13466"/>
                    <a:pt x="22187" y="13466"/>
                    <a:pt x="22886" y="14064"/>
                  </a:cubicBezTo>
                  <a:cubicBezTo>
                    <a:pt x="22886" y="14064"/>
                    <a:pt x="22886" y="14064"/>
                    <a:pt x="24050" y="14064"/>
                  </a:cubicBezTo>
                  <a:cubicBezTo>
                    <a:pt x="24050" y="14064"/>
                    <a:pt x="24050" y="14064"/>
                    <a:pt x="24516" y="14064"/>
                  </a:cubicBezTo>
                  <a:cubicBezTo>
                    <a:pt x="24516" y="14064"/>
                    <a:pt x="24516" y="14064"/>
                    <a:pt x="25681" y="14064"/>
                  </a:cubicBezTo>
                  <a:cubicBezTo>
                    <a:pt x="25681" y="14064"/>
                    <a:pt x="25681" y="14064"/>
                    <a:pt x="27777" y="13166"/>
                  </a:cubicBezTo>
                  <a:cubicBezTo>
                    <a:pt x="27777" y="13166"/>
                    <a:pt x="27777" y="13166"/>
                    <a:pt x="28475" y="12269"/>
                  </a:cubicBezTo>
                  <a:cubicBezTo>
                    <a:pt x="28475" y="12269"/>
                    <a:pt x="28475" y="12269"/>
                    <a:pt x="29174" y="10773"/>
                  </a:cubicBezTo>
                  <a:cubicBezTo>
                    <a:pt x="29174" y="10773"/>
                    <a:pt x="29174" y="10773"/>
                    <a:pt x="29174" y="8379"/>
                  </a:cubicBezTo>
                  <a:cubicBezTo>
                    <a:pt x="29174" y="8379"/>
                    <a:pt x="29174" y="8379"/>
                    <a:pt x="29873" y="8379"/>
                  </a:cubicBezTo>
                  <a:cubicBezTo>
                    <a:pt x="29873" y="8379"/>
                    <a:pt x="29873" y="8379"/>
                    <a:pt x="30571" y="7481"/>
                  </a:cubicBezTo>
                  <a:cubicBezTo>
                    <a:pt x="30571" y="7481"/>
                    <a:pt x="30571" y="7481"/>
                    <a:pt x="31969" y="5984"/>
                  </a:cubicBezTo>
                  <a:cubicBezTo>
                    <a:pt x="31969" y="5984"/>
                    <a:pt x="31969" y="5984"/>
                    <a:pt x="34530" y="5386"/>
                  </a:cubicBezTo>
                  <a:cubicBezTo>
                    <a:pt x="34530" y="5386"/>
                    <a:pt x="34530" y="5386"/>
                    <a:pt x="35462" y="3890"/>
                  </a:cubicBezTo>
                  <a:cubicBezTo>
                    <a:pt x="35462" y="3890"/>
                    <a:pt x="35462" y="3890"/>
                    <a:pt x="36393" y="3291"/>
                  </a:cubicBezTo>
                  <a:cubicBezTo>
                    <a:pt x="36393" y="3291"/>
                    <a:pt x="36393" y="3291"/>
                    <a:pt x="37092" y="2393"/>
                  </a:cubicBezTo>
                  <a:cubicBezTo>
                    <a:pt x="37092" y="2393"/>
                    <a:pt x="37092" y="2393"/>
                    <a:pt x="40818" y="2693"/>
                  </a:cubicBezTo>
                  <a:cubicBezTo>
                    <a:pt x="40818" y="2693"/>
                    <a:pt x="40818" y="2693"/>
                    <a:pt x="41284" y="1197"/>
                  </a:cubicBezTo>
                  <a:cubicBezTo>
                    <a:pt x="41284" y="1197"/>
                    <a:pt x="41284" y="1197"/>
                    <a:pt x="43147" y="0"/>
                  </a:cubicBezTo>
                  <a:close/>
                </a:path>
              </a:pathLst>
            </a:custGeom>
            <a:solidFill>
              <a:srgbClr val="FBA110"/>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547" name="Google Shape;547;p50"/>
            <p:cNvSpPr/>
            <p:nvPr/>
          </p:nvSpPr>
          <p:spPr>
            <a:xfrm>
              <a:off x="5957637" y="3282926"/>
              <a:ext cx="448500" cy="285000"/>
            </a:xfrm>
            <a:custGeom>
              <a:rect b="b" l="l" r="r" t="t"/>
              <a:pathLst>
                <a:path extrusionOk="0" h="120000" w="120000">
                  <a:moveTo>
                    <a:pt x="95419" y="71716"/>
                  </a:moveTo>
                  <a:cubicBezTo>
                    <a:pt x="96188" y="71716"/>
                    <a:pt x="96188" y="71716"/>
                    <a:pt x="96188" y="71716"/>
                  </a:cubicBezTo>
                  <a:cubicBezTo>
                    <a:pt x="97724" y="71716"/>
                    <a:pt x="97724" y="71716"/>
                    <a:pt x="97724" y="71716"/>
                  </a:cubicBezTo>
                  <a:cubicBezTo>
                    <a:pt x="100028" y="74100"/>
                    <a:pt x="100028" y="74100"/>
                    <a:pt x="100028" y="74100"/>
                  </a:cubicBezTo>
                  <a:cubicBezTo>
                    <a:pt x="101948" y="77080"/>
                    <a:pt x="101948" y="77080"/>
                    <a:pt x="101948" y="77080"/>
                  </a:cubicBezTo>
                  <a:cubicBezTo>
                    <a:pt x="101948" y="77080"/>
                    <a:pt x="103101" y="77677"/>
                    <a:pt x="103485" y="77677"/>
                  </a:cubicBezTo>
                  <a:cubicBezTo>
                    <a:pt x="103869" y="77677"/>
                    <a:pt x="104253" y="77677"/>
                    <a:pt x="104637" y="77677"/>
                  </a:cubicBezTo>
                  <a:cubicBezTo>
                    <a:pt x="105021" y="77677"/>
                    <a:pt x="106557" y="77677"/>
                    <a:pt x="106557" y="77677"/>
                  </a:cubicBezTo>
                  <a:cubicBezTo>
                    <a:pt x="110398" y="80061"/>
                    <a:pt x="110398" y="80061"/>
                    <a:pt x="110398" y="80061"/>
                  </a:cubicBezTo>
                  <a:cubicBezTo>
                    <a:pt x="112702" y="83042"/>
                    <a:pt x="112702" y="83042"/>
                    <a:pt x="112702" y="83042"/>
                  </a:cubicBezTo>
                  <a:cubicBezTo>
                    <a:pt x="112702" y="85426"/>
                    <a:pt x="112702" y="85426"/>
                    <a:pt x="112702" y="85426"/>
                  </a:cubicBezTo>
                  <a:cubicBezTo>
                    <a:pt x="113470" y="90791"/>
                    <a:pt x="113470" y="90791"/>
                    <a:pt x="113470" y="90791"/>
                  </a:cubicBezTo>
                  <a:cubicBezTo>
                    <a:pt x="114623" y="90791"/>
                    <a:pt x="114623" y="90791"/>
                    <a:pt x="114623" y="90791"/>
                  </a:cubicBezTo>
                  <a:cubicBezTo>
                    <a:pt x="115391" y="90791"/>
                    <a:pt x="115391" y="90791"/>
                    <a:pt x="115391" y="90791"/>
                  </a:cubicBezTo>
                  <a:cubicBezTo>
                    <a:pt x="115391" y="94367"/>
                    <a:pt x="115391" y="94367"/>
                    <a:pt x="115391" y="94367"/>
                  </a:cubicBezTo>
                  <a:cubicBezTo>
                    <a:pt x="116543" y="94367"/>
                    <a:pt x="116543" y="94367"/>
                    <a:pt x="116543" y="94367"/>
                  </a:cubicBezTo>
                  <a:cubicBezTo>
                    <a:pt x="118079" y="96752"/>
                    <a:pt x="118079" y="96752"/>
                    <a:pt x="118079" y="96752"/>
                  </a:cubicBezTo>
                  <a:cubicBezTo>
                    <a:pt x="120000" y="96752"/>
                    <a:pt x="120000" y="96752"/>
                    <a:pt x="120000" y="96752"/>
                  </a:cubicBezTo>
                  <a:cubicBezTo>
                    <a:pt x="118079" y="100924"/>
                    <a:pt x="118079" y="100924"/>
                    <a:pt x="118079" y="100924"/>
                  </a:cubicBezTo>
                  <a:cubicBezTo>
                    <a:pt x="116543" y="102117"/>
                    <a:pt x="116543" y="102117"/>
                    <a:pt x="116543" y="102117"/>
                  </a:cubicBezTo>
                  <a:cubicBezTo>
                    <a:pt x="114623" y="107482"/>
                    <a:pt x="114623" y="107482"/>
                    <a:pt x="114623" y="107482"/>
                  </a:cubicBezTo>
                  <a:cubicBezTo>
                    <a:pt x="112318" y="108674"/>
                    <a:pt x="112318" y="108674"/>
                    <a:pt x="112318" y="108674"/>
                  </a:cubicBezTo>
                  <a:cubicBezTo>
                    <a:pt x="107709" y="108674"/>
                    <a:pt x="107709" y="108674"/>
                    <a:pt x="107709" y="108674"/>
                  </a:cubicBezTo>
                  <a:cubicBezTo>
                    <a:pt x="106941" y="110462"/>
                    <a:pt x="106941" y="110462"/>
                    <a:pt x="106941" y="110462"/>
                  </a:cubicBezTo>
                  <a:cubicBezTo>
                    <a:pt x="103869" y="110462"/>
                    <a:pt x="103869" y="110462"/>
                    <a:pt x="103869" y="110462"/>
                  </a:cubicBezTo>
                  <a:cubicBezTo>
                    <a:pt x="103101" y="114635"/>
                    <a:pt x="103101" y="114635"/>
                    <a:pt x="103101" y="114635"/>
                  </a:cubicBezTo>
                  <a:cubicBezTo>
                    <a:pt x="102717" y="117615"/>
                    <a:pt x="102717" y="117615"/>
                    <a:pt x="102717" y="117615"/>
                  </a:cubicBezTo>
                  <a:cubicBezTo>
                    <a:pt x="101948" y="118808"/>
                    <a:pt x="101948" y="118808"/>
                    <a:pt x="101948" y="118808"/>
                  </a:cubicBezTo>
                  <a:cubicBezTo>
                    <a:pt x="101180" y="120000"/>
                    <a:pt x="101180" y="120000"/>
                    <a:pt x="101180" y="120000"/>
                  </a:cubicBezTo>
                  <a:cubicBezTo>
                    <a:pt x="100028" y="120000"/>
                    <a:pt x="100028" y="120000"/>
                    <a:pt x="100028" y="120000"/>
                  </a:cubicBezTo>
                  <a:cubicBezTo>
                    <a:pt x="98876" y="117019"/>
                    <a:pt x="98876" y="117019"/>
                    <a:pt x="98876" y="117019"/>
                  </a:cubicBezTo>
                  <a:cubicBezTo>
                    <a:pt x="96188" y="115231"/>
                    <a:pt x="96188" y="115231"/>
                    <a:pt x="96188" y="115231"/>
                  </a:cubicBezTo>
                  <a:cubicBezTo>
                    <a:pt x="94651" y="112846"/>
                    <a:pt x="94651" y="112846"/>
                    <a:pt x="94651" y="112846"/>
                  </a:cubicBezTo>
                  <a:cubicBezTo>
                    <a:pt x="94651" y="111654"/>
                    <a:pt x="94651" y="111654"/>
                    <a:pt x="94651" y="111654"/>
                  </a:cubicBezTo>
                  <a:cubicBezTo>
                    <a:pt x="94651" y="109866"/>
                    <a:pt x="94651" y="109866"/>
                    <a:pt x="94651" y="109866"/>
                  </a:cubicBezTo>
                  <a:cubicBezTo>
                    <a:pt x="94651" y="107482"/>
                    <a:pt x="94651" y="107482"/>
                    <a:pt x="94651" y="107482"/>
                  </a:cubicBezTo>
                  <a:cubicBezTo>
                    <a:pt x="94651" y="106289"/>
                    <a:pt x="94651" y="106289"/>
                    <a:pt x="94651" y="106289"/>
                  </a:cubicBezTo>
                  <a:cubicBezTo>
                    <a:pt x="94651" y="101521"/>
                    <a:pt x="94651" y="101521"/>
                    <a:pt x="94651" y="101521"/>
                  </a:cubicBezTo>
                  <a:cubicBezTo>
                    <a:pt x="94651" y="100328"/>
                    <a:pt x="94651" y="100328"/>
                    <a:pt x="94651" y="100328"/>
                  </a:cubicBezTo>
                  <a:cubicBezTo>
                    <a:pt x="94651" y="97348"/>
                    <a:pt x="94651" y="97348"/>
                    <a:pt x="94651" y="97348"/>
                  </a:cubicBezTo>
                  <a:cubicBezTo>
                    <a:pt x="92731" y="93175"/>
                    <a:pt x="92731" y="93175"/>
                    <a:pt x="92731" y="93175"/>
                  </a:cubicBezTo>
                  <a:cubicBezTo>
                    <a:pt x="91579" y="91387"/>
                    <a:pt x="91579" y="91387"/>
                    <a:pt x="91579" y="91387"/>
                  </a:cubicBezTo>
                  <a:cubicBezTo>
                    <a:pt x="91579" y="89598"/>
                    <a:pt x="91579" y="89598"/>
                    <a:pt x="91579" y="89598"/>
                  </a:cubicBezTo>
                  <a:cubicBezTo>
                    <a:pt x="91579" y="88406"/>
                    <a:pt x="91579" y="88406"/>
                    <a:pt x="91579" y="88406"/>
                  </a:cubicBezTo>
                  <a:cubicBezTo>
                    <a:pt x="92731" y="86022"/>
                    <a:pt x="92731" y="86022"/>
                    <a:pt x="92731" y="86022"/>
                  </a:cubicBezTo>
                  <a:cubicBezTo>
                    <a:pt x="94651" y="85426"/>
                    <a:pt x="94651" y="85426"/>
                    <a:pt x="94651" y="85426"/>
                  </a:cubicBezTo>
                  <a:cubicBezTo>
                    <a:pt x="96188" y="83042"/>
                    <a:pt x="96188" y="83042"/>
                    <a:pt x="96188" y="83042"/>
                  </a:cubicBezTo>
                  <a:lnTo>
                    <a:pt x="96188" y="80061"/>
                  </a:lnTo>
                  <a:cubicBezTo>
                    <a:pt x="95419" y="74696"/>
                    <a:pt x="95419" y="74696"/>
                    <a:pt x="95419" y="74696"/>
                  </a:cubicBezTo>
                  <a:cubicBezTo>
                    <a:pt x="95419" y="73504"/>
                    <a:pt x="95419" y="73504"/>
                    <a:pt x="95419" y="73504"/>
                  </a:cubicBezTo>
                  <a:cubicBezTo>
                    <a:pt x="95419" y="71716"/>
                    <a:pt x="95419" y="71716"/>
                    <a:pt x="95419" y="71716"/>
                  </a:cubicBezTo>
                  <a:close/>
                  <a:moveTo>
                    <a:pt x="70375" y="46863"/>
                  </a:moveTo>
                  <a:lnTo>
                    <a:pt x="71729" y="46863"/>
                  </a:lnTo>
                  <a:lnTo>
                    <a:pt x="72631" y="46863"/>
                  </a:lnTo>
                  <a:lnTo>
                    <a:pt x="73533" y="48283"/>
                  </a:lnTo>
                  <a:lnTo>
                    <a:pt x="74435" y="50413"/>
                  </a:lnTo>
                  <a:lnTo>
                    <a:pt x="74435" y="52544"/>
                  </a:lnTo>
                  <a:lnTo>
                    <a:pt x="72631" y="53964"/>
                  </a:lnTo>
                  <a:lnTo>
                    <a:pt x="71729" y="52544"/>
                  </a:lnTo>
                  <a:lnTo>
                    <a:pt x="71729" y="50413"/>
                  </a:lnTo>
                  <a:lnTo>
                    <a:pt x="70375" y="48993"/>
                  </a:lnTo>
                  <a:lnTo>
                    <a:pt x="70375" y="48283"/>
                  </a:lnTo>
                  <a:close/>
                  <a:moveTo>
                    <a:pt x="78947" y="43313"/>
                  </a:moveTo>
                  <a:lnTo>
                    <a:pt x="80300" y="43313"/>
                  </a:lnTo>
                  <a:lnTo>
                    <a:pt x="81654" y="45443"/>
                  </a:lnTo>
                  <a:lnTo>
                    <a:pt x="82556" y="46863"/>
                  </a:lnTo>
                  <a:lnTo>
                    <a:pt x="84361" y="48283"/>
                  </a:lnTo>
                  <a:lnTo>
                    <a:pt x="84361" y="46863"/>
                  </a:lnTo>
                  <a:lnTo>
                    <a:pt x="86616" y="46863"/>
                  </a:lnTo>
                  <a:lnTo>
                    <a:pt x="87969" y="46863"/>
                  </a:lnTo>
                  <a:lnTo>
                    <a:pt x="89774" y="48994"/>
                  </a:lnTo>
                  <a:lnTo>
                    <a:pt x="92932" y="52544"/>
                  </a:lnTo>
                  <a:lnTo>
                    <a:pt x="92932" y="56094"/>
                  </a:lnTo>
                  <a:lnTo>
                    <a:pt x="91578" y="58224"/>
                  </a:lnTo>
                  <a:lnTo>
                    <a:pt x="90225" y="58224"/>
                  </a:lnTo>
                  <a:lnTo>
                    <a:pt x="88872" y="58224"/>
                  </a:lnTo>
                  <a:lnTo>
                    <a:pt x="88872" y="58934"/>
                  </a:lnTo>
                  <a:lnTo>
                    <a:pt x="85714" y="58934"/>
                  </a:lnTo>
                  <a:lnTo>
                    <a:pt x="84361" y="58934"/>
                  </a:lnTo>
                  <a:lnTo>
                    <a:pt x="83909" y="58934"/>
                  </a:lnTo>
                  <a:lnTo>
                    <a:pt x="83007" y="56804"/>
                  </a:lnTo>
                  <a:lnTo>
                    <a:pt x="82556" y="53964"/>
                  </a:lnTo>
                  <a:lnTo>
                    <a:pt x="83007" y="51124"/>
                  </a:lnTo>
                  <a:lnTo>
                    <a:pt x="80751" y="51124"/>
                  </a:lnTo>
                  <a:lnTo>
                    <a:pt x="78947" y="50413"/>
                  </a:lnTo>
                  <a:lnTo>
                    <a:pt x="78947" y="48283"/>
                  </a:lnTo>
                  <a:lnTo>
                    <a:pt x="78947" y="46863"/>
                  </a:lnTo>
                  <a:lnTo>
                    <a:pt x="78947" y="44733"/>
                  </a:lnTo>
                  <a:close/>
                  <a:moveTo>
                    <a:pt x="65864" y="37633"/>
                  </a:moveTo>
                  <a:lnTo>
                    <a:pt x="66766" y="37633"/>
                  </a:lnTo>
                  <a:lnTo>
                    <a:pt x="69473" y="37633"/>
                  </a:lnTo>
                  <a:lnTo>
                    <a:pt x="71728" y="37633"/>
                  </a:lnTo>
                  <a:lnTo>
                    <a:pt x="72179" y="40473"/>
                  </a:lnTo>
                  <a:lnTo>
                    <a:pt x="77142" y="40473"/>
                  </a:lnTo>
                  <a:lnTo>
                    <a:pt x="74886" y="42603"/>
                  </a:lnTo>
                  <a:lnTo>
                    <a:pt x="74435" y="43313"/>
                  </a:lnTo>
                  <a:lnTo>
                    <a:pt x="74435" y="41893"/>
                  </a:lnTo>
                  <a:lnTo>
                    <a:pt x="73082" y="41893"/>
                  </a:lnTo>
                  <a:lnTo>
                    <a:pt x="72179" y="41893"/>
                  </a:lnTo>
                  <a:lnTo>
                    <a:pt x="70826" y="41893"/>
                  </a:lnTo>
                  <a:lnTo>
                    <a:pt x="69924" y="41893"/>
                  </a:lnTo>
                  <a:lnTo>
                    <a:pt x="69022" y="41893"/>
                  </a:lnTo>
                  <a:lnTo>
                    <a:pt x="67668" y="41893"/>
                  </a:lnTo>
                  <a:lnTo>
                    <a:pt x="65864" y="41183"/>
                  </a:lnTo>
                  <a:lnTo>
                    <a:pt x="65864" y="40473"/>
                  </a:lnTo>
                  <a:lnTo>
                    <a:pt x="65864" y="39053"/>
                  </a:lnTo>
                  <a:close/>
                  <a:moveTo>
                    <a:pt x="47819" y="20591"/>
                  </a:moveTo>
                  <a:lnTo>
                    <a:pt x="49623" y="20591"/>
                  </a:lnTo>
                  <a:lnTo>
                    <a:pt x="50526" y="20591"/>
                  </a:lnTo>
                  <a:lnTo>
                    <a:pt x="51428" y="21301"/>
                  </a:lnTo>
                  <a:lnTo>
                    <a:pt x="51879" y="22721"/>
                  </a:lnTo>
                  <a:lnTo>
                    <a:pt x="53232" y="26272"/>
                  </a:lnTo>
                  <a:lnTo>
                    <a:pt x="54586" y="26272"/>
                  </a:lnTo>
                  <a:lnTo>
                    <a:pt x="55488" y="29822"/>
                  </a:lnTo>
                  <a:lnTo>
                    <a:pt x="55488" y="32662"/>
                  </a:lnTo>
                  <a:lnTo>
                    <a:pt x="55488" y="34793"/>
                  </a:lnTo>
                  <a:lnTo>
                    <a:pt x="54135" y="34793"/>
                  </a:lnTo>
                  <a:lnTo>
                    <a:pt x="52781" y="32662"/>
                  </a:lnTo>
                  <a:lnTo>
                    <a:pt x="51879" y="31242"/>
                  </a:lnTo>
                  <a:lnTo>
                    <a:pt x="49623" y="32662"/>
                  </a:lnTo>
                  <a:lnTo>
                    <a:pt x="47819" y="33372"/>
                  </a:lnTo>
                  <a:lnTo>
                    <a:pt x="46466" y="31952"/>
                  </a:lnTo>
                  <a:lnTo>
                    <a:pt x="45563" y="29822"/>
                  </a:lnTo>
                  <a:lnTo>
                    <a:pt x="43308" y="27692"/>
                  </a:lnTo>
                  <a:lnTo>
                    <a:pt x="43308" y="25562"/>
                  </a:lnTo>
                  <a:lnTo>
                    <a:pt x="43308" y="22721"/>
                  </a:lnTo>
                  <a:lnTo>
                    <a:pt x="44661" y="22721"/>
                  </a:lnTo>
                  <a:lnTo>
                    <a:pt x="46014" y="22721"/>
                  </a:lnTo>
                  <a:lnTo>
                    <a:pt x="46014" y="21301"/>
                  </a:lnTo>
                  <a:close/>
                  <a:moveTo>
                    <a:pt x="3157" y="6390"/>
                  </a:moveTo>
                  <a:lnTo>
                    <a:pt x="3157" y="8520"/>
                  </a:lnTo>
                  <a:lnTo>
                    <a:pt x="3157" y="9941"/>
                  </a:lnTo>
                  <a:lnTo>
                    <a:pt x="2255" y="11361"/>
                  </a:lnTo>
                  <a:lnTo>
                    <a:pt x="1804" y="12781"/>
                  </a:lnTo>
                  <a:lnTo>
                    <a:pt x="1804" y="15621"/>
                  </a:lnTo>
                  <a:lnTo>
                    <a:pt x="0" y="14201"/>
                  </a:lnTo>
                  <a:lnTo>
                    <a:pt x="0" y="12781"/>
                  </a:lnTo>
                  <a:lnTo>
                    <a:pt x="0" y="11361"/>
                  </a:lnTo>
                  <a:lnTo>
                    <a:pt x="1804" y="8520"/>
                  </a:lnTo>
                  <a:close/>
                  <a:moveTo>
                    <a:pt x="14887" y="0"/>
                  </a:moveTo>
                  <a:lnTo>
                    <a:pt x="16240" y="0"/>
                  </a:lnTo>
                  <a:lnTo>
                    <a:pt x="19849" y="0"/>
                  </a:lnTo>
                  <a:lnTo>
                    <a:pt x="21202" y="0"/>
                  </a:lnTo>
                  <a:lnTo>
                    <a:pt x="22556" y="3550"/>
                  </a:lnTo>
                  <a:lnTo>
                    <a:pt x="22556" y="4260"/>
                  </a:lnTo>
                  <a:lnTo>
                    <a:pt x="22556" y="6390"/>
                  </a:lnTo>
                  <a:lnTo>
                    <a:pt x="22105" y="8520"/>
                  </a:lnTo>
                  <a:lnTo>
                    <a:pt x="22105" y="9230"/>
                  </a:lnTo>
                  <a:lnTo>
                    <a:pt x="20751" y="11360"/>
                  </a:lnTo>
                  <a:lnTo>
                    <a:pt x="19849" y="11360"/>
                  </a:lnTo>
                  <a:lnTo>
                    <a:pt x="18496" y="11360"/>
                  </a:lnTo>
                  <a:lnTo>
                    <a:pt x="17593" y="11360"/>
                  </a:lnTo>
                  <a:lnTo>
                    <a:pt x="15338" y="9230"/>
                  </a:lnTo>
                  <a:lnTo>
                    <a:pt x="14887" y="9230"/>
                  </a:lnTo>
                  <a:lnTo>
                    <a:pt x="12631" y="6390"/>
                  </a:lnTo>
                  <a:lnTo>
                    <a:pt x="12631" y="2840"/>
                  </a:lnTo>
                  <a:lnTo>
                    <a:pt x="12631" y="1420"/>
                  </a:lnTo>
                  <a:close/>
                </a:path>
              </a:pathLst>
            </a:custGeom>
            <a:solidFill>
              <a:srgbClr val="FBA110"/>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grpSp>
      <p:sp>
        <p:nvSpPr>
          <p:cNvPr id="548" name="Google Shape;548;p50"/>
          <p:cNvSpPr txBox="1"/>
          <p:nvPr/>
        </p:nvSpPr>
        <p:spPr>
          <a:xfrm rot="268925">
            <a:off x="5942075" y="2272595"/>
            <a:ext cx="932853" cy="2614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Wyoming</a:t>
            </a:r>
            <a:endParaRPr b="1" i="0" sz="1100" u="none" cap="none" strike="noStrike">
              <a:solidFill>
                <a:schemeClr val="lt1"/>
              </a:solidFill>
              <a:latin typeface="Arial"/>
              <a:ea typeface="Arial"/>
              <a:cs typeface="Arial"/>
              <a:sym typeface="Arial"/>
            </a:endParaRPr>
          </a:p>
        </p:txBody>
      </p:sp>
      <p:sp>
        <p:nvSpPr>
          <p:cNvPr id="549" name="Google Shape;549;p50"/>
          <p:cNvSpPr txBox="1"/>
          <p:nvPr/>
        </p:nvSpPr>
        <p:spPr>
          <a:xfrm rot="268242">
            <a:off x="5138773" y="1975016"/>
            <a:ext cx="604239" cy="2614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Idaho</a:t>
            </a:r>
            <a:endParaRPr b="1" i="0" sz="1100" u="none" cap="none" strike="noStrike">
              <a:solidFill>
                <a:schemeClr val="lt1"/>
              </a:solidFill>
              <a:latin typeface="Arial"/>
              <a:ea typeface="Arial"/>
              <a:cs typeface="Arial"/>
              <a:sym typeface="Arial"/>
            </a:endParaRPr>
          </a:p>
        </p:txBody>
      </p:sp>
      <p:sp>
        <p:nvSpPr>
          <p:cNvPr id="550" name="Google Shape;550;p50"/>
          <p:cNvSpPr txBox="1"/>
          <p:nvPr/>
        </p:nvSpPr>
        <p:spPr>
          <a:xfrm rot="268925">
            <a:off x="4069649" y="1646937"/>
            <a:ext cx="932853" cy="2614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Oregon</a:t>
            </a:r>
            <a:endParaRPr b="1" i="0" sz="1100" u="none" cap="none" strike="noStrike">
              <a:solidFill>
                <a:schemeClr val="lt1"/>
              </a:solidFill>
              <a:latin typeface="Arial"/>
              <a:ea typeface="Arial"/>
              <a:cs typeface="Arial"/>
              <a:sym typeface="Arial"/>
            </a:endParaRPr>
          </a:p>
        </p:txBody>
      </p:sp>
      <p:sp>
        <p:nvSpPr>
          <p:cNvPr id="551" name="Google Shape;551;p50"/>
          <p:cNvSpPr txBox="1"/>
          <p:nvPr/>
        </p:nvSpPr>
        <p:spPr>
          <a:xfrm rot="268925">
            <a:off x="4382113" y="1104115"/>
            <a:ext cx="932853" cy="43091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Washington</a:t>
            </a:r>
            <a:endParaRPr b="1" i="0" sz="1100" u="none" cap="none" strike="noStrike">
              <a:solidFill>
                <a:schemeClr val="lt1"/>
              </a:solidFill>
              <a:latin typeface="Arial"/>
              <a:ea typeface="Arial"/>
              <a:cs typeface="Arial"/>
              <a:sym typeface="Arial"/>
            </a:endParaRPr>
          </a:p>
        </p:txBody>
      </p:sp>
      <p:sp>
        <p:nvSpPr>
          <p:cNvPr id="552" name="Google Shape;552;p50"/>
          <p:cNvSpPr txBox="1"/>
          <p:nvPr/>
        </p:nvSpPr>
        <p:spPr>
          <a:xfrm rot="268925">
            <a:off x="5678309" y="1343471"/>
            <a:ext cx="932853" cy="2614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Montana</a:t>
            </a:r>
            <a:endParaRPr b="1" i="0" sz="1100" u="none" cap="none" strike="noStrike">
              <a:solidFill>
                <a:schemeClr val="lt1"/>
              </a:solidFill>
              <a:latin typeface="Arial"/>
              <a:ea typeface="Arial"/>
              <a:cs typeface="Arial"/>
              <a:sym typeface="Arial"/>
            </a:endParaRPr>
          </a:p>
        </p:txBody>
      </p:sp>
      <p:sp>
        <p:nvSpPr>
          <p:cNvPr id="553" name="Google Shape;553;p50"/>
          <p:cNvSpPr txBox="1"/>
          <p:nvPr/>
        </p:nvSpPr>
        <p:spPr>
          <a:xfrm rot="268925">
            <a:off x="4423156" y="2700412"/>
            <a:ext cx="932853" cy="2614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Nevada</a:t>
            </a:r>
            <a:endParaRPr b="1" i="0" sz="1100" u="none" cap="none" strike="noStrike">
              <a:solidFill>
                <a:schemeClr val="lt1"/>
              </a:solidFill>
              <a:latin typeface="Arial"/>
              <a:ea typeface="Arial"/>
              <a:cs typeface="Arial"/>
              <a:sym typeface="Arial"/>
            </a:endParaRPr>
          </a:p>
        </p:txBody>
      </p:sp>
      <p:sp>
        <p:nvSpPr>
          <p:cNvPr id="554" name="Google Shape;554;p50"/>
          <p:cNvSpPr txBox="1"/>
          <p:nvPr/>
        </p:nvSpPr>
        <p:spPr>
          <a:xfrm rot="268925">
            <a:off x="5240030" y="2898057"/>
            <a:ext cx="932853" cy="2614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Utah</a:t>
            </a:r>
            <a:endParaRPr b="1" i="0" sz="1100" u="none" cap="none" strike="noStrike">
              <a:solidFill>
                <a:schemeClr val="lt1"/>
              </a:solidFill>
              <a:latin typeface="Arial"/>
              <a:ea typeface="Arial"/>
              <a:cs typeface="Arial"/>
              <a:sym typeface="Arial"/>
            </a:endParaRPr>
          </a:p>
        </p:txBody>
      </p:sp>
      <p:sp>
        <p:nvSpPr>
          <p:cNvPr id="555" name="Google Shape;555;p50"/>
          <p:cNvSpPr txBox="1"/>
          <p:nvPr/>
        </p:nvSpPr>
        <p:spPr>
          <a:xfrm>
            <a:off x="7099171" y="4749719"/>
            <a:ext cx="932700" cy="261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Texas</a:t>
            </a:r>
            <a:endParaRPr b="1" i="0" sz="1100" u="none" cap="none" strike="noStrike">
              <a:solidFill>
                <a:schemeClr val="lt1"/>
              </a:solidFill>
              <a:latin typeface="Arial"/>
              <a:ea typeface="Arial"/>
              <a:cs typeface="Arial"/>
              <a:sym typeface="Arial"/>
            </a:endParaRPr>
          </a:p>
        </p:txBody>
      </p:sp>
      <p:sp>
        <p:nvSpPr>
          <p:cNvPr id="556" name="Google Shape;556;p50"/>
          <p:cNvSpPr txBox="1"/>
          <p:nvPr/>
        </p:nvSpPr>
        <p:spPr>
          <a:xfrm rot="268925">
            <a:off x="5976476" y="4094722"/>
            <a:ext cx="932853" cy="43091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New Mexico</a:t>
            </a:r>
            <a:endParaRPr b="1" i="0" sz="1100" u="none" cap="none" strike="noStrike">
              <a:solidFill>
                <a:schemeClr val="lt1"/>
              </a:solidFill>
              <a:latin typeface="Arial"/>
              <a:ea typeface="Arial"/>
              <a:cs typeface="Arial"/>
              <a:sym typeface="Arial"/>
            </a:endParaRPr>
          </a:p>
        </p:txBody>
      </p:sp>
      <p:sp>
        <p:nvSpPr>
          <p:cNvPr id="557" name="Google Shape;557;p50"/>
          <p:cNvSpPr txBox="1"/>
          <p:nvPr/>
        </p:nvSpPr>
        <p:spPr>
          <a:xfrm rot="268925">
            <a:off x="5050835" y="3966527"/>
            <a:ext cx="932853" cy="2614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Arizona</a:t>
            </a:r>
            <a:endParaRPr b="1" i="0" sz="1100" u="none" cap="none" strike="noStrike">
              <a:solidFill>
                <a:schemeClr val="lt1"/>
              </a:solidFill>
              <a:latin typeface="Arial"/>
              <a:ea typeface="Arial"/>
              <a:cs typeface="Arial"/>
              <a:sym typeface="Arial"/>
            </a:endParaRPr>
          </a:p>
        </p:txBody>
      </p:sp>
      <p:sp>
        <p:nvSpPr>
          <p:cNvPr id="558" name="Google Shape;558;p50"/>
          <p:cNvSpPr txBox="1"/>
          <p:nvPr/>
        </p:nvSpPr>
        <p:spPr>
          <a:xfrm rot="2874824">
            <a:off x="3772240" y="2713374"/>
            <a:ext cx="993213" cy="26147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California</a:t>
            </a:r>
            <a:endParaRPr b="1" i="0" sz="1100" u="none" cap="none" strike="noStrike">
              <a:solidFill>
                <a:schemeClr val="lt1"/>
              </a:solidFill>
              <a:latin typeface="Arial"/>
              <a:ea typeface="Arial"/>
              <a:cs typeface="Arial"/>
              <a:sym typeface="Arial"/>
            </a:endParaRPr>
          </a:p>
        </p:txBody>
      </p:sp>
      <p:sp>
        <p:nvSpPr>
          <p:cNvPr id="559" name="Google Shape;559;p50"/>
          <p:cNvSpPr txBox="1"/>
          <p:nvPr/>
        </p:nvSpPr>
        <p:spPr>
          <a:xfrm>
            <a:off x="4113098" y="5480429"/>
            <a:ext cx="932700" cy="261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Alaska</a:t>
            </a:r>
            <a:endParaRPr b="1" i="0" sz="1100" u="none" cap="none" strike="noStrike">
              <a:solidFill>
                <a:schemeClr val="lt1"/>
              </a:solidFill>
              <a:latin typeface="Arial"/>
              <a:ea typeface="Arial"/>
              <a:cs typeface="Arial"/>
              <a:sym typeface="Arial"/>
            </a:endParaRPr>
          </a:p>
        </p:txBody>
      </p:sp>
      <p:sp>
        <p:nvSpPr>
          <p:cNvPr id="560" name="Google Shape;560;p50"/>
          <p:cNvSpPr txBox="1"/>
          <p:nvPr/>
        </p:nvSpPr>
        <p:spPr>
          <a:xfrm>
            <a:off x="5881882" y="6053092"/>
            <a:ext cx="1136100" cy="261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100" u="none" cap="none" strike="noStrike">
                <a:solidFill>
                  <a:schemeClr val="dk1"/>
                </a:solidFill>
                <a:latin typeface="Arial"/>
                <a:ea typeface="Arial"/>
                <a:cs typeface="Arial"/>
                <a:sym typeface="Arial"/>
              </a:rPr>
              <a:t>Hawaii</a:t>
            </a:r>
            <a:endParaRPr b="0" i="0" sz="1100" u="none" cap="none" strike="noStrike">
              <a:solidFill>
                <a:schemeClr val="dk1"/>
              </a:solidFill>
              <a:latin typeface="Arial"/>
              <a:ea typeface="Arial"/>
              <a:cs typeface="Arial"/>
              <a:sym typeface="Arial"/>
            </a:endParaRPr>
          </a:p>
        </p:txBody>
      </p:sp>
      <p:sp>
        <p:nvSpPr>
          <p:cNvPr id="561" name="Google Shape;561;p50"/>
          <p:cNvSpPr txBox="1"/>
          <p:nvPr/>
        </p:nvSpPr>
        <p:spPr>
          <a:xfrm rot="268925">
            <a:off x="6100826" y="3073463"/>
            <a:ext cx="932853" cy="2614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Colorado</a:t>
            </a:r>
            <a:endParaRPr b="1" i="0" sz="1100" u="none" cap="none" strike="noStrike">
              <a:solidFill>
                <a:schemeClr val="lt1"/>
              </a:solidFill>
              <a:latin typeface="Arial"/>
              <a:ea typeface="Arial"/>
              <a:cs typeface="Arial"/>
              <a:sym typeface="Arial"/>
            </a:endParaRPr>
          </a:p>
        </p:txBody>
      </p:sp>
      <p:sp>
        <p:nvSpPr>
          <p:cNvPr id="562" name="Google Shape;562;p50"/>
          <p:cNvSpPr txBox="1"/>
          <p:nvPr/>
        </p:nvSpPr>
        <p:spPr>
          <a:xfrm>
            <a:off x="7355564" y="3897795"/>
            <a:ext cx="932700" cy="261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Oklahoma</a:t>
            </a:r>
            <a:endParaRPr b="1" i="0" sz="1100" u="none" cap="none" strike="noStrike">
              <a:solidFill>
                <a:schemeClr val="lt1"/>
              </a:solidFill>
              <a:latin typeface="Arial"/>
              <a:ea typeface="Arial"/>
              <a:cs typeface="Arial"/>
              <a:sym typeface="Arial"/>
            </a:endParaRPr>
          </a:p>
        </p:txBody>
      </p:sp>
      <p:sp>
        <p:nvSpPr>
          <p:cNvPr id="563" name="Google Shape;563;p50"/>
          <p:cNvSpPr txBox="1"/>
          <p:nvPr/>
        </p:nvSpPr>
        <p:spPr>
          <a:xfrm>
            <a:off x="7150720" y="3283655"/>
            <a:ext cx="932700" cy="261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Kansas</a:t>
            </a:r>
            <a:endParaRPr b="1" i="0" sz="1100" u="none" cap="none" strike="noStrike">
              <a:solidFill>
                <a:schemeClr val="lt1"/>
              </a:solidFill>
              <a:latin typeface="Arial"/>
              <a:ea typeface="Arial"/>
              <a:cs typeface="Arial"/>
              <a:sym typeface="Arial"/>
            </a:endParaRPr>
          </a:p>
        </p:txBody>
      </p:sp>
      <p:sp>
        <p:nvSpPr>
          <p:cNvPr id="564" name="Google Shape;564;p50"/>
          <p:cNvSpPr txBox="1"/>
          <p:nvPr/>
        </p:nvSpPr>
        <p:spPr>
          <a:xfrm>
            <a:off x="7056625" y="2673999"/>
            <a:ext cx="932700" cy="261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Nebraska</a:t>
            </a:r>
            <a:endParaRPr b="1" i="0" sz="1100" u="none" cap="none" strike="noStrike">
              <a:solidFill>
                <a:schemeClr val="lt1"/>
              </a:solidFill>
              <a:latin typeface="Arial"/>
              <a:ea typeface="Arial"/>
              <a:cs typeface="Arial"/>
              <a:sym typeface="Arial"/>
            </a:endParaRPr>
          </a:p>
        </p:txBody>
      </p:sp>
      <p:sp>
        <p:nvSpPr>
          <p:cNvPr id="565" name="Google Shape;565;p50"/>
          <p:cNvSpPr txBox="1"/>
          <p:nvPr/>
        </p:nvSpPr>
        <p:spPr>
          <a:xfrm>
            <a:off x="6863325" y="2089622"/>
            <a:ext cx="1128900" cy="261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South Dakota</a:t>
            </a:r>
            <a:endParaRPr b="1" i="0" sz="1100" u="none" cap="none" strike="noStrike">
              <a:solidFill>
                <a:schemeClr val="lt1"/>
              </a:solidFill>
              <a:latin typeface="Arial"/>
              <a:ea typeface="Arial"/>
              <a:cs typeface="Arial"/>
              <a:sym typeface="Arial"/>
            </a:endParaRPr>
          </a:p>
        </p:txBody>
      </p:sp>
      <p:sp>
        <p:nvSpPr>
          <p:cNvPr id="566" name="Google Shape;566;p50"/>
          <p:cNvSpPr txBox="1"/>
          <p:nvPr/>
        </p:nvSpPr>
        <p:spPr>
          <a:xfrm>
            <a:off x="6911149" y="1496994"/>
            <a:ext cx="1039200" cy="430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North Dakota</a:t>
            </a:r>
            <a:endParaRPr b="1" i="0" sz="1100" u="none" cap="none" strike="noStrike">
              <a:solidFill>
                <a:schemeClr val="lt1"/>
              </a:solidFill>
              <a:latin typeface="Arial"/>
              <a:ea typeface="Arial"/>
              <a:cs typeface="Arial"/>
              <a:sym typeface="Arial"/>
            </a:endParaRPr>
          </a:p>
        </p:txBody>
      </p:sp>
      <p:sp>
        <p:nvSpPr>
          <p:cNvPr id="567" name="Google Shape;567;p50"/>
          <p:cNvSpPr txBox="1"/>
          <p:nvPr/>
        </p:nvSpPr>
        <p:spPr>
          <a:xfrm rot="-1124275">
            <a:off x="7891474" y="1587123"/>
            <a:ext cx="932948" cy="26174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Minnesota</a:t>
            </a:r>
            <a:endParaRPr b="1" i="0" sz="1100" u="none" cap="none" strike="noStrike">
              <a:solidFill>
                <a:schemeClr val="lt1"/>
              </a:solidFill>
              <a:latin typeface="Arial"/>
              <a:ea typeface="Arial"/>
              <a:cs typeface="Arial"/>
              <a:sym typeface="Arial"/>
            </a:endParaRPr>
          </a:p>
        </p:txBody>
      </p:sp>
      <p:sp>
        <p:nvSpPr>
          <p:cNvPr id="568" name="Google Shape;568;p50"/>
          <p:cNvSpPr txBox="1"/>
          <p:nvPr/>
        </p:nvSpPr>
        <p:spPr>
          <a:xfrm>
            <a:off x="7944423" y="2613792"/>
            <a:ext cx="932700" cy="261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Iowa</a:t>
            </a:r>
            <a:endParaRPr b="1" i="0" sz="1100" u="none" cap="none" strike="noStrike">
              <a:solidFill>
                <a:schemeClr val="lt1"/>
              </a:solidFill>
              <a:latin typeface="Arial"/>
              <a:ea typeface="Arial"/>
              <a:cs typeface="Arial"/>
              <a:sym typeface="Arial"/>
            </a:endParaRPr>
          </a:p>
        </p:txBody>
      </p:sp>
      <p:sp>
        <p:nvSpPr>
          <p:cNvPr id="569" name="Google Shape;569;p50"/>
          <p:cNvSpPr txBox="1"/>
          <p:nvPr/>
        </p:nvSpPr>
        <p:spPr>
          <a:xfrm>
            <a:off x="8136854" y="3392579"/>
            <a:ext cx="932700" cy="261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Missouri</a:t>
            </a:r>
            <a:endParaRPr b="1" i="0" sz="1100" u="none" cap="none" strike="noStrike">
              <a:solidFill>
                <a:schemeClr val="lt1"/>
              </a:solidFill>
              <a:latin typeface="Arial"/>
              <a:ea typeface="Arial"/>
              <a:cs typeface="Arial"/>
              <a:sym typeface="Arial"/>
            </a:endParaRPr>
          </a:p>
        </p:txBody>
      </p:sp>
      <p:sp>
        <p:nvSpPr>
          <p:cNvPr id="570" name="Google Shape;570;p50"/>
          <p:cNvSpPr txBox="1"/>
          <p:nvPr/>
        </p:nvSpPr>
        <p:spPr>
          <a:xfrm>
            <a:off x="8202480" y="3983818"/>
            <a:ext cx="932700" cy="261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Arkansas</a:t>
            </a:r>
            <a:endParaRPr b="1" i="0" sz="1100" u="none" cap="none" strike="noStrike">
              <a:solidFill>
                <a:schemeClr val="lt1"/>
              </a:solidFill>
              <a:latin typeface="Arial"/>
              <a:ea typeface="Arial"/>
              <a:cs typeface="Arial"/>
              <a:sym typeface="Arial"/>
            </a:endParaRPr>
          </a:p>
        </p:txBody>
      </p:sp>
      <p:sp>
        <p:nvSpPr>
          <p:cNvPr id="571" name="Google Shape;571;p50"/>
          <p:cNvSpPr txBox="1"/>
          <p:nvPr/>
        </p:nvSpPr>
        <p:spPr>
          <a:xfrm>
            <a:off x="8394861" y="4967702"/>
            <a:ext cx="788100" cy="430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Louisiana</a:t>
            </a:r>
            <a:endParaRPr b="1" i="0" sz="1100" u="none" cap="none" strike="noStrike">
              <a:solidFill>
                <a:schemeClr val="lt1"/>
              </a:solidFill>
              <a:latin typeface="Arial"/>
              <a:ea typeface="Arial"/>
              <a:cs typeface="Arial"/>
              <a:sym typeface="Arial"/>
            </a:endParaRPr>
          </a:p>
        </p:txBody>
      </p:sp>
      <p:sp>
        <p:nvSpPr>
          <p:cNvPr id="572" name="Google Shape;572;p50"/>
          <p:cNvSpPr txBox="1"/>
          <p:nvPr/>
        </p:nvSpPr>
        <p:spPr>
          <a:xfrm>
            <a:off x="8450770" y="1979923"/>
            <a:ext cx="932700" cy="261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Wisconsin</a:t>
            </a:r>
            <a:endParaRPr b="1" i="0" sz="1100" u="none" cap="none" strike="noStrike">
              <a:solidFill>
                <a:schemeClr val="lt1"/>
              </a:solidFill>
              <a:latin typeface="Arial"/>
              <a:ea typeface="Arial"/>
              <a:cs typeface="Arial"/>
              <a:sym typeface="Arial"/>
            </a:endParaRPr>
          </a:p>
        </p:txBody>
      </p:sp>
      <p:sp>
        <p:nvSpPr>
          <p:cNvPr id="573" name="Google Shape;573;p50"/>
          <p:cNvSpPr txBox="1"/>
          <p:nvPr/>
        </p:nvSpPr>
        <p:spPr>
          <a:xfrm>
            <a:off x="8580606" y="2942409"/>
            <a:ext cx="932700" cy="261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Illinois</a:t>
            </a:r>
            <a:endParaRPr b="1" i="0" sz="1100" u="none" cap="none" strike="noStrike">
              <a:solidFill>
                <a:schemeClr val="lt1"/>
              </a:solidFill>
              <a:latin typeface="Arial"/>
              <a:ea typeface="Arial"/>
              <a:cs typeface="Arial"/>
              <a:sym typeface="Arial"/>
            </a:endParaRPr>
          </a:p>
        </p:txBody>
      </p:sp>
      <p:sp>
        <p:nvSpPr>
          <p:cNvPr id="574" name="Google Shape;574;p50"/>
          <p:cNvSpPr txBox="1"/>
          <p:nvPr/>
        </p:nvSpPr>
        <p:spPr>
          <a:xfrm rot="-2572561">
            <a:off x="9106877" y="3138276"/>
            <a:ext cx="932961" cy="26174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Indiana</a:t>
            </a:r>
            <a:endParaRPr b="1" i="0" sz="1100" u="none" cap="none" strike="noStrike">
              <a:solidFill>
                <a:schemeClr val="lt1"/>
              </a:solidFill>
              <a:latin typeface="Arial"/>
              <a:ea typeface="Arial"/>
              <a:cs typeface="Arial"/>
              <a:sym typeface="Arial"/>
            </a:endParaRPr>
          </a:p>
        </p:txBody>
      </p:sp>
      <p:sp>
        <p:nvSpPr>
          <p:cNvPr id="575" name="Google Shape;575;p50"/>
          <p:cNvSpPr txBox="1"/>
          <p:nvPr/>
        </p:nvSpPr>
        <p:spPr>
          <a:xfrm>
            <a:off x="9588235" y="2829981"/>
            <a:ext cx="932700" cy="261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Ohio</a:t>
            </a:r>
            <a:endParaRPr b="1" i="0" sz="1100" u="none" cap="none" strike="noStrike">
              <a:solidFill>
                <a:schemeClr val="lt1"/>
              </a:solidFill>
              <a:latin typeface="Arial"/>
              <a:ea typeface="Arial"/>
              <a:cs typeface="Arial"/>
              <a:sym typeface="Arial"/>
            </a:endParaRPr>
          </a:p>
        </p:txBody>
      </p:sp>
      <p:sp>
        <p:nvSpPr>
          <p:cNvPr id="576" name="Google Shape;576;p50"/>
          <p:cNvSpPr txBox="1"/>
          <p:nvPr/>
        </p:nvSpPr>
        <p:spPr>
          <a:xfrm>
            <a:off x="9081611" y="3835652"/>
            <a:ext cx="932700" cy="261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Tennessee</a:t>
            </a:r>
            <a:endParaRPr b="1" i="0" sz="1100" u="none" cap="none" strike="noStrike">
              <a:solidFill>
                <a:schemeClr val="lt1"/>
              </a:solidFill>
              <a:latin typeface="Arial"/>
              <a:ea typeface="Arial"/>
              <a:cs typeface="Arial"/>
              <a:sym typeface="Arial"/>
            </a:endParaRPr>
          </a:p>
        </p:txBody>
      </p:sp>
      <p:sp>
        <p:nvSpPr>
          <p:cNvPr id="577" name="Google Shape;577;p50"/>
          <p:cNvSpPr txBox="1"/>
          <p:nvPr/>
        </p:nvSpPr>
        <p:spPr>
          <a:xfrm rot="-293253">
            <a:off x="9214127" y="3490715"/>
            <a:ext cx="933093" cy="2616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Kentucky</a:t>
            </a:r>
            <a:endParaRPr b="1" i="0" sz="1100" u="none" cap="none" strike="noStrike">
              <a:solidFill>
                <a:schemeClr val="lt1"/>
              </a:solidFill>
              <a:latin typeface="Arial"/>
              <a:ea typeface="Arial"/>
              <a:cs typeface="Arial"/>
              <a:sym typeface="Arial"/>
            </a:endParaRPr>
          </a:p>
        </p:txBody>
      </p:sp>
      <p:sp>
        <p:nvSpPr>
          <p:cNvPr id="578" name="Google Shape;578;p50"/>
          <p:cNvSpPr txBox="1"/>
          <p:nvPr/>
        </p:nvSpPr>
        <p:spPr>
          <a:xfrm rot="-171468">
            <a:off x="10371413" y="3353190"/>
            <a:ext cx="932660" cy="26163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Virginia</a:t>
            </a:r>
            <a:endParaRPr b="1" i="0" sz="1100" u="none" cap="none" strike="noStrike">
              <a:solidFill>
                <a:schemeClr val="lt1"/>
              </a:solidFill>
              <a:latin typeface="Arial"/>
              <a:ea typeface="Arial"/>
              <a:cs typeface="Arial"/>
              <a:sym typeface="Arial"/>
            </a:endParaRPr>
          </a:p>
        </p:txBody>
      </p:sp>
      <p:sp>
        <p:nvSpPr>
          <p:cNvPr id="579" name="Google Shape;579;p50"/>
          <p:cNvSpPr txBox="1"/>
          <p:nvPr/>
        </p:nvSpPr>
        <p:spPr>
          <a:xfrm rot="2038189">
            <a:off x="9277205" y="2226217"/>
            <a:ext cx="783884" cy="43100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Michigan</a:t>
            </a:r>
            <a:endParaRPr b="1" i="0" sz="1100" u="none" cap="none" strike="noStrike">
              <a:solidFill>
                <a:schemeClr val="lt1"/>
              </a:solidFill>
              <a:latin typeface="Arial"/>
              <a:ea typeface="Arial"/>
              <a:cs typeface="Arial"/>
              <a:sym typeface="Arial"/>
            </a:endParaRPr>
          </a:p>
        </p:txBody>
      </p:sp>
      <p:sp>
        <p:nvSpPr>
          <p:cNvPr id="580" name="Google Shape;580;p50"/>
          <p:cNvSpPr txBox="1"/>
          <p:nvPr/>
        </p:nvSpPr>
        <p:spPr>
          <a:xfrm rot="-2903365">
            <a:off x="9950382" y="3075354"/>
            <a:ext cx="932891" cy="36951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900" u="none" cap="none" strike="noStrike">
                <a:solidFill>
                  <a:schemeClr val="lt1"/>
                </a:solidFill>
                <a:latin typeface="Arial"/>
                <a:ea typeface="Arial"/>
                <a:cs typeface="Arial"/>
                <a:sym typeface="Arial"/>
              </a:rPr>
              <a:t>West           Virginia</a:t>
            </a:r>
            <a:endParaRPr b="1" i="0" sz="900" u="none" cap="none" strike="noStrike">
              <a:solidFill>
                <a:schemeClr val="lt1"/>
              </a:solidFill>
              <a:latin typeface="Arial"/>
              <a:ea typeface="Arial"/>
              <a:cs typeface="Arial"/>
              <a:sym typeface="Arial"/>
            </a:endParaRPr>
          </a:p>
        </p:txBody>
      </p:sp>
      <p:sp>
        <p:nvSpPr>
          <p:cNvPr id="581" name="Google Shape;581;p50"/>
          <p:cNvSpPr txBox="1"/>
          <p:nvPr/>
        </p:nvSpPr>
        <p:spPr>
          <a:xfrm rot="-330229">
            <a:off x="10125944" y="3728550"/>
            <a:ext cx="1116648" cy="2308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900" u="none" cap="none" strike="noStrike">
                <a:solidFill>
                  <a:schemeClr val="lt1"/>
                </a:solidFill>
                <a:latin typeface="Arial"/>
                <a:ea typeface="Arial"/>
                <a:cs typeface="Arial"/>
                <a:sym typeface="Arial"/>
              </a:rPr>
              <a:t>North Carolina</a:t>
            </a:r>
            <a:endParaRPr b="1" i="0" sz="900" u="none" cap="none" strike="noStrike">
              <a:solidFill>
                <a:schemeClr val="lt1"/>
              </a:solidFill>
              <a:latin typeface="Arial"/>
              <a:ea typeface="Arial"/>
              <a:cs typeface="Arial"/>
              <a:sym typeface="Arial"/>
            </a:endParaRPr>
          </a:p>
        </p:txBody>
      </p:sp>
      <p:sp>
        <p:nvSpPr>
          <p:cNvPr id="582" name="Google Shape;582;p50"/>
          <p:cNvSpPr txBox="1"/>
          <p:nvPr/>
        </p:nvSpPr>
        <p:spPr>
          <a:xfrm rot="-170633">
            <a:off x="9952297" y="4006741"/>
            <a:ext cx="1251641" cy="43102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South</a:t>
            </a:r>
            <a:r>
              <a:rPr b="1" i="0" lang="en-US" sz="800" u="none" cap="none" strike="noStrike">
                <a:solidFill>
                  <a:schemeClr val="lt1"/>
                </a:solidFill>
                <a:latin typeface="Arial"/>
                <a:ea typeface="Arial"/>
                <a:cs typeface="Arial"/>
                <a:sym typeface="Arial"/>
              </a:rPr>
              <a:t>  </a:t>
            </a:r>
            <a:endParaRPr sz="1500"/>
          </a:p>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Carolina</a:t>
            </a:r>
            <a:endParaRPr b="1" i="0" sz="1100" u="none" cap="none" strike="noStrike">
              <a:solidFill>
                <a:schemeClr val="lt1"/>
              </a:solidFill>
              <a:latin typeface="Arial"/>
              <a:ea typeface="Arial"/>
              <a:cs typeface="Arial"/>
              <a:sym typeface="Arial"/>
            </a:endParaRPr>
          </a:p>
        </p:txBody>
      </p:sp>
      <p:sp>
        <p:nvSpPr>
          <p:cNvPr id="583" name="Google Shape;583;p50"/>
          <p:cNvSpPr txBox="1"/>
          <p:nvPr/>
        </p:nvSpPr>
        <p:spPr>
          <a:xfrm>
            <a:off x="9621689" y="4277057"/>
            <a:ext cx="932700" cy="261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Georgia</a:t>
            </a:r>
            <a:endParaRPr sz="1500"/>
          </a:p>
        </p:txBody>
      </p:sp>
      <p:sp>
        <p:nvSpPr>
          <p:cNvPr id="584" name="Google Shape;584;p50"/>
          <p:cNvSpPr txBox="1"/>
          <p:nvPr/>
        </p:nvSpPr>
        <p:spPr>
          <a:xfrm>
            <a:off x="9136922" y="4501799"/>
            <a:ext cx="932700" cy="261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Alabama</a:t>
            </a:r>
            <a:endParaRPr b="1" i="0" sz="1100" u="none" cap="none" strike="noStrike">
              <a:solidFill>
                <a:schemeClr val="lt1"/>
              </a:solidFill>
              <a:latin typeface="Arial"/>
              <a:ea typeface="Arial"/>
              <a:cs typeface="Arial"/>
              <a:sym typeface="Arial"/>
            </a:endParaRPr>
          </a:p>
        </p:txBody>
      </p:sp>
      <p:sp>
        <p:nvSpPr>
          <p:cNvPr id="585" name="Google Shape;585;p50"/>
          <p:cNvSpPr txBox="1"/>
          <p:nvPr/>
        </p:nvSpPr>
        <p:spPr>
          <a:xfrm rot="-3952033">
            <a:off x="8697503" y="4377270"/>
            <a:ext cx="932610" cy="4309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Mississippi</a:t>
            </a:r>
            <a:endParaRPr b="1" i="0" sz="1100" u="none" cap="none" strike="noStrike">
              <a:solidFill>
                <a:schemeClr val="lt1"/>
              </a:solidFill>
              <a:latin typeface="Arial"/>
              <a:ea typeface="Arial"/>
              <a:cs typeface="Arial"/>
              <a:sym typeface="Arial"/>
            </a:endParaRPr>
          </a:p>
        </p:txBody>
      </p:sp>
      <p:sp>
        <p:nvSpPr>
          <p:cNvPr id="586" name="Google Shape;586;p50"/>
          <p:cNvSpPr txBox="1"/>
          <p:nvPr/>
        </p:nvSpPr>
        <p:spPr>
          <a:xfrm rot="2314581">
            <a:off x="9967684" y="5091942"/>
            <a:ext cx="932874" cy="2615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Florida</a:t>
            </a:r>
            <a:endParaRPr sz="1500"/>
          </a:p>
        </p:txBody>
      </p:sp>
      <p:sp>
        <p:nvSpPr>
          <p:cNvPr id="587" name="Google Shape;587;p50"/>
          <p:cNvSpPr txBox="1"/>
          <p:nvPr/>
        </p:nvSpPr>
        <p:spPr>
          <a:xfrm>
            <a:off x="114950" y="199750"/>
            <a:ext cx="4131900" cy="1077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900" u="none" cap="none" strike="noStrike">
                <a:solidFill>
                  <a:srgbClr val="548135"/>
                </a:solidFill>
                <a:latin typeface="Calibri"/>
                <a:ea typeface="Calibri"/>
                <a:cs typeface="Calibri"/>
                <a:sym typeface="Calibri"/>
              </a:rPr>
              <a:t>Region 1 Liaison Team</a:t>
            </a:r>
            <a:endParaRPr sz="1500"/>
          </a:p>
          <a:p>
            <a:pPr indent="0" lvl="0" marL="0" marR="0" rtl="0" algn="l">
              <a:spcBef>
                <a:spcPts val="0"/>
              </a:spcBef>
              <a:spcAft>
                <a:spcPts val="0"/>
              </a:spcAft>
              <a:buNone/>
            </a:pPr>
            <a:r>
              <a:rPr b="1" lang="en-US" sz="1500">
                <a:solidFill>
                  <a:schemeClr val="dk1"/>
                </a:solidFill>
                <a:latin typeface="Calibri"/>
                <a:ea typeface="Calibri"/>
                <a:cs typeface="Calibri"/>
                <a:sym typeface="Calibri"/>
              </a:rPr>
              <a:t>Terra Delong &amp; Emily Carney</a:t>
            </a:r>
            <a:endParaRPr sz="1500"/>
          </a:p>
          <a:p>
            <a:pPr indent="0" lvl="0" marL="0" marR="0" rtl="0" algn="l">
              <a:spcBef>
                <a:spcPts val="0"/>
              </a:spcBef>
              <a:spcAft>
                <a:spcPts val="0"/>
              </a:spcAft>
              <a:buNone/>
            </a:pPr>
            <a:r>
              <a:rPr b="1" lang="en-US" sz="1500">
                <a:solidFill>
                  <a:schemeClr val="dk1"/>
                </a:solidFill>
                <a:latin typeface="Calibri"/>
                <a:ea typeface="Calibri"/>
                <a:cs typeface="Calibri"/>
                <a:sym typeface="Calibri"/>
              </a:rPr>
              <a:t>207-578-6277</a:t>
            </a:r>
            <a:endParaRPr sz="1500"/>
          </a:p>
          <a:p>
            <a:pPr indent="0" lvl="0" marL="0" marR="0" rtl="0" algn="l">
              <a:spcBef>
                <a:spcPts val="0"/>
              </a:spcBef>
              <a:spcAft>
                <a:spcPts val="0"/>
              </a:spcAft>
              <a:buNone/>
            </a:pPr>
            <a:r>
              <a:rPr b="1" lang="en-US" sz="1500" u="sng">
                <a:solidFill>
                  <a:schemeClr val="dk1"/>
                </a:solidFill>
                <a:latin typeface="Calibri"/>
                <a:ea typeface="Calibri"/>
                <a:cs typeface="Calibri"/>
                <a:sym typeface="Calibri"/>
                <a:hlinkClick r:id="rId3">
                  <a:extLst>
                    <a:ext uri="{A12FA001-AC4F-418D-AE19-62706E023703}">
                      <ahyp:hlinkClr val="tx"/>
                    </a:ext>
                  </a:extLst>
                </a:hlinkClick>
              </a:rPr>
              <a:t>region1@wreathsacrossamerica.org</a:t>
            </a:r>
            <a:endParaRPr b="1" sz="1500">
              <a:solidFill>
                <a:schemeClr val="dk1"/>
              </a:solidFill>
              <a:latin typeface="Calibri"/>
              <a:ea typeface="Calibri"/>
              <a:cs typeface="Calibri"/>
              <a:sym typeface="Calibri"/>
            </a:endParaRPr>
          </a:p>
        </p:txBody>
      </p:sp>
      <p:sp>
        <p:nvSpPr>
          <p:cNvPr id="588" name="Google Shape;588;p50"/>
          <p:cNvSpPr txBox="1"/>
          <p:nvPr/>
        </p:nvSpPr>
        <p:spPr>
          <a:xfrm>
            <a:off x="114950" y="1532950"/>
            <a:ext cx="4142700" cy="144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900">
                <a:solidFill>
                  <a:srgbClr val="C00000"/>
                </a:solidFill>
                <a:latin typeface="Calibri"/>
                <a:ea typeface="Calibri"/>
                <a:cs typeface="Calibri"/>
                <a:sym typeface="Calibri"/>
              </a:rPr>
              <a:t>Region 2 Liaison Team</a:t>
            </a:r>
            <a:endParaRPr sz="1500"/>
          </a:p>
          <a:p>
            <a:pPr indent="0" lvl="0" marL="0" marR="0" rtl="0" algn="l">
              <a:spcBef>
                <a:spcPts val="0"/>
              </a:spcBef>
              <a:spcAft>
                <a:spcPts val="0"/>
              </a:spcAft>
              <a:buNone/>
            </a:pPr>
            <a:r>
              <a:rPr b="1" lang="en-US" sz="1500">
                <a:solidFill>
                  <a:schemeClr val="dk1"/>
                </a:solidFill>
                <a:latin typeface="Calibri"/>
                <a:ea typeface="Calibri"/>
                <a:cs typeface="Calibri"/>
                <a:sym typeface="Calibri"/>
              </a:rPr>
              <a:t>Miesa Bland &amp; Janelle Eveld</a:t>
            </a:r>
            <a:endParaRPr sz="1500"/>
          </a:p>
          <a:p>
            <a:pPr indent="0" lvl="0" marL="0" marR="0" rtl="0" algn="l">
              <a:spcBef>
                <a:spcPts val="0"/>
              </a:spcBef>
              <a:spcAft>
                <a:spcPts val="0"/>
              </a:spcAft>
              <a:buNone/>
            </a:pPr>
            <a:r>
              <a:rPr b="1" lang="en-US" sz="1500">
                <a:solidFill>
                  <a:schemeClr val="dk1"/>
                </a:solidFill>
                <a:latin typeface="Calibri"/>
                <a:ea typeface="Calibri"/>
                <a:cs typeface="Calibri"/>
                <a:sym typeface="Calibri"/>
              </a:rPr>
              <a:t>207-578-6283</a:t>
            </a:r>
            <a:endParaRPr sz="1500"/>
          </a:p>
          <a:p>
            <a:pPr indent="0" lvl="0" marL="0" marR="0" rtl="0" algn="l">
              <a:spcBef>
                <a:spcPts val="0"/>
              </a:spcBef>
              <a:spcAft>
                <a:spcPts val="0"/>
              </a:spcAft>
              <a:buNone/>
            </a:pPr>
            <a:r>
              <a:rPr b="1" lang="en-US" sz="1500" u="sng">
                <a:solidFill>
                  <a:schemeClr val="dk1"/>
                </a:solidFill>
                <a:latin typeface="Calibri"/>
                <a:ea typeface="Calibri"/>
                <a:cs typeface="Calibri"/>
                <a:sym typeface="Calibri"/>
                <a:hlinkClick r:id="rId4">
                  <a:extLst>
                    <a:ext uri="{A12FA001-AC4F-418D-AE19-62706E023703}">
                      <ahyp:hlinkClr val="tx"/>
                    </a:ext>
                  </a:extLst>
                </a:hlinkClick>
              </a:rPr>
              <a:t>region2@wreathsacrossamerica.org</a:t>
            </a:r>
            <a:endParaRPr b="1" sz="15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200" u="sng">
              <a:solidFill>
                <a:schemeClr val="dk1"/>
              </a:solidFill>
              <a:latin typeface="Calibri"/>
              <a:ea typeface="Calibri"/>
              <a:cs typeface="Calibri"/>
              <a:sym typeface="Calibri"/>
            </a:endParaRPr>
          </a:p>
        </p:txBody>
      </p:sp>
      <p:sp>
        <p:nvSpPr>
          <p:cNvPr id="589" name="Google Shape;589;p50"/>
          <p:cNvSpPr txBox="1"/>
          <p:nvPr/>
        </p:nvSpPr>
        <p:spPr>
          <a:xfrm>
            <a:off x="114950" y="2864800"/>
            <a:ext cx="3795900" cy="144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900">
                <a:solidFill>
                  <a:srgbClr val="1E4E79"/>
                </a:solidFill>
                <a:latin typeface="Calibri"/>
                <a:ea typeface="Calibri"/>
                <a:cs typeface="Calibri"/>
                <a:sym typeface="Calibri"/>
              </a:rPr>
              <a:t>Region 3 Liaison Team</a:t>
            </a:r>
            <a:endParaRPr sz="1500"/>
          </a:p>
          <a:p>
            <a:pPr indent="0" lvl="0" marL="0" marR="0" rtl="0" algn="l">
              <a:spcBef>
                <a:spcPts val="0"/>
              </a:spcBef>
              <a:spcAft>
                <a:spcPts val="0"/>
              </a:spcAft>
              <a:buNone/>
            </a:pPr>
            <a:r>
              <a:rPr b="1" lang="en-US" sz="1500">
                <a:solidFill>
                  <a:schemeClr val="dk1"/>
                </a:solidFill>
                <a:latin typeface="Calibri"/>
                <a:ea typeface="Calibri"/>
                <a:cs typeface="Calibri"/>
                <a:sym typeface="Calibri"/>
              </a:rPr>
              <a:t>Stephanie Molina &amp; Ana Diaz</a:t>
            </a:r>
            <a:endParaRPr sz="1500"/>
          </a:p>
          <a:p>
            <a:pPr indent="0" lvl="0" marL="0" marR="0" rtl="0" algn="l">
              <a:spcBef>
                <a:spcPts val="0"/>
              </a:spcBef>
              <a:spcAft>
                <a:spcPts val="0"/>
              </a:spcAft>
              <a:buNone/>
            </a:pPr>
            <a:r>
              <a:rPr b="1" lang="en-US" sz="1500">
                <a:solidFill>
                  <a:schemeClr val="dk1"/>
                </a:solidFill>
                <a:latin typeface="Calibri"/>
                <a:ea typeface="Calibri"/>
                <a:cs typeface="Calibri"/>
                <a:sym typeface="Calibri"/>
              </a:rPr>
              <a:t>207-578-6287</a:t>
            </a:r>
            <a:endParaRPr sz="1500"/>
          </a:p>
          <a:p>
            <a:pPr indent="0" lvl="0" marL="0" marR="0" rtl="0" algn="l">
              <a:spcBef>
                <a:spcPts val="0"/>
              </a:spcBef>
              <a:spcAft>
                <a:spcPts val="0"/>
              </a:spcAft>
              <a:buNone/>
            </a:pPr>
            <a:r>
              <a:rPr b="1" lang="en-US" sz="1500" u="sng">
                <a:solidFill>
                  <a:schemeClr val="dk1"/>
                </a:solidFill>
                <a:latin typeface="Calibri"/>
                <a:ea typeface="Calibri"/>
                <a:cs typeface="Calibri"/>
                <a:sym typeface="Calibri"/>
                <a:hlinkClick r:id="rId5">
                  <a:extLst>
                    <a:ext uri="{A12FA001-AC4F-418D-AE19-62706E023703}">
                      <ahyp:hlinkClr val="tx"/>
                    </a:ext>
                  </a:extLst>
                </a:hlinkClick>
              </a:rPr>
              <a:t>region3@wreathsacrossamerica.org</a:t>
            </a:r>
            <a:r>
              <a:rPr b="1" lang="en-US" sz="1500">
                <a:solidFill>
                  <a:schemeClr val="dk1"/>
                </a:solidFill>
                <a:latin typeface="Calibri"/>
                <a:ea typeface="Calibri"/>
                <a:cs typeface="Calibri"/>
                <a:sym typeface="Calibri"/>
              </a:rPr>
              <a:t> </a:t>
            </a:r>
            <a:endParaRPr b="1" sz="15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200" u="sng">
              <a:solidFill>
                <a:schemeClr val="dk1"/>
              </a:solidFill>
              <a:latin typeface="Calibri"/>
              <a:ea typeface="Calibri"/>
              <a:cs typeface="Calibri"/>
              <a:sym typeface="Calibri"/>
            </a:endParaRPr>
          </a:p>
        </p:txBody>
      </p:sp>
      <p:sp>
        <p:nvSpPr>
          <p:cNvPr id="590" name="Google Shape;590;p50"/>
          <p:cNvSpPr txBox="1"/>
          <p:nvPr/>
        </p:nvSpPr>
        <p:spPr>
          <a:xfrm>
            <a:off x="94100" y="4248600"/>
            <a:ext cx="4210500" cy="1077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900">
                <a:solidFill>
                  <a:srgbClr val="FBA110"/>
                </a:solidFill>
                <a:latin typeface="Calibri"/>
                <a:ea typeface="Calibri"/>
                <a:cs typeface="Calibri"/>
                <a:sym typeface="Calibri"/>
              </a:rPr>
              <a:t>Region 4 Liaison Team</a:t>
            </a:r>
            <a:endParaRPr sz="1500"/>
          </a:p>
          <a:p>
            <a:pPr indent="0" lvl="0" marL="0" marR="0" rtl="0" algn="l">
              <a:spcBef>
                <a:spcPts val="0"/>
              </a:spcBef>
              <a:spcAft>
                <a:spcPts val="0"/>
              </a:spcAft>
              <a:buNone/>
            </a:pPr>
            <a:r>
              <a:rPr b="1" lang="en-US" sz="1500">
                <a:solidFill>
                  <a:schemeClr val="dk1"/>
                </a:solidFill>
                <a:latin typeface="Calibri"/>
                <a:ea typeface="Calibri"/>
                <a:cs typeface="Calibri"/>
                <a:sym typeface="Calibri"/>
              </a:rPr>
              <a:t>Amber Rocha &amp; David Koskelowski</a:t>
            </a:r>
            <a:endParaRPr sz="1500"/>
          </a:p>
          <a:p>
            <a:pPr indent="0" lvl="0" marL="0" marR="0" rtl="0" algn="l">
              <a:spcBef>
                <a:spcPts val="0"/>
              </a:spcBef>
              <a:spcAft>
                <a:spcPts val="0"/>
              </a:spcAft>
              <a:buNone/>
            </a:pPr>
            <a:r>
              <a:rPr b="1" lang="en-US" sz="1500">
                <a:solidFill>
                  <a:schemeClr val="dk1"/>
                </a:solidFill>
                <a:latin typeface="Calibri"/>
                <a:ea typeface="Calibri"/>
                <a:cs typeface="Calibri"/>
                <a:sym typeface="Calibri"/>
              </a:rPr>
              <a:t>207-578-6284</a:t>
            </a:r>
            <a:endParaRPr sz="1500"/>
          </a:p>
          <a:p>
            <a:pPr indent="0" lvl="0" marL="0" marR="0" rtl="0" algn="l">
              <a:spcBef>
                <a:spcPts val="0"/>
              </a:spcBef>
              <a:spcAft>
                <a:spcPts val="0"/>
              </a:spcAft>
              <a:buNone/>
            </a:pPr>
            <a:r>
              <a:rPr b="1" lang="en-US" sz="1500" u="sng">
                <a:solidFill>
                  <a:schemeClr val="dk1"/>
                </a:solidFill>
                <a:latin typeface="Calibri"/>
                <a:ea typeface="Calibri"/>
                <a:cs typeface="Calibri"/>
                <a:sym typeface="Calibri"/>
                <a:hlinkClick r:id="rId6">
                  <a:extLst>
                    <a:ext uri="{A12FA001-AC4F-418D-AE19-62706E023703}">
                      <ahyp:hlinkClr val="tx"/>
                    </a:ext>
                  </a:extLst>
                </a:hlinkClick>
              </a:rPr>
              <a:t>region4@wreathsacrossamerica.org</a:t>
            </a:r>
            <a:r>
              <a:rPr b="1" lang="en-US" sz="1500">
                <a:solidFill>
                  <a:schemeClr val="dk1"/>
                </a:solidFill>
                <a:latin typeface="Calibri"/>
                <a:ea typeface="Calibri"/>
                <a:cs typeface="Calibri"/>
                <a:sym typeface="Calibri"/>
              </a:rPr>
              <a:t> </a:t>
            </a:r>
            <a:endParaRPr b="1" sz="1500">
              <a:solidFill>
                <a:schemeClr val="dk1"/>
              </a:solidFill>
              <a:latin typeface="Calibri"/>
              <a:ea typeface="Calibri"/>
              <a:cs typeface="Calibri"/>
              <a:sym typeface="Calibri"/>
            </a:endParaRPr>
          </a:p>
        </p:txBody>
      </p:sp>
      <p:sp>
        <p:nvSpPr>
          <p:cNvPr id="591" name="Google Shape;591;p50"/>
          <p:cNvSpPr txBox="1"/>
          <p:nvPr/>
        </p:nvSpPr>
        <p:spPr>
          <a:xfrm>
            <a:off x="114950" y="5607925"/>
            <a:ext cx="4210500" cy="1262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900">
                <a:solidFill>
                  <a:srgbClr val="29AFA9"/>
                </a:solidFill>
                <a:latin typeface="Calibri"/>
                <a:ea typeface="Calibri"/>
                <a:cs typeface="Calibri"/>
                <a:sym typeface="Calibri"/>
              </a:rPr>
              <a:t>Region 5 Liaison Team</a:t>
            </a:r>
            <a:endParaRPr sz="1500"/>
          </a:p>
          <a:p>
            <a:pPr indent="0" lvl="0" marL="0" marR="0" rtl="0" algn="l">
              <a:spcBef>
                <a:spcPts val="0"/>
              </a:spcBef>
              <a:spcAft>
                <a:spcPts val="0"/>
              </a:spcAft>
              <a:buNone/>
            </a:pPr>
            <a:r>
              <a:rPr b="1" lang="en-US" sz="1500">
                <a:solidFill>
                  <a:schemeClr val="dk1"/>
                </a:solidFill>
                <a:latin typeface="Calibri"/>
                <a:ea typeface="Calibri"/>
                <a:cs typeface="Calibri"/>
                <a:sym typeface="Calibri"/>
              </a:rPr>
              <a:t>Tiffany Lynch &amp; Annie Brooks</a:t>
            </a:r>
            <a:endParaRPr sz="1500"/>
          </a:p>
          <a:p>
            <a:pPr indent="0" lvl="0" marL="0" marR="0" rtl="0" algn="l">
              <a:spcBef>
                <a:spcPts val="0"/>
              </a:spcBef>
              <a:spcAft>
                <a:spcPts val="0"/>
              </a:spcAft>
              <a:buNone/>
            </a:pPr>
            <a:r>
              <a:rPr b="1" lang="en-US" sz="1500">
                <a:solidFill>
                  <a:schemeClr val="dk1"/>
                </a:solidFill>
                <a:latin typeface="Calibri"/>
                <a:ea typeface="Calibri"/>
                <a:cs typeface="Calibri"/>
                <a:sym typeface="Calibri"/>
              </a:rPr>
              <a:t>207-578-6289</a:t>
            </a:r>
            <a:endParaRPr sz="1500"/>
          </a:p>
          <a:p>
            <a:pPr indent="0" lvl="0" marL="0" marR="0" rtl="0" algn="l">
              <a:spcBef>
                <a:spcPts val="0"/>
              </a:spcBef>
              <a:spcAft>
                <a:spcPts val="0"/>
              </a:spcAft>
              <a:buNone/>
            </a:pPr>
            <a:r>
              <a:rPr b="1" lang="en-US" sz="1500" u="sng">
                <a:solidFill>
                  <a:schemeClr val="dk1"/>
                </a:solidFill>
                <a:latin typeface="Calibri"/>
                <a:ea typeface="Calibri"/>
                <a:cs typeface="Calibri"/>
                <a:sym typeface="Calibri"/>
                <a:hlinkClick r:id="rId7">
                  <a:extLst>
                    <a:ext uri="{A12FA001-AC4F-418D-AE19-62706E023703}">
                      <ahyp:hlinkClr val="tx"/>
                    </a:ext>
                  </a:extLst>
                </a:hlinkClick>
              </a:rPr>
              <a:t>region5@wreathsacrossamerica.org</a:t>
            </a:r>
            <a:r>
              <a:rPr b="1" lang="en-US" sz="1500">
                <a:solidFill>
                  <a:schemeClr val="dk1"/>
                </a:solidFill>
                <a:latin typeface="Calibri"/>
                <a:ea typeface="Calibri"/>
                <a:cs typeface="Calibri"/>
                <a:sym typeface="Calibri"/>
              </a:rPr>
              <a:t> </a:t>
            </a:r>
            <a:endParaRPr b="1" sz="15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200">
              <a:solidFill>
                <a:schemeClr val="dk1"/>
              </a:solidFill>
              <a:latin typeface="Calibri"/>
              <a:ea typeface="Calibri"/>
              <a:cs typeface="Calibri"/>
              <a:sym typeface="Calibri"/>
            </a:endParaRPr>
          </a:p>
        </p:txBody>
      </p:sp>
      <p:sp>
        <p:nvSpPr>
          <p:cNvPr id="592" name="Google Shape;592;p50"/>
          <p:cNvSpPr txBox="1"/>
          <p:nvPr/>
        </p:nvSpPr>
        <p:spPr>
          <a:xfrm rot="419360">
            <a:off x="10245628" y="2577127"/>
            <a:ext cx="1052723" cy="43100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100">
                <a:solidFill>
                  <a:schemeClr val="lt1"/>
                </a:solidFill>
                <a:latin typeface="Arial"/>
                <a:ea typeface="Arial"/>
                <a:cs typeface="Arial"/>
                <a:sym typeface="Arial"/>
              </a:rPr>
              <a:t>Pennsylvania</a:t>
            </a:r>
            <a:endParaRPr b="1" sz="1100">
              <a:solidFill>
                <a:schemeClr val="lt1"/>
              </a:solidFill>
              <a:latin typeface="Arial"/>
              <a:ea typeface="Arial"/>
              <a:cs typeface="Arial"/>
              <a:sym typeface="Arial"/>
            </a:endParaRPr>
          </a:p>
        </p:txBody>
      </p:sp>
      <p:sp>
        <p:nvSpPr>
          <p:cNvPr id="593" name="Google Shape;593;p50"/>
          <p:cNvSpPr txBox="1"/>
          <p:nvPr/>
        </p:nvSpPr>
        <p:spPr>
          <a:xfrm rot="-884276">
            <a:off x="10545061" y="2167100"/>
            <a:ext cx="932789" cy="26166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100">
                <a:solidFill>
                  <a:schemeClr val="lt1"/>
                </a:solidFill>
                <a:latin typeface="Arial"/>
                <a:ea typeface="Arial"/>
                <a:cs typeface="Arial"/>
                <a:sym typeface="Arial"/>
              </a:rPr>
              <a:t>New York</a:t>
            </a:r>
            <a:endParaRPr b="1" sz="1100">
              <a:solidFill>
                <a:schemeClr val="lt1"/>
              </a:solidFill>
              <a:latin typeface="Arial"/>
              <a:ea typeface="Arial"/>
              <a:cs typeface="Arial"/>
              <a:sym typeface="Arial"/>
            </a:endParaRPr>
          </a:p>
        </p:txBody>
      </p:sp>
      <p:sp>
        <p:nvSpPr>
          <p:cNvPr id="594" name="Google Shape;594;p50"/>
          <p:cNvSpPr txBox="1"/>
          <p:nvPr/>
        </p:nvSpPr>
        <p:spPr>
          <a:xfrm>
            <a:off x="11372548" y="1385181"/>
            <a:ext cx="932700" cy="430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100">
                <a:solidFill>
                  <a:schemeClr val="lt1"/>
                </a:solidFill>
                <a:latin typeface="Arial"/>
                <a:ea typeface="Arial"/>
                <a:cs typeface="Arial"/>
                <a:sym typeface="Arial"/>
              </a:rPr>
              <a:t>Maine</a:t>
            </a:r>
            <a:endParaRPr sz="1500"/>
          </a:p>
          <a:p>
            <a:pPr indent="0" lvl="0" marL="0" marR="0" rtl="0" algn="ctr">
              <a:spcBef>
                <a:spcPts val="0"/>
              </a:spcBef>
              <a:spcAft>
                <a:spcPts val="0"/>
              </a:spcAft>
              <a:buNone/>
            </a:pPr>
            <a:r>
              <a:t/>
            </a:r>
            <a:endParaRPr b="1" sz="1100">
              <a:solidFill>
                <a:schemeClr val="lt1"/>
              </a:solidFill>
              <a:latin typeface="Arial"/>
              <a:ea typeface="Arial"/>
              <a:cs typeface="Arial"/>
              <a:sym typeface="Arial"/>
            </a:endParaRPr>
          </a:p>
        </p:txBody>
      </p:sp>
      <p:sp>
        <p:nvSpPr>
          <p:cNvPr id="595" name="Google Shape;595;p50"/>
          <p:cNvSpPr txBox="1"/>
          <p:nvPr/>
        </p:nvSpPr>
        <p:spPr>
          <a:xfrm>
            <a:off x="10680097" y="1039474"/>
            <a:ext cx="890100" cy="43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Calibri"/>
                <a:ea typeface="Calibri"/>
                <a:cs typeface="Calibri"/>
                <a:sym typeface="Calibri"/>
              </a:rPr>
              <a:t>New </a:t>
            </a:r>
            <a:endParaRPr sz="1500"/>
          </a:p>
          <a:p>
            <a:pPr indent="0" lvl="0" marL="0" marR="0" rtl="0" algn="l">
              <a:spcBef>
                <a:spcPts val="0"/>
              </a:spcBef>
              <a:spcAft>
                <a:spcPts val="0"/>
              </a:spcAft>
              <a:buNone/>
            </a:pPr>
            <a:r>
              <a:rPr b="1" lang="en-US" sz="1100">
                <a:solidFill>
                  <a:schemeClr val="dk1"/>
                </a:solidFill>
                <a:latin typeface="Calibri"/>
                <a:ea typeface="Calibri"/>
                <a:cs typeface="Calibri"/>
                <a:sym typeface="Calibri"/>
              </a:rPr>
              <a:t>Hampshire</a:t>
            </a:r>
            <a:endParaRPr sz="1500"/>
          </a:p>
        </p:txBody>
      </p:sp>
      <p:cxnSp>
        <p:nvCxnSpPr>
          <p:cNvPr id="596" name="Google Shape;596;p50"/>
          <p:cNvCxnSpPr/>
          <p:nvPr/>
        </p:nvCxnSpPr>
        <p:spPr>
          <a:xfrm>
            <a:off x="11387686" y="1386441"/>
            <a:ext cx="165900" cy="326400"/>
          </a:xfrm>
          <a:prstGeom prst="straightConnector1">
            <a:avLst/>
          </a:prstGeom>
          <a:noFill/>
          <a:ln cap="flat" cmpd="sng" w="9525">
            <a:solidFill>
              <a:schemeClr val="dk1"/>
            </a:solidFill>
            <a:prstDash val="solid"/>
            <a:miter lim="800000"/>
            <a:headEnd len="sm" w="sm" type="none"/>
            <a:tailEnd len="sm" w="sm" type="none"/>
          </a:ln>
        </p:spPr>
      </p:cxnSp>
      <p:sp>
        <p:nvSpPr>
          <p:cNvPr id="597" name="Google Shape;597;p50"/>
          <p:cNvSpPr txBox="1"/>
          <p:nvPr/>
        </p:nvSpPr>
        <p:spPr>
          <a:xfrm>
            <a:off x="10365392" y="1507335"/>
            <a:ext cx="753900" cy="43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Calibri"/>
                <a:ea typeface="Calibri"/>
                <a:cs typeface="Calibri"/>
                <a:sym typeface="Calibri"/>
              </a:rPr>
              <a:t>Vermont</a:t>
            </a:r>
            <a:endParaRPr sz="1500"/>
          </a:p>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cxnSp>
        <p:nvCxnSpPr>
          <p:cNvPr id="598" name="Google Shape;598;p50"/>
          <p:cNvCxnSpPr/>
          <p:nvPr/>
        </p:nvCxnSpPr>
        <p:spPr>
          <a:xfrm>
            <a:off x="11043754" y="1640269"/>
            <a:ext cx="323700" cy="157500"/>
          </a:xfrm>
          <a:prstGeom prst="straightConnector1">
            <a:avLst/>
          </a:prstGeom>
          <a:noFill/>
          <a:ln cap="flat" cmpd="sng" w="9525">
            <a:solidFill>
              <a:schemeClr val="dk1"/>
            </a:solidFill>
            <a:prstDash val="solid"/>
            <a:miter lim="800000"/>
            <a:headEnd len="sm" w="sm" type="none"/>
            <a:tailEnd len="sm" w="sm" type="none"/>
          </a:ln>
        </p:spPr>
      </p:cxnSp>
      <p:cxnSp>
        <p:nvCxnSpPr>
          <p:cNvPr id="599" name="Google Shape;599;p50"/>
          <p:cNvCxnSpPr/>
          <p:nvPr/>
        </p:nvCxnSpPr>
        <p:spPr>
          <a:xfrm>
            <a:off x="11232163" y="3225643"/>
            <a:ext cx="155100" cy="102000"/>
          </a:xfrm>
          <a:prstGeom prst="straightConnector1">
            <a:avLst/>
          </a:prstGeom>
          <a:noFill/>
          <a:ln cap="flat" cmpd="sng" w="9525">
            <a:solidFill>
              <a:schemeClr val="dk1"/>
            </a:solidFill>
            <a:prstDash val="solid"/>
            <a:miter lim="800000"/>
            <a:headEnd len="sm" w="sm" type="none"/>
            <a:tailEnd len="sm" w="sm" type="none"/>
          </a:ln>
        </p:spPr>
      </p:cxnSp>
      <p:cxnSp>
        <p:nvCxnSpPr>
          <p:cNvPr id="600" name="Google Shape;600;p50"/>
          <p:cNvCxnSpPr/>
          <p:nvPr/>
        </p:nvCxnSpPr>
        <p:spPr>
          <a:xfrm>
            <a:off x="11240014" y="3089796"/>
            <a:ext cx="287700" cy="35700"/>
          </a:xfrm>
          <a:prstGeom prst="straightConnector1">
            <a:avLst/>
          </a:prstGeom>
          <a:noFill/>
          <a:ln cap="flat" cmpd="sng" w="9525">
            <a:solidFill>
              <a:schemeClr val="dk1"/>
            </a:solidFill>
            <a:prstDash val="solid"/>
            <a:miter lim="800000"/>
            <a:headEnd len="sm" w="sm" type="none"/>
            <a:tailEnd len="sm" w="sm" type="none"/>
          </a:ln>
        </p:spPr>
      </p:cxnSp>
      <p:sp>
        <p:nvSpPr>
          <p:cNvPr id="601" name="Google Shape;601;p50"/>
          <p:cNvSpPr txBox="1"/>
          <p:nvPr/>
        </p:nvSpPr>
        <p:spPr>
          <a:xfrm>
            <a:off x="11302240" y="3232515"/>
            <a:ext cx="8148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900">
                <a:solidFill>
                  <a:schemeClr val="dk1"/>
                </a:solidFill>
                <a:latin typeface="Calibri"/>
                <a:ea typeface="Calibri"/>
                <a:cs typeface="Calibri"/>
                <a:sym typeface="Calibri"/>
              </a:rPr>
              <a:t>Maryland</a:t>
            </a:r>
            <a:endParaRPr sz="1500"/>
          </a:p>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602" name="Google Shape;602;p50"/>
          <p:cNvSpPr txBox="1"/>
          <p:nvPr/>
        </p:nvSpPr>
        <p:spPr>
          <a:xfrm>
            <a:off x="11391417" y="2674054"/>
            <a:ext cx="8568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900">
                <a:solidFill>
                  <a:schemeClr val="dk1"/>
                </a:solidFill>
                <a:latin typeface="Calibri"/>
                <a:ea typeface="Calibri"/>
                <a:cs typeface="Calibri"/>
                <a:sym typeface="Calibri"/>
              </a:rPr>
              <a:t>Connecticut</a:t>
            </a:r>
            <a:endParaRPr sz="1500"/>
          </a:p>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603" name="Google Shape;603;p50"/>
          <p:cNvSpPr txBox="1"/>
          <p:nvPr/>
        </p:nvSpPr>
        <p:spPr>
          <a:xfrm>
            <a:off x="11291871" y="2118511"/>
            <a:ext cx="1013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900">
                <a:solidFill>
                  <a:schemeClr val="dk1"/>
                </a:solidFill>
                <a:latin typeface="Calibri"/>
                <a:ea typeface="Calibri"/>
                <a:cs typeface="Calibri"/>
                <a:sym typeface="Calibri"/>
              </a:rPr>
              <a:t>Massachusetts</a:t>
            </a:r>
            <a:endParaRPr sz="1500"/>
          </a:p>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04" name="Google Shape;604;p50"/>
          <p:cNvSpPr txBox="1"/>
          <p:nvPr/>
        </p:nvSpPr>
        <p:spPr>
          <a:xfrm>
            <a:off x="11681419" y="2378406"/>
            <a:ext cx="706500" cy="538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900">
                <a:solidFill>
                  <a:schemeClr val="dk1"/>
                </a:solidFill>
                <a:latin typeface="Calibri"/>
                <a:ea typeface="Calibri"/>
                <a:cs typeface="Calibri"/>
                <a:sym typeface="Calibri"/>
              </a:rPr>
              <a:t>Rhode Island</a:t>
            </a:r>
            <a:endParaRPr sz="1500"/>
          </a:p>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605" name="Google Shape;605;p50"/>
          <p:cNvSpPr txBox="1"/>
          <p:nvPr/>
        </p:nvSpPr>
        <p:spPr>
          <a:xfrm>
            <a:off x="11435994" y="3018710"/>
            <a:ext cx="8217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900">
                <a:solidFill>
                  <a:schemeClr val="dk1"/>
                </a:solidFill>
                <a:latin typeface="Calibri"/>
                <a:ea typeface="Calibri"/>
                <a:cs typeface="Calibri"/>
                <a:sym typeface="Calibri"/>
              </a:rPr>
              <a:t>Delaware</a:t>
            </a:r>
            <a:endParaRPr sz="1500"/>
          </a:p>
          <a:p>
            <a:pPr indent="0" lvl="0" marL="0" marR="0" rtl="0" algn="l">
              <a:spcBef>
                <a:spcPts val="0"/>
              </a:spcBef>
              <a:spcAft>
                <a:spcPts val="0"/>
              </a:spcAft>
              <a:buNone/>
            </a:pPr>
            <a:r>
              <a:t/>
            </a:r>
            <a:endParaRPr b="1" sz="1100">
              <a:solidFill>
                <a:schemeClr val="dk1"/>
              </a:solidFill>
              <a:latin typeface="Calibri"/>
              <a:ea typeface="Calibri"/>
              <a:cs typeface="Calibri"/>
              <a:sym typeface="Calibri"/>
            </a:endParaRPr>
          </a:p>
        </p:txBody>
      </p:sp>
      <p:sp>
        <p:nvSpPr>
          <p:cNvPr id="606" name="Google Shape;606;p50"/>
          <p:cNvSpPr txBox="1"/>
          <p:nvPr/>
        </p:nvSpPr>
        <p:spPr>
          <a:xfrm>
            <a:off x="11449828" y="2860123"/>
            <a:ext cx="10509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900">
                <a:solidFill>
                  <a:schemeClr val="dk1"/>
                </a:solidFill>
                <a:latin typeface="Calibri"/>
                <a:ea typeface="Calibri"/>
                <a:cs typeface="Calibri"/>
                <a:sym typeface="Calibri"/>
              </a:rPr>
              <a:t>New Jersey</a:t>
            </a:r>
            <a:endParaRPr sz="1500"/>
          </a:p>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cxnSp>
        <p:nvCxnSpPr>
          <p:cNvPr id="607" name="Google Shape;607;p50"/>
          <p:cNvCxnSpPr/>
          <p:nvPr/>
        </p:nvCxnSpPr>
        <p:spPr>
          <a:xfrm>
            <a:off x="11309634" y="2880281"/>
            <a:ext cx="213600" cy="76800"/>
          </a:xfrm>
          <a:prstGeom prst="straightConnector1">
            <a:avLst/>
          </a:prstGeom>
          <a:noFill/>
          <a:ln cap="flat" cmpd="sng" w="9525">
            <a:solidFill>
              <a:schemeClr val="dk1"/>
            </a:solidFill>
            <a:prstDash val="solid"/>
            <a:miter lim="800000"/>
            <a:headEnd len="sm" w="sm" type="none"/>
            <a:tailEnd len="sm" w="sm" type="none"/>
          </a:ln>
        </p:spPr>
      </p:cxnSp>
      <p:cxnSp>
        <p:nvCxnSpPr>
          <p:cNvPr id="608" name="Google Shape;608;p50"/>
          <p:cNvCxnSpPr/>
          <p:nvPr/>
        </p:nvCxnSpPr>
        <p:spPr>
          <a:xfrm>
            <a:off x="11452118" y="2416584"/>
            <a:ext cx="90000" cy="342300"/>
          </a:xfrm>
          <a:prstGeom prst="straightConnector1">
            <a:avLst/>
          </a:prstGeom>
          <a:noFill/>
          <a:ln cap="flat" cmpd="sng" w="9525">
            <a:solidFill>
              <a:schemeClr val="dk1"/>
            </a:solidFill>
            <a:prstDash val="solid"/>
            <a:miter lim="800000"/>
            <a:headEnd len="sm" w="sm" type="none"/>
            <a:tailEnd len="sm" w="sm" type="none"/>
          </a:ln>
        </p:spPr>
      </p:cxnSp>
      <p:cxnSp>
        <p:nvCxnSpPr>
          <p:cNvPr id="609" name="Google Shape;609;p50"/>
          <p:cNvCxnSpPr/>
          <p:nvPr/>
        </p:nvCxnSpPr>
        <p:spPr>
          <a:xfrm>
            <a:off x="11671659" y="2368313"/>
            <a:ext cx="96300" cy="88500"/>
          </a:xfrm>
          <a:prstGeom prst="straightConnector1">
            <a:avLst/>
          </a:prstGeom>
          <a:noFill/>
          <a:ln cap="flat" cmpd="sng" w="9525">
            <a:solidFill>
              <a:schemeClr val="dk1"/>
            </a:solidFill>
            <a:prstDash val="solid"/>
            <a:miter lim="800000"/>
            <a:headEnd len="sm" w="sm" type="none"/>
            <a:tailEnd len="sm" w="sm" type="none"/>
          </a:ln>
        </p:spPr>
      </p:cxnSp>
      <p:sp>
        <p:nvSpPr>
          <p:cNvPr id="610" name="Google Shape;610;p50"/>
          <p:cNvSpPr txBox="1"/>
          <p:nvPr/>
        </p:nvSpPr>
        <p:spPr>
          <a:xfrm>
            <a:off x="11258671" y="3498588"/>
            <a:ext cx="961200" cy="600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37AFAA"/>
                </a:solidFill>
                <a:latin typeface="Calibri"/>
                <a:ea typeface="Calibri"/>
                <a:cs typeface="Calibri"/>
                <a:sym typeface="Calibri"/>
              </a:rPr>
              <a:t>** Region 5 Includes DC</a:t>
            </a:r>
            <a:endParaRPr sz="1500"/>
          </a:p>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cxnSp>
        <p:nvCxnSpPr>
          <p:cNvPr id="611" name="Google Shape;611;p50"/>
          <p:cNvCxnSpPr/>
          <p:nvPr/>
        </p:nvCxnSpPr>
        <p:spPr>
          <a:xfrm>
            <a:off x="11001007" y="3249483"/>
            <a:ext cx="390300" cy="375900"/>
          </a:xfrm>
          <a:prstGeom prst="straightConnector1">
            <a:avLst/>
          </a:prstGeom>
          <a:noFill/>
          <a:ln cap="flat" cmpd="sng" w="9525">
            <a:solidFill>
              <a:schemeClr val="dk1"/>
            </a:solidFill>
            <a:prstDash val="solid"/>
            <a:miter lim="800000"/>
            <a:headEnd len="sm" w="sm" type="none"/>
            <a:tailEnd len="sm" w="sm" type="none"/>
          </a:ln>
        </p:spPr>
      </p:cxnSp>
      <p:sp>
        <p:nvSpPr>
          <p:cNvPr id="612" name="Google Shape;612;p50"/>
          <p:cNvSpPr txBox="1"/>
          <p:nvPr/>
        </p:nvSpPr>
        <p:spPr>
          <a:xfrm>
            <a:off x="10864669" y="4667861"/>
            <a:ext cx="1119300" cy="939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100">
                <a:solidFill>
                  <a:srgbClr val="C00000"/>
                </a:solidFill>
                <a:latin typeface="Calibri"/>
                <a:ea typeface="Calibri"/>
                <a:cs typeface="Calibri"/>
                <a:sym typeface="Calibri"/>
              </a:rPr>
              <a:t>** Region 2 includes Puerto Rico, Virgin Islands,  &amp; Cuba</a:t>
            </a:r>
            <a:endParaRPr sz="1500"/>
          </a:p>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cxnSp>
        <p:nvCxnSpPr>
          <p:cNvPr id="613" name="Google Shape;613;p50"/>
          <p:cNvCxnSpPr/>
          <p:nvPr/>
        </p:nvCxnSpPr>
        <p:spPr>
          <a:xfrm flipH="1" rot="10800000">
            <a:off x="6644109" y="6004357"/>
            <a:ext cx="219300" cy="140700"/>
          </a:xfrm>
          <a:prstGeom prst="straightConnector1">
            <a:avLst/>
          </a:prstGeom>
          <a:noFill/>
          <a:ln cap="flat" cmpd="sng" w="9525">
            <a:solidFill>
              <a:schemeClr val="dk1"/>
            </a:solidFill>
            <a:prstDash val="solid"/>
            <a:miter lim="800000"/>
            <a:headEnd len="sm" w="sm" type="none"/>
            <a:tailEnd len="sm" w="sm" type="none"/>
          </a:ln>
        </p:spPr>
      </p:cxnSp>
      <p:cxnSp>
        <p:nvCxnSpPr>
          <p:cNvPr id="614" name="Google Shape;614;p50"/>
          <p:cNvCxnSpPr/>
          <p:nvPr/>
        </p:nvCxnSpPr>
        <p:spPr>
          <a:xfrm>
            <a:off x="-86238" y="2728449"/>
            <a:ext cx="3795900" cy="0"/>
          </a:xfrm>
          <a:prstGeom prst="straightConnector1">
            <a:avLst/>
          </a:prstGeom>
          <a:noFill/>
          <a:ln cap="flat" cmpd="sng" w="19050">
            <a:solidFill>
              <a:srgbClr val="1E4E79"/>
            </a:solidFill>
            <a:prstDash val="dot"/>
            <a:miter lim="800000"/>
            <a:headEnd len="sm" w="sm" type="none"/>
            <a:tailEnd len="sm" w="sm" type="none"/>
          </a:ln>
        </p:spPr>
      </p:cxnSp>
      <p:cxnSp>
        <p:nvCxnSpPr>
          <p:cNvPr id="615" name="Google Shape;615;p50"/>
          <p:cNvCxnSpPr/>
          <p:nvPr/>
        </p:nvCxnSpPr>
        <p:spPr>
          <a:xfrm>
            <a:off x="-86237" y="4171742"/>
            <a:ext cx="3795900" cy="0"/>
          </a:xfrm>
          <a:prstGeom prst="straightConnector1">
            <a:avLst/>
          </a:prstGeom>
          <a:noFill/>
          <a:ln cap="flat" cmpd="sng" w="19050">
            <a:solidFill>
              <a:srgbClr val="1E4E79"/>
            </a:solidFill>
            <a:prstDash val="dot"/>
            <a:miter lim="800000"/>
            <a:headEnd len="sm" w="sm" type="none"/>
            <a:tailEnd len="sm" w="sm" type="none"/>
          </a:ln>
        </p:spPr>
      </p:cxnSp>
      <p:cxnSp>
        <p:nvCxnSpPr>
          <p:cNvPr id="616" name="Google Shape;616;p50"/>
          <p:cNvCxnSpPr/>
          <p:nvPr/>
        </p:nvCxnSpPr>
        <p:spPr>
          <a:xfrm>
            <a:off x="-86238" y="1385181"/>
            <a:ext cx="3795900" cy="0"/>
          </a:xfrm>
          <a:prstGeom prst="straightConnector1">
            <a:avLst/>
          </a:prstGeom>
          <a:noFill/>
          <a:ln cap="flat" cmpd="sng" w="19050">
            <a:solidFill>
              <a:srgbClr val="1E4E79"/>
            </a:solidFill>
            <a:prstDash val="dot"/>
            <a:miter lim="800000"/>
            <a:headEnd len="sm" w="sm" type="none"/>
            <a:tailEnd len="sm" w="sm" type="none"/>
          </a:ln>
        </p:spPr>
      </p:cxnSp>
      <p:cxnSp>
        <p:nvCxnSpPr>
          <p:cNvPr id="617" name="Google Shape;617;p50"/>
          <p:cNvCxnSpPr/>
          <p:nvPr/>
        </p:nvCxnSpPr>
        <p:spPr>
          <a:xfrm>
            <a:off x="-86238" y="5548780"/>
            <a:ext cx="3795900" cy="0"/>
          </a:xfrm>
          <a:prstGeom prst="straightConnector1">
            <a:avLst/>
          </a:prstGeom>
          <a:noFill/>
          <a:ln cap="flat" cmpd="sng" w="19050">
            <a:solidFill>
              <a:srgbClr val="1E4E79"/>
            </a:solidFill>
            <a:prstDash val="dot"/>
            <a:miter lim="800000"/>
            <a:headEnd len="sm" w="sm" type="none"/>
            <a:tailEnd len="sm" w="sm" type="none"/>
          </a:ln>
        </p:spPr>
      </p:cxnSp>
      <p:pic>
        <p:nvPicPr>
          <p:cNvPr id="618" name="Google Shape;618;p50"/>
          <p:cNvPicPr preferRelativeResize="0"/>
          <p:nvPr/>
        </p:nvPicPr>
        <p:blipFill rotWithShape="1">
          <a:blip r:embed="rId8">
            <a:alphaModFix/>
          </a:blip>
          <a:srcRect b="0" l="0" r="0" t="0"/>
          <a:stretch/>
        </p:blipFill>
        <p:spPr>
          <a:xfrm>
            <a:off x="4270029" y="35743"/>
            <a:ext cx="7921398" cy="642276"/>
          </a:xfrm>
          <a:prstGeom prst="rect">
            <a:avLst/>
          </a:prstGeom>
          <a:noFill/>
          <a:ln>
            <a:noFill/>
          </a:ln>
        </p:spPr>
      </p:pic>
      <p:sp>
        <p:nvSpPr>
          <p:cNvPr id="619" name="Google Shape;619;p50"/>
          <p:cNvSpPr txBox="1"/>
          <p:nvPr/>
        </p:nvSpPr>
        <p:spPr>
          <a:xfrm>
            <a:off x="8207653" y="588734"/>
            <a:ext cx="30915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Regional Map</a:t>
            </a:r>
            <a:endParaRPr sz="1500"/>
          </a:p>
        </p:txBody>
      </p:sp>
      <p:sp>
        <p:nvSpPr>
          <p:cNvPr id="620" name="Google Shape;620;p50"/>
          <p:cNvSpPr txBox="1"/>
          <p:nvPr/>
        </p:nvSpPr>
        <p:spPr>
          <a:xfrm>
            <a:off x="4443222" y="6220872"/>
            <a:ext cx="1136100" cy="43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Calibri"/>
                <a:ea typeface="Calibri"/>
                <a:cs typeface="Calibri"/>
                <a:sym typeface="Calibri"/>
              </a:rPr>
              <a:t>** Region 4 Includes Guam</a:t>
            </a:r>
            <a:endParaRPr sz="15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51"/>
          <p:cNvSpPr txBox="1"/>
          <p:nvPr>
            <p:ph idx="12" type="sldNum"/>
          </p:nvPr>
        </p:nvSpPr>
        <p:spPr>
          <a:xfrm>
            <a:off x="9334137" y="6547283"/>
            <a:ext cx="2743200" cy="2808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latin typeface="Arial"/>
                <a:ea typeface="Arial"/>
                <a:cs typeface="Arial"/>
                <a:sym typeface="Arial"/>
              </a:rPr>
              <a:t>‹#›</a:t>
            </a:fld>
            <a:endParaRPr>
              <a:solidFill>
                <a:srgbClr val="FFFFFF"/>
              </a:solidFill>
              <a:latin typeface="Arial"/>
              <a:ea typeface="Arial"/>
              <a:cs typeface="Arial"/>
              <a:sym typeface="Arial"/>
            </a:endParaRPr>
          </a:p>
        </p:txBody>
      </p:sp>
      <p:pic>
        <p:nvPicPr>
          <p:cNvPr id="628" name="Google Shape;628;p51"/>
          <p:cNvPicPr preferRelativeResize="0"/>
          <p:nvPr/>
        </p:nvPicPr>
        <p:blipFill rotWithShape="1">
          <a:blip r:embed="rId3">
            <a:alphaModFix/>
          </a:blip>
          <a:srcRect b="6407" l="613" r="15338" t="6892"/>
          <a:stretch/>
        </p:blipFill>
        <p:spPr>
          <a:xfrm>
            <a:off x="2727445" y="1137529"/>
            <a:ext cx="1664208" cy="2097592"/>
          </a:xfrm>
          <a:prstGeom prst="rect">
            <a:avLst/>
          </a:prstGeom>
          <a:noFill/>
          <a:ln>
            <a:noFill/>
          </a:ln>
          <a:effectLst>
            <a:outerShdw blurRad="292100" rotWithShape="0" algn="tl" dir="2700000" dist="139700">
              <a:srgbClr val="333333">
                <a:alpha val="64709"/>
              </a:srgbClr>
            </a:outerShdw>
          </a:effectLst>
        </p:spPr>
      </p:pic>
      <p:pic>
        <p:nvPicPr>
          <p:cNvPr id="629" name="Google Shape;629;p51"/>
          <p:cNvPicPr preferRelativeResize="0"/>
          <p:nvPr/>
        </p:nvPicPr>
        <p:blipFill rotWithShape="1">
          <a:blip r:embed="rId4">
            <a:alphaModFix/>
          </a:blip>
          <a:srcRect b="9926" l="13141" r="12569" t="17086"/>
          <a:stretch/>
        </p:blipFill>
        <p:spPr>
          <a:xfrm rot="5400000">
            <a:off x="5506206" y="4046160"/>
            <a:ext cx="1664206" cy="1298447"/>
          </a:xfrm>
          <a:prstGeom prst="rect">
            <a:avLst/>
          </a:prstGeom>
          <a:noFill/>
          <a:ln>
            <a:noFill/>
          </a:ln>
          <a:effectLst>
            <a:outerShdw blurRad="292100" rotWithShape="0" algn="tl" dir="2700000" dist="139700">
              <a:srgbClr val="333333">
                <a:alpha val="64709"/>
              </a:srgbClr>
            </a:outerShdw>
          </a:effectLst>
        </p:spPr>
      </p:pic>
      <p:pic>
        <p:nvPicPr>
          <p:cNvPr descr="A picture containing person, person, smiling&#10;&#10;Description automatically generated" id="630" name="Google Shape;630;p51"/>
          <p:cNvPicPr preferRelativeResize="0"/>
          <p:nvPr/>
        </p:nvPicPr>
        <p:blipFill rotWithShape="1">
          <a:blip r:embed="rId5">
            <a:alphaModFix/>
          </a:blip>
          <a:srcRect b="20987" l="17150" r="13304" t="4324"/>
          <a:stretch/>
        </p:blipFill>
        <p:spPr>
          <a:xfrm>
            <a:off x="5678736" y="1179273"/>
            <a:ext cx="1298449" cy="1664207"/>
          </a:xfrm>
          <a:prstGeom prst="rect">
            <a:avLst/>
          </a:prstGeom>
          <a:noFill/>
          <a:ln>
            <a:noFill/>
          </a:ln>
          <a:effectLst>
            <a:outerShdw blurRad="292100" rotWithShape="0" algn="tl" dir="2700000" dist="139700">
              <a:srgbClr val="333333">
                <a:alpha val="64709"/>
              </a:srgbClr>
            </a:outerShdw>
          </a:effectLst>
        </p:spPr>
      </p:pic>
      <p:pic>
        <p:nvPicPr>
          <p:cNvPr id="631" name="Google Shape;631;p51"/>
          <p:cNvPicPr preferRelativeResize="0"/>
          <p:nvPr/>
        </p:nvPicPr>
        <p:blipFill rotWithShape="1">
          <a:blip r:embed="rId6">
            <a:alphaModFix/>
          </a:blip>
          <a:srcRect b="5508" l="0" r="0" t="5499"/>
          <a:stretch/>
        </p:blipFill>
        <p:spPr>
          <a:xfrm>
            <a:off x="260672" y="1137527"/>
            <a:ext cx="1664208" cy="2097592"/>
          </a:xfrm>
          <a:prstGeom prst="rect">
            <a:avLst/>
          </a:prstGeom>
          <a:noFill/>
          <a:ln>
            <a:noFill/>
          </a:ln>
          <a:effectLst>
            <a:outerShdw blurRad="292100" rotWithShape="0" algn="tl" dir="2700000" dist="139700">
              <a:srgbClr val="333333">
                <a:alpha val="64709"/>
              </a:srgbClr>
            </a:outerShdw>
          </a:effectLst>
        </p:spPr>
      </p:pic>
      <p:sp>
        <p:nvSpPr>
          <p:cNvPr id="632" name="Google Shape;632;p51"/>
          <p:cNvSpPr txBox="1"/>
          <p:nvPr/>
        </p:nvSpPr>
        <p:spPr>
          <a:xfrm>
            <a:off x="0" y="147800"/>
            <a:ext cx="12192000" cy="840300"/>
          </a:xfrm>
          <a:prstGeom prst="rect">
            <a:avLst/>
          </a:prstGeom>
          <a:solidFill>
            <a:srgbClr val="1E4E79"/>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n-US" sz="4400" u="none" cap="none" strike="noStrike">
                <a:solidFill>
                  <a:schemeClr val="lt1"/>
                </a:solidFill>
                <a:latin typeface="Arial"/>
                <a:ea typeface="Arial"/>
                <a:cs typeface="Arial"/>
                <a:sym typeface="Arial"/>
              </a:rPr>
              <a:t>Meet the Locations and Groups Team</a:t>
            </a:r>
            <a:endParaRPr/>
          </a:p>
        </p:txBody>
      </p:sp>
      <p:pic>
        <p:nvPicPr>
          <p:cNvPr descr="A picture containing wall, person, indoor&#10;&#10;Description automatically generated" id="633" name="Google Shape;633;p51"/>
          <p:cNvPicPr preferRelativeResize="0"/>
          <p:nvPr/>
        </p:nvPicPr>
        <p:blipFill rotWithShape="1">
          <a:blip r:embed="rId7">
            <a:alphaModFix/>
          </a:blip>
          <a:srcRect b="13482" l="587" r="-1873" t="7114"/>
          <a:stretch/>
        </p:blipFill>
        <p:spPr>
          <a:xfrm>
            <a:off x="260664" y="3881293"/>
            <a:ext cx="1298447" cy="1664210"/>
          </a:xfrm>
          <a:prstGeom prst="rect">
            <a:avLst/>
          </a:prstGeom>
          <a:noFill/>
          <a:ln>
            <a:noFill/>
          </a:ln>
          <a:effectLst>
            <a:outerShdw blurRad="292100" rotWithShape="0" algn="tl" dir="2700000" dist="139700">
              <a:srgbClr val="333333">
                <a:alpha val="64709"/>
              </a:srgbClr>
            </a:outerShdw>
          </a:effectLst>
        </p:spPr>
      </p:pic>
      <p:pic>
        <p:nvPicPr>
          <p:cNvPr id="634" name="Google Shape;634;p51"/>
          <p:cNvPicPr preferRelativeResize="0"/>
          <p:nvPr/>
        </p:nvPicPr>
        <p:blipFill rotWithShape="1">
          <a:blip r:embed="rId8">
            <a:alphaModFix/>
          </a:blip>
          <a:srcRect b="15446" l="891" r="-1092" t="3087"/>
          <a:stretch/>
        </p:blipFill>
        <p:spPr>
          <a:xfrm>
            <a:off x="9086848" y="3863278"/>
            <a:ext cx="1298448" cy="1664208"/>
          </a:xfrm>
          <a:prstGeom prst="rect">
            <a:avLst/>
          </a:prstGeom>
          <a:noFill/>
          <a:ln>
            <a:noFill/>
          </a:ln>
          <a:effectLst>
            <a:outerShdw blurRad="292100" rotWithShape="0" algn="tl" dir="2700000" dist="139700">
              <a:srgbClr val="333333">
                <a:alpha val="64709"/>
              </a:srgbClr>
            </a:outerShdw>
          </a:effectLst>
        </p:spPr>
      </p:pic>
      <p:sp>
        <p:nvSpPr>
          <p:cNvPr id="635" name="Google Shape;635;p51"/>
          <p:cNvSpPr txBox="1"/>
          <p:nvPr/>
        </p:nvSpPr>
        <p:spPr>
          <a:xfrm>
            <a:off x="157925" y="3360900"/>
            <a:ext cx="2277000" cy="3603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1"/>
              </a:buClr>
              <a:buSzPts val="1517"/>
              <a:buFont typeface="Arial"/>
              <a:buNone/>
            </a:pPr>
            <a:r>
              <a:rPr b="1" i="0" lang="en-US" sz="1100" u="none" cap="none" strike="noStrike">
                <a:solidFill>
                  <a:schemeClr val="dk1"/>
                </a:solidFill>
                <a:latin typeface="Arial"/>
                <a:ea typeface="Arial"/>
                <a:cs typeface="Arial"/>
                <a:sym typeface="Arial"/>
              </a:rPr>
              <a:t>Julie Bright</a:t>
            </a:r>
            <a:endParaRPr b="0" i="0" sz="1100" u="none" cap="none" strike="noStrike">
              <a:solidFill>
                <a:schemeClr val="dk1"/>
              </a:solidFill>
              <a:latin typeface="Arial"/>
              <a:ea typeface="Arial"/>
              <a:cs typeface="Arial"/>
              <a:sym typeface="Arial"/>
            </a:endParaRPr>
          </a:p>
          <a:p>
            <a:pPr indent="0" lvl="0" marL="0" marR="0" rtl="0" algn="l">
              <a:lnSpc>
                <a:spcPct val="80000"/>
              </a:lnSpc>
              <a:spcBef>
                <a:spcPts val="0"/>
              </a:spcBef>
              <a:spcAft>
                <a:spcPts val="0"/>
              </a:spcAft>
              <a:buClr>
                <a:schemeClr val="dk1"/>
              </a:buClr>
              <a:buSzPts val="1517"/>
              <a:buFont typeface="Arial"/>
              <a:buNone/>
            </a:pPr>
            <a:r>
              <a:rPr b="1" i="0" lang="en-US" sz="1100" u="none" cap="none" strike="noStrike">
                <a:solidFill>
                  <a:schemeClr val="dk1"/>
                </a:solidFill>
                <a:latin typeface="Arial"/>
                <a:ea typeface="Arial"/>
                <a:cs typeface="Arial"/>
                <a:sym typeface="Arial"/>
              </a:rPr>
              <a:t>Director of Locations &amp; Groups</a:t>
            </a:r>
            <a:endParaRPr sz="1100">
              <a:solidFill>
                <a:schemeClr val="dk1"/>
              </a:solidFill>
            </a:endParaRPr>
          </a:p>
        </p:txBody>
      </p:sp>
      <p:sp>
        <p:nvSpPr>
          <p:cNvPr id="636" name="Google Shape;636;p51"/>
          <p:cNvSpPr txBox="1"/>
          <p:nvPr/>
        </p:nvSpPr>
        <p:spPr>
          <a:xfrm>
            <a:off x="5678725" y="2967988"/>
            <a:ext cx="28023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8E40"/>
              </a:buClr>
              <a:buSzPts val="1300"/>
              <a:buFont typeface="Arial"/>
              <a:buNone/>
            </a:pPr>
            <a:r>
              <a:rPr b="1" lang="en-US" sz="1100">
                <a:solidFill>
                  <a:srgbClr val="008E40"/>
                </a:solidFill>
              </a:rPr>
              <a:t>Region 1 Liaison Team</a:t>
            </a:r>
            <a:endParaRPr b="1" sz="1100">
              <a:solidFill>
                <a:srgbClr val="008E40"/>
              </a:solidFill>
            </a:endParaRPr>
          </a:p>
          <a:p>
            <a:pPr indent="0" lvl="0" marL="0" marR="0" rtl="0" algn="ctr">
              <a:lnSpc>
                <a:spcPct val="100000"/>
              </a:lnSpc>
              <a:spcBef>
                <a:spcPts val="0"/>
              </a:spcBef>
              <a:spcAft>
                <a:spcPts val="0"/>
              </a:spcAft>
              <a:buClr>
                <a:srgbClr val="008E40"/>
              </a:buClr>
              <a:buSzPts val="1300"/>
              <a:buFont typeface="Arial"/>
              <a:buNone/>
            </a:pPr>
            <a:r>
              <a:rPr b="1" lang="en-US" sz="1100">
                <a:solidFill>
                  <a:schemeClr val="dk1"/>
                </a:solidFill>
              </a:rPr>
              <a:t>Terra Delong &amp; Emily Carney</a:t>
            </a:r>
            <a:endParaRPr b="1" sz="1100">
              <a:solidFill>
                <a:schemeClr val="dk1"/>
              </a:solidFill>
            </a:endParaRPr>
          </a:p>
          <a:p>
            <a:pPr indent="0" lvl="0" marL="0" marR="0" rtl="0" algn="ctr">
              <a:lnSpc>
                <a:spcPct val="100000"/>
              </a:lnSpc>
              <a:spcBef>
                <a:spcPts val="0"/>
              </a:spcBef>
              <a:spcAft>
                <a:spcPts val="0"/>
              </a:spcAft>
              <a:buClr>
                <a:srgbClr val="008E40"/>
              </a:buClr>
              <a:buSzPts val="1300"/>
              <a:buFont typeface="Arial"/>
              <a:buNone/>
            </a:pPr>
            <a:r>
              <a:rPr b="1" lang="en-US" sz="1100">
                <a:solidFill>
                  <a:schemeClr val="dk1"/>
                </a:solidFill>
              </a:rPr>
              <a:t>207-578-6277</a:t>
            </a:r>
            <a:endParaRPr b="1" sz="1100">
              <a:solidFill>
                <a:schemeClr val="dk1"/>
              </a:solidFill>
            </a:endParaRPr>
          </a:p>
          <a:p>
            <a:pPr indent="0" lvl="0" marL="0" marR="0" rtl="0" algn="ctr">
              <a:lnSpc>
                <a:spcPct val="100000"/>
              </a:lnSpc>
              <a:spcBef>
                <a:spcPts val="0"/>
              </a:spcBef>
              <a:spcAft>
                <a:spcPts val="0"/>
              </a:spcAft>
              <a:buClr>
                <a:srgbClr val="008E40"/>
              </a:buClr>
              <a:buSzPts val="1300"/>
              <a:buFont typeface="Arial"/>
              <a:buNone/>
            </a:pPr>
            <a:r>
              <a:rPr b="1" lang="en-US" sz="1100" u="sng">
                <a:solidFill>
                  <a:schemeClr val="hlink"/>
                </a:solidFill>
                <a:hlinkClick r:id="rId9"/>
              </a:rPr>
              <a:t>region1@wreathsacrossamerica.org</a:t>
            </a:r>
            <a:endParaRPr sz="1100">
              <a:solidFill>
                <a:schemeClr val="dk1"/>
              </a:solidFill>
            </a:endParaRPr>
          </a:p>
        </p:txBody>
      </p:sp>
      <p:sp>
        <p:nvSpPr>
          <p:cNvPr id="637" name="Google Shape;637;p51"/>
          <p:cNvSpPr txBox="1"/>
          <p:nvPr/>
        </p:nvSpPr>
        <p:spPr>
          <a:xfrm>
            <a:off x="157937" y="5653250"/>
            <a:ext cx="15039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35894"/>
              </a:buClr>
              <a:buSzPts val="1300"/>
              <a:buFont typeface="Arial"/>
              <a:buNone/>
            </a:pPr>
            <a:r>
              <a:rPr b="1" i="0" lang="en-US" sz="1100" u="none" cap="none" strike="noStrike">
                <a:solidFill>
                  <a:srgbClr val="674EA7"/>
                </a:solidFill>
                <a:latin typeface="Arial"/>
                <a:ea typeface="Arial"/>
                <a:cs typeface="Arial"/>
                <a:sym typeface="Arial"/>
              </a:rPr>
              <a:t>Richelle Bergeson</a:t>
            </a:r>
            <a:endParaRPr b="0" i="0" sz="11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1" lang="en-US" sz="1100"/>
              <a:t>Finance</a:t>
            </a:r>
            <a:r>
              <a:rPr b="1" i="0" lang="en-US" sz="1100" u="none" cap="none" strike="noStrike">
                <a:solidFill>
                  <a:srgbClr val="000000"/>
                </a:solidFill>
                <a:latin typeface="Arial"/>
                <a:ea typeface="Arial"/>
                <a:cs typeface="Arial"/>
                <a:sym typeface="Arial"/>
              </a:rPr>
              <a:t> Liaison</a:t>
            </a:r>
            <a:endParaRPr sz="1100">
              <a:solidFill>
                <a:schemeClr val="dk1"/>
              </a:solidFill>
              <a:latin typeface="Calibri"/>
              <a:ea typeface="Calibri"/>
              <a:cs typeface="Calibri"/>
              <a:sym typeface="Calibri"/>
            </a:endParaRPr>
          </a:p>
        </p:txBody>
      </p:sp>
      <p:sp>
        <p:nvSpPr>
          <p:cNvPr id="638" name="Google Shape;638;p51"/>
          <p:cNvSpPr txBox="1"/>
          <p:nvPr/>
        </p:nvSpPr>
        <p:spPr>
          <a:xfrm>
            <a:off x="2636575" y="3316600"/>
            <a:ext cx="26799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957"/>
              <a:buFont typeface="Arial"/>
              <a:buNone/>
            </a:pPr>
            <a:r>
              <a:rPr b="1" lang="en-US" sz="1100">
                <a:solidFill>
                  <a:schemeClr val="dk1"/>
                </a:solidFill>
              </a:rPr>
              <a:t>Meagan Erickson</a:t>
            </a:r>
            <a:endParaRPr b="1" sz="1100">
              <a:solidFill>
                <a:schemeClr val="dk1"/>
              </a:solidFill>
            </a:endParaRPr>
          </a:p>
          <a:p>
            <a:pPr indent="0" lvl="0" marL="0" marR="0" rtl="0" algn="l">
              <a:lnSpc>
                <a:spcPct val="100000"/>
              </a:lnSpc>
              <a:spcBef>
                <a:spcPts val="0"/>
              </a:spcBef>
              <a:spcAft>
                <a:spcPts val="0"/>
              </a:spcAft>
              <a:buClr>
                <a:schemeClr val="dk1"/>
              </a:buClr>
              <a:buSzPts val="1957"/>
              <a:buFont typeface="Arial"/>
              <a:buNone/>
            </a:pPr>
            <a:r>
              <a:rPr b="1" lang="en-US" sz="1100">
                <a:solidFill>
                  <a:schemeClr val="dk1"/>
                </a:solidFill>
              </a:rPr>
              <a:t>Asst. Director of Locations &amp; Groups</a:t>
            </a:r>
            <a:endParaRPr sz="1100">
              <a:solidFill>
                <a:schemeClr val="dk1"/>
              </a:solidFill>
            </a:endParaRPr>
          </a:p>
        </p:txBody>
      </p:sp>
      <p:pic>
        <p:nvPicPr>
          <p:cNvPr descr="A person with long hair smiling&#10;&#10;Description automatically generated with low confidence" id="639" name="Google Shape;639;p51"/>
          <p:cNvPicPr preferRelativeResize="0"/>
          <p:nvPr/>
        </p:nvPicPr>
        <p:blipFill rotWithShape="1">
          <a:blip r:embed="rId10">
            <a:alphaModFix/>
          </a:blip>
          <a:srcRect b="24958" l="0" r="0" t="6435"/>
          <a:stretch/>
        </p:blipFill>
        <p:spPr>
          <a:xfrm>
            <a:off x="7216391" y="1180549"/>
            <a:ext cx="1298448" cy="1661650"/>
          </a:xfrm>
          <a:prstGeom prst="rect">
            <a:avLst/>
          </a:prstGeom>
          <a:noFill/>
          <a:ln>
            <a:noFill/>
          </a:ln>
          <a:effectLst>
            <a:outerShdw blurRad="292100" rotWithShape="0" algn="tl" dir="2700000" dist="139700">
              <a:srgbClr val="333333">
                <a:alpha val="64709"/>
              </a:srgbClr>
            </a:outerShdw>
          </a:effectLst>
        </p:spPr>
      </p:pic>
      <p:pic>
        <p:nvPicPr>
          <p:cNvPr descr="A picture containing person, outdoor, person&#10;&#10;Description automatically generated" id="640" name="Google Shape;640;p51"/>
          <p:cNvPicPr preferRelativeResize="0"/>
          <p:nvPr/>
        </p:nvPicPr>
        <p:blipFill rotWithShape="1">
          <a:blip r:embed="rId11">
            <a:alphaModFix/>
          </a:blip>
          <a:srcRect b="0" l="0" r="0" t="0"/>
          <a:stretch/>
        </p:blipFill>
        <p:spPr>
          <a:xfrm>
            <a:off x="2291296" y="3846989"/>
            <a:ext cx="1298447" cy="1664207"/>
          </a:xfrm>
          <a:prstGeom prst="rect">
            <a:avLst/>
          </a:prstGeom>
          <a:noFill/>
          <a:ln>
            <a:noFill/>
          </a:ln>
          <a:effectLst>
            <a:outerShdw blurRad="292100" rotWithShape="0" algn="tl" dir="2700000" dist="139700">
              <a:srgbClr val="333333">
                <a:alpha val="64709"/>
              </a:srgbClr>
            </a:outerShdw>
          </a:effectLst>
        </p:spPr>
      </p:pic>
      <p:pic>
        <p:nvPicPr>
          <p:cNvPr descr="A close-up of a person smiling&#10;&#10;Description automatically generated" id="641" name="Google Shape;641;p51"/>
          <p:cNvPicPr preferRelativeResize="0"/>
          <p:nvPr/>
        </p:nvPicPr>
        <p:blipFill rotWithShape="1">
          <a:blip r:embed="rId12">
            <a:alphaModFix/>
          </a:blip>
          <a:srcRect b="12533" l="0" r="0" t="0"/>
          <a:stretch/>
        </p:blipFill>
        <p:spPr>
          <a:xfrm>
            <a:off x="9063464" y="1179268"/>
            <a:ext cx="1298448" cy="1664209"/>
          </a:xfrm>
          <a:prstGeom prst="rect">
            <a:avLst/>
          </a:prstGeom>
          <a:noFill/>
          <a:ln>
            <a:noFill/>
          </a:ln>
          <a:effectLst>
            <a:outerShdw blurRad="292100" rotWithShape="0" algn="tl" dir="2700000" dist="139700">
              <a:srgbClr val="333333">
                <a:alpha val="64709"/>
              </a:srgbClr>
            </a:outerShdw>
          </a:effectLst>
        </p:spPr>
      </p:pic>
      <p:pic>
        <p:nvPicPr>
          <p:cNvPr id="642" name="Google Shape;642;p51"/>
          <p:cNvPicPr preferRelativeResize="0"/>
          <p:nvPr/>
        </p:nvPicPr>
        <p:blipFill rotWithShape="1">
          <a:blip r:embed="rId13">
            <a:alphaModFix/>
          </a:blip>
          <a:srcRect b="7504" l="0" r="0" t="7504"/>
          <a:stretch/>
        </p:blipFill>
        <p:spPr>
          <a:xfrm>
            <a:off x="10639602" y="1179268"/>
            <a:ext cx="1298449" cy="1664209"/>
          </a:xfrm>
          <a:prstGeom prst="rect">
            <a:avLst/>
          </a:prstGeom>
          <a:noFill/>
          <a:ln>
            <a:noFill/>
          </a:ln>
          <a:effectLst>
            <a:outerShdw blurRad="292100" rotWithShape="0" algn="tl" dir="2700000" dist="139700">
              <a:srgbClr val="333333">
                <a:alpha val="64709"/>
              </a:srgbClr>
            </a:outerShdw>
          </a:effectLst>
        </p:spPr>
      </p:pic>
      <p:pic>
        <p:nvPicPr>
          <p:cNvPr id="643" name="Google Shape;643;p51"/>
          <p:cNvPicPr preferRelativeResize="0"/>
          <p:nvPr/>
        </p:nvPicPr>
        <p:blipFill rotWithShape="1">
          <a:blip r:embed="rId14">
            <a:alphaModFix/>
          </a:blip>
          <a:srcRect b="1941" l="0" r="0" t="1932"/>
          <a:stretch/>
        </p:blipFill>
        <p:spPr>
          <a:xfrm>
            <a:off x="3882546" y="3847002"/>
            <a:ext cx="1298446" cy="1664205"/>
          </a:xfrm>
          <a:prstGeom prst="rect">
            <a:avLst/>
          </a:prstGeom>
          <a:noFill/>
          <a:ln>
            <a:noFill/>
          </a:ln>
          <a:effectLst>
            <a:outerShdw blurRad="292100" rotWithShape="0" algn="tl" dir="2700000" dist="139700">
              <a:srgbClr val="333333">
                <a:alpha val="64709"/>
              </a:srgbClr>
            </a:outerShdw>
          </a:effectLst>
        </p:spPr>
      </p:pic>
      <p:sp>
        <p:nvSpPr>
          <p:cNvPr id="644" name="Google Shape;644;p51"/>
          <p:cNvSpPr txBox="1"/>
          <p:nvPr/>
        </p:nvSpPr>
        <p:spPr>
          <a:xfrm>
            <a:off x="9086850" y="2968625"/>
            <a:ext cx="28512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8E40"/>
              </a:buClr>
              <a:buSzPts val="1300"/>
              <a:buFont typeface="Arial"/>
              <a:buNone/>
            </a:pPr>
            <a:r>
              <a:rPr b="1" lang="en-US" sz="1100">
                <a:solidFill>
                  <a:srgbClr val="C00000"/>
                </a:solidFill>
              </a:rPr>
              <a:t>Region 2 Liaison Team</a:t>
            </a:r>
            <a:endParaRPr b="1" sz="1100">
              <a:solidFill>
                <a:srgbClr val="C00000"/>
              </a:solidFill>
            </a:endParaRPr>
          </a:p>
          <a:p>
            <a:pPr indent="0" lvl="0" marL="0" marR="0" rtl="0" algn="ctr">
              <a:lnSpc>
                <a:spcPct val="100000"/>
              </a:lnSpc>
              <a:spcBef>
                <a:spcPts val="0"/>
              </a:spcBef>
              <a:spcAft>
                <a:spcPts val="0"/>
              </a:spcAft>
              <a:buClr>
                <a:srgbClr val="008E40"/>
              </a:buClr>
              <a:buSzPts val="1300"/>
              <a:buFont typeface="Arial"/>
              <a:buNone/>
            </a:pPr>
            <a:r>
              <a:rPr b="1" lang="en-US" sz="1100">
                <a:solidFill>
                  <a:schemeClr val="dk1"/>
                </a:solidFill>
              </a:rPr>
              <a:t>Miesa Bland &amp; Janelle Eveld</a:t>
            </a:r>
            <a:endParaRPr b="1" sz="1100">
              <a:solidFill>
                <a:schemeClr val="dk1"/>
              </a:solidFill>
            </a:endParaRPr>
          </a:p>
          <a:p>
            <a:pPr indent="0" lvl="0" marL="0" marR="0" rtl="0" algn="ctr">
              <a:lnSpc>
                <a:spcPct val="100000"/>
              </a:lnSpc>
              <a:spcBef>
                <a:spcPts val="0"/>
              </a:spcBef>
              <a:spcAft>
                <a:spcPts val="0"/>
              </a:spcAft>
              <a:buClr>
                <a:srgbClr val="008E40"/>
              </a:buClr>
              <a:buSzPts val="1300"/>
              <a:buFont typeface="Arial"/>
              <a:buNone/>
            </a:pPr>
            <a:r>
              <a:rPr b="1" lang="en-US" sz="1100">
                <a:solidFill>
                  <a:schemeClr val="dk1"/>
                </a:solidFill>
              </a:rPr>
              <a:t>207-578-6283</a:t>
            </a:r>
            <a:endParaRPr b="1" sz="1100">
              <a:solidFill>
                <a:schemeClr val="dk1"/>
              </a:solidFill>
            </a:endParaRPr>
          </a:p>
          <a:p>
            <a:pPr indent="0" lvl="0" marL="0" marR="0" rtl="0" algn="ctr">
              <a:lnSpc>
                <a:spcPct val="100000"/>
              </a:lnSpc>
              <a:spcBef>
                <a:spcPts val="0"/>
              </a:spcBef>
              <a:spcAft>
                <a:spcPts val="0"/>
              </a:spcAft>
              <a:buClr>
                <a:srgbClr val="008E40"/>
              </a:buClr>
              <a:buSzPts val="1300"/>
              <a:buFont typeface="Arial"/>
              <a:buNone/>
            </a:pPr>
            <a:r>
              <a:rPr b="1" lang="en-US" sz="1100" u="sng">
                <a:solidFill>
                  <a:schemeClr val="hlink"/>
                </a:solidFill>
                <a:hlinkClick r:id="rId15"/>
              </a:rPr>
              <a:t>region2@wreathsacrossamerica.org</a:t>
            </a:r>
            <a:endParaRPr sz="1100">
              <a:solidFill>
                <a:schemeClr val="dk1"/>
              </a:solidFill>
              <a:latin typeface="Calibri"/>
              <a:ea typeface="Calibri"/>
              <a:cs typeface="Calibri"/>
              <a:sym typeface="Calibri"/>
            </a:endParaRPr>
          </a:p>
        </p:txBody>
      </p:sp>
      <p:sp>
        <p:nvSpPr>
          <p:cNvPr id="645" name="Google Shape;645;p51"/>
          <p:cNvSpPr txBox="1"/>
          <p:nvPr/>
        </p:nvSpPr>
        <p:spPr>
          <a:xfrm>
            <a:off x="2277000" y="5607050"/>
            <a:ext cx="29040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100">
                <a:solidFill>
                  <a:srgbClr val="035894"/>
                </a:solidFill>
              </a:rPr>
              <a:t>Region 3 Liaison Team</a:t>
            </a:r>
            <a:endParaRPr b="1" sz="1100">
              <a:solidFill>
                <a:srgbClr val="035894"/>
              </a:solidFill>
            </a:endParaRPr>
          </a:p>
          <a:p>
            <a:pPr indent="0" lvl="0" marL="0" rtl="0" algn="ctr">
              <a:spcBef>
                <a:spcPts val="0"/>
              </a:spcBef>
              <a:spcAft>
                <a:spcPts val="0"/>
              </a:spcAft>
              <a:buNone/>
            </a:pPr>
            <a:r>
              <a:rPr b="1" lang="en-US" sz="1100">
                <a:solidFill>
                  <a:schemeClr val="dk1"/>
                </a:solidFill>
              </a:rPr>
              <a:t>Stephanie Molina &amp; Ana Diaz</a:t>
            </a:r>
            <a:endParaRPr b="1" sz="1100">
              <a:solidFill>
                <a:schemeClr val="dk1"/>
              </a:solidFill>
            </a:endParaRPr>
          </a:p>
          <a:p>
            <a:pPr indent="0" lvl="0" marL="0" rtl="0" algn="ctr">
              <a:spcBef>
                <a:spcPts val="0"/>
              </a:spcBef>
              <a:spcAft>
                <a:spcPts val="0"/>
              </a:spcAft>
              <a:buNone/>
            </a:pPr>
            <a:r>
              <a:rPr b="1" lang="en-US" sz="1100">
                <a:solidFill>
                  <a:schemeClr val="dk1"/>
                </a:solidFill>
              </a:rPr>
              <a:t>207-578-6287</a:t>
            </a:r>
            <a:endParaRPr b="1" sz="1100">
              <a:solidFill>
                <a:schemeClr val="dk1"/>
              </a:solidFill>
            </a:endParaRPr>
          </a:p>
          <a:p>
            <a:pPr indent="0" lvl="0" marL="0" rtl="0" algn="ctr">
              <a:spcBef>
                <a:spcPts val="0"/>
              </a:spcBef>
              <a:spcAft>
                <a:spcPts val="0"/>
              </a:spcAft>
              <a:buNone/>
            </a:pPr>
            <a:r>
              <a:rPr b="1" lang="en-US" sz="1100" u="sng">
                <a:solidFill>
                  <a:schemeClr val="hlink"/>
                </a:solidFill>
                <a:hlinkClick r:id="rId16"/>
              </a:rPr>
              <a:t>region3@wreathsacrossamerica.org</a:t>
            </a:r>
            <a:endParaRPr/>
          </a:p>
        </p:txBody>
      </p:sp>
      <p:sp>
        <p:nvSpPr>
          <p:cNvPr id="646" name="Google Shape;646;p51"/>
          <p:cNvSpPr txBox="1"/>
          <p:nvPr/>
        </p:nvSpPr>
        <p:spPr>
          <a:xfrm>
            <a:off x="5678725" y="5653250"/>
            <a:ext cx="28512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8E40"/>
              </a:buClr>
              <a:buSzPts val="1300"/>
              <a:buFont typeface="Arial"/>
              <a:buNone/>
            </a:pPr>
            <a:r>
              <a:rPr b="1" lang="en-US" sz="1100">
                <a:solidFill>
                  <a:srgbClr val="FBA110"/>
                </a:solidFill>
              </a:rPr>
              <a:t>Region 4 Liaison Team</a:t>
            </a:r>
            <a:endParaRPr b="1" sz="1100">
              <a:solidFill>
                <a:srgbClr val="FBA110"/>
              </a:solidFill>
            </a:endParaRPr>
          </a:p>
          <a:p>
            <a:pPr indent="0" lvl="0" marL="0" marR="0" rtl="0" algn="ctr">
              <a:lnSpc>
                <a:spcPct val="100000"/>
              </a:lnSpc>
              <a:spcBef>
                <a:spcPts val="0"/>
              </a:spcBef>
              <a:spcAft>
                <a:spcPts val="0"/>
              </a:spcAft>
              <a:buClr>
                <a:srgbClr val="008E40"/>
              </a:buClr>
              <a:buSzPts val="1300"/>
              <a:buFont typeface="Arial"/>
              <a:buNone/>
            </a:pPr>
            <a:r>
              <a:rPr b="1" lang="en-US" sz="1100">
                <a:solidFill>
                  <a:schemeClr val="dk1"/>
                </a:solidFill>
              </a:rPr>
              <a:t>Amber Rocha &amp; David Koskelowski</a:t>
            </a:r>
            <a:endParaRPr b="1" sz="1100">
              <a:solidFill>
                <a:schemeClr val="dk1"/>
              </a:solidFill>
            </a:endParaRPr>
          </a:p>
          <a:p>
            <a:pPr indent="0" lvl="0" marL="0" marR="0" rtl="0" algn="ctr">
              <a:lnSpc>
                <a:spcPct val="100000"/>
              </a:lnSpc>
              <a:spcBef>
                <a:spcPts val="0"/>
              </a:spcBef>
              <a:spcAft>
                <a:spcPts val="0"/>
              </a:spcAft>
              <a:buClr>
                <a:srgbClr val="008E40"/>
              </a:buClr>
              <a:buSzPts val="1300"/>
              <a:buFont typeface="Arial"/>
              <a:buNone/>
            </a:pPr>
            <a:r>
              <a:rPr b="1" lang="en-US" sz="1100">
                <a:solidFill>
                  <a:schemeClr val="dk1"/>
                </a:solidFill>
              </a:rPr>
              <a:t>207-578-6284</a:t>
            </a:r>
            <a:endParaRPr b="1" sz="1100">
              <a:solidFill>
                <a:schemeClr val="dk1"/>
              </a:solidFill>
            </a:endParaRPr>
          </a:p>
          <a:p>
            <a:pPr indent="0" lvl="0" marL="0" marR="0" rtl="0" algn="ctr">
              <a:lnSpc>
                <a:spcPct val="100000"/>
              </a:lnSpc>
              <a:spcBef>
                <a:spcPts val="0"/>
              </a:spcBef>
              <a:spcAft>
                <a:spcPts val="0"/>
              </a:spcAft>
              <a:buClr>
                <a:srgbClr val="008E40"/>
              </a:buClr>
              <a:buSzPts val="1300"/>
              <a:buFont typeface="Arial"/>
              <a:buNone/>
            </a:pPr>
            <a:r>
              <a:rPr b="1" lang="en-US" sz="1100" u="sng">
                <a:solidFill>
                  <a:schemeClr val="hlink"/>
                </a:solidFill>
                <a:hlinkClick r:id="rId17"/>
              </a:rPr>
              <a:t>region4@wreathsacrossamerica.org</a:t>
            </a:r>
            <a:endParaRPr sz="1100">
              <a:solidFill>
                <a:schemeClr val="dk1"/>
              </a:solidFill>
              <a:latin typeface="Calibri"/>
              <a:ea typeface="Calibri"/>
              <a:cs typeface="Calibri"/>
              <a:sym typeface="Calibri"/>
            </a:endParaRPr>
          </a:p>
        </p:txBody>
      </p:sp>
      <p:pic>
        <p:nvPicPr>
          <p:cNvPr id="647" name="Google Shape;647;p51"/>
          <p:cNvPicPr preferRelativeResize="0"/>
          <p:nvPr/>
        </p:nvPicPr>
        <p:blipFill rotWithShape="1">
          <a:blip r:embed="rId18">
            <a:alphaModFix/>
          </a:blip>
          <a:srcRect b="23427" l="0" r="0" t="4354"/>
          <a:stretch/>
        </p:blipFill>
        <p:spPr>
          <a:xfrm>
            <a:off x="10639598" y="3847003"/>
            <a:ext cx="1298449" cy="1664210"/>
          </a:xfrm>
          <a:prstGeom prst="rect">
            <a:avLst/>
          </a:prstGeom>
          <a:noFill/>
          <a:ln>
            <a:noFill/>
          </a:ln>
          <a:effectLst>
            <a:outerShdw blurRad="292100" rotWithShape="0" algn="tl" dir="2700000" dist="139700">
              <a:srgbClr val="333333">
                <a:alpha val="64709"/>
              </a:srgbClr>
            </a:outerShdw>
          </a:effectLst>
        </p:spPr>
      </p:pic>
      <p:sp>
        <p:nvSpPr>
          <p:cNvPr id="648" name="Google Shape;648;p51"/>
          <p:cNvSpPr txBox="1"/>
          <p:nvPr/>
        </p:nvSpPr>
        <p:spPr>
          <a:xfrm>
            <a:off x="9063475" y="5652625"/>
            <a:ext cx="28512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8E40"/>
              </a:buClr>
              <a:buSzPts val="1300"/>
              <a:buFont typeface="Arial"/>
              <a:buNone/>
            </a:pPr>
            <a:r>
              <a:rPr b="1" lang="en-US" sz="1100">
                <a:solidFill>
                  <a:srgbClr val="29AFA9"/>
                </a:solidFill>
              </a:rPr>
              <a:t>Region 5 Liaison Team</a:t>
            </a:r>
            <a:endParaRPr b="1" sz="1100">
              <a:solidFill>
                <a:srgbClr val="29AFA9"/>
              </a:solidFill>
            </a:endParaRPr>
          </a:p>
          <a:p>
            <a:pPr indent="0" lvl="0" marL="0" marR="0" rtl="0" algn="ctr">
              <a:lnSpc>
                <a:spcPct val="100000"/>
              </a:lnSpc>
              <a:spcBef>
                <a:spcPts val="0"/>
              </a:spcBef>
              <a:spcAft>
                <a:spcPts val="0"/>
              </a:spcAft>
              <a:buClr>
                <a:srgbClr val="008E40"/>
              </a:buClr>
              <a:buSzPts val="1300"/>
              <a:buFont typeface="Arial"/>
              <a:buNone/>
            </a:pPr>
            <a:r>
              <a:rPr b="1" lang="en-US" sz="1100">
                <a:solidFill>
                  <a:schemeClr val="dk1"/>
                </a:solidFill>
              </a:rPr>
              <a:t>Tiffany Lynch &amp; Annie Brooks</a:t>
            </a:r>
            <a:endParaRPr b="1" sz="1100">
              <a:solidFill>
                <a:schemeClr val="dk1"/>
              </a:solidFill>
            </a:endParaRPr>
          </a:p>
          <a:p>
            <a:pPr indent="0" lvl="0" marL="0" marR="0" rtl="0" algn="ctr">
              <a:lnSpc>
                <a:spcPct val="100000"/>
              </a:lnSpc>
              <a:spcBef>
                <a:spcPts val="0"/>
              </a:spcBef>
              <a:spcAft>
                <a:spcPts val="0"/>
              </a:spcAft>
              <a:buClr>
                <a:srgbClr val="008E40"/>
              </a:buClr>
              <a:buSzPts val="1300"/>
              <a:buFont typeface="Arial"/>
              <a:buNone/>
            </a:pPr>
            <a:r>
              <a:rPr b="1" lang="en-US" sz="1100">
                <a:solidFill>
                  <a:schemeClr val="dk1"/>
                </a:solidFill>
              </a:rPr>
              <a:t>207-578-6289</a:t>
            </a:r>
            <a:endParaRPr b="1" sz="1100">
              <a:solidFill>
                <a:schemeClr val="dk1"/>
              </a:solidFill>
            </a:endParaRPr>
          </a:p>
          <a:p>
            <a:pPr indent="0" lvl="0" marL="0" marR="0" rtl="0" algn="ctr">
              <a:lnSpc>
                <a:spcPct val="100000"/>
              </a:lnSpc>
              <a:spcBef>
                <a:spcPts val="0"/>
              </a:spcBef>
              <a:spcAft>
                <a:spcPts val="0"/>
              </a:spcAft>
              <a:buClr>
                <a:srgbClr val="008E40"/>
              </a:buClr>
              <a:buSzPts val="1300"/>
              <a:buFont typeface="Arial"/>
              <a:buNone/>
            </a:pPr>
            <a:r>
              <a:rPr b="1" lang="en-US" sz="1100" u="sng">
                <a:solidFill>
                  <a:schemeClr val="hlink"/>
                </a:solidFill>
                <a:hlinkClick r:id="rId19"/>
              </a:rPr>
              <a:t>region5@wreathsacrossamerica.org</a:t>
            </a:r>
            <a:endParaRPr sz="1100">
              <a:solidFill>
                <a:schemeClr val="dk1"/>
              </a:solidFill>
              <a:latin typeface="Calibri"/>
              <a:ea typeface="Calibri"/>
              <a:cs typeface="Calibri"/>
              <a:sym typeface="Calibri"/>
            </a:endParaRPr>
          </a:p>
        </p:txBody>
      </p:sp>
      <p:pic>
        <p:nvPicPr>
          <p:cNvPr id="649" name="Google Shape;649;p51"/>
          <p:cNvPicPr preferRelativeResize="0"/>
          <p:nvPr/>
        </p:nvPicPr>
        <p:blipFill rotWithShape="1">
          <a:blip r:embed="rId20">
            <a:alphaModFix/>
          </a:blip>
          <a:srcRect b="14551" l="0" r="0" t="0"/>
          <a:stretch/>
        </p:blipFill>
        <p:spPr>
          <a:xfrm>
            <a:off x="7261075" y="3863275"/>
            <a:ext cx="1298449" cy="1664208"/>
          </a:xfrm>
          <a:prstGeom prst="rect">
            <a:avLst/>
          </a:prstGeom>
          <a:noFill/>
          <a:ln>
            <a:noFill/>
          </a:ln>
          <a:effectLst>
            <a:outerShdw blurRad="292100" rotWithShape="0" algn="tl" dir="2700000" dist="139700">
              <a:srgbClr val="333333">
                <a:alpha val="64709"/>
              </a:srgbClr>
            </a:outerShdw>
          </a:effectLst>
        </p:spPr>
      </p:pic>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52"/>
          <p:cNvSpPr/>
          <p:nvPr/>
        </p:nvSpPr>
        <p:spPr>
          <a:xfrm>
            <a:off x="0" y="3445963"/>
            <a:ext cx="12196217" cy="3412037"/>
          </a:xfrm>
          <a:prstGeom prst="rect">
            <a:avLst/>
          </a:prstGeom>
          <a:blipFill rotWithShape="1">
            <a:blip r:embed="rId3">
              <a:alphaModFix/>
            </a:blip>
            <a:stretch>
              <a:fillRect b="-55069" l="0" r="0" t="-55071"/>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5" name="Google Shape;655;p52"/>
          <p:cNvSpPr/>
          <p:nvPr/>
        </p:nvSpPr>
        <p:spPr>
          <a:xfrm>
            <a:off x="3832542" y="4967344"/>
            <a:ext cx="51361" cy="820738"/>
          </a:xfrm>
          <a:prstGeom prst="rect">
            <a:avLst/>
          </a:prstGeom>
          <a:noFill/>
          <a:ln>
            <a:noFill/>
          </a:ln>
        </p:spPr>
        <p:txBody>
          <a:bodyPr anchorCtr="0" anchor="ctr" bIns="25400" lIns="25400" spcFirstLastPara="1" rIns="25400" wrap="square" tIns="25400">
            <a:noAutofit/>
          </a:bodyPr>
          <a:lstStyle/>
          <a:p>
            <a:pPr indent="0" lvl="0" marL="0" marR="0" rtl="0" algn="l">
              <a:spcBef>
                <a:spcPts val="0"/>
              </a:spcBef>
              <a:spcAft>
                <a:spcPts val="0"/>
              </a:spcAft>
              <a:buNone/>
            </a:pPr>
            <a:r>
              <a:t/>
            </a:r>
            <a:endParaRPr b="1" sz="5000">
              <a:solidFill>
                <a:srgbClr val="FFFFFF"/>
              </a:solidFill>
              <a:latin typeface="Bebas Neue"/>
              <a:ea typeface="Bebas Neue"/>
              <a:cs typeface="Bebas Neue"/>
              <a:sym typeface="Bebas Neue"/>
            </a:endParaRPr>
          </a:p>
        </p:txBody>
      </p:sp>
      <p:sp>
        <p:nvSpPr>
          <p:cNvPr id="656" name="Google Shape;656;p52"/>
          <p:cNvSpPr/>
          <p:nvPr/>
        </p:nvSpPr>
        <p:spPr>
          <a:xfrm>
            <a:off x="-4217" y="3446857"/>
            <a:ext cx="2457570" cy="76201"/>
          </a:xfrm>
          <a:prstGeom prst="rect">
            <a:avLst/>
          </a:prstGeom>
          <a:solidFill>
            <a:srgbClr val="3F8D3E"/>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657" name="Google Shape;657;p52"/>
          <p:cNvSpPr/>
          <p:nvPr/>
        </p:nvSpPr>
        <p:spPr>
          <a:xfrm>
            <a:off x="2424790" y="3446857"/>
            <a:ext cx="2457570" cy="76201"/>
          </a:xfrm>
          <a:prstGeom prst="rect">
            <a:avLst/>
          </a:prstGeom>
          <a:solidFill>
            <a:srgbClr val="D2232A"/>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658" name="Google Shape;658;p52"/>
          <p:cNvSpPr/>
          <p:nvPr/>
        </p:nvSpPr>
        <p:spPr>
          <a:xfrm>
            <a:off x="4867215" y="3446857"/>
            <a:ext cx="2457570" cy="76201"/>
          </a:xfrm>
          <a:prstGeom prst="rect">
            <a:avLst/>
          </a:prstGeom>
          <a:solidFill>
            <a:schemeClr val="accent3"/>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659" name="Google Shape;659;p52"/>
          <p:cNvSpPr/>
          <p:nvPr/>
        </p:nvSpPr>
        <p:spPr>
          <a:xfrm>
            <a:off x="7309641" y="3446857"/>
            <a:ext cx="2457570" cy="76201"/>
          </a:xfrm>
          <a:prstGeom prst="rect">
            <a:avLst/>
          </a:prstGeom>
          <a:solidFill>
            <a:srgbClr val="1E4273"/>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660" name="Google Shape;660;p52"/>
          <p:cNvSpPr/>
          <p:nvPr/>
        </p:nvSpPr>
        <p:spPr>
          <a:xfrm>
            <a:off x="9738647" y="3446857"/>
            <a:ext cx="2457570" cy="76201"/>
          </a:xfrm>
          <a:prstGeom prst="rect">
            <a:avLst/>
          </a:prstGeom>
          <a:solidFill>
            <a:srgbClr val="3F8D3E"/>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661" name="Google Shape;661;p52"/>
          <p:cNvSpPr txBox="1"/>
          <p:nvPr>
            <p:ph idx="1" type="body"/>
          </p:nvPr>
        </p:nvSpPr>
        <p:spPr>
          <a:xfrm>
            <a:off x="296863" y="234950"/>
            <a:ext cx="11728450" cy="102124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None/>
            </a:pPr>
            <a:r>
              <a:rPr lang="en-US"/>
              <a:t>Thanks for Your Time</a:t>
            </a:r>
            <a:endParaRPr/>
          </a:p>
        </p:txBody>
      </p:sp>
      <p:pic>
        <p:nvPicPr>
          <p:cNvPr id="662" name="Google Shape;662;p52"/>
          <p:cNvPicPr preferRelativeResize="0"/>
          <p:nvPr/>
        </p:nvPicPr>
        <p:blipFill rotWithShape="1">
          <a:blip r:embed="rId4">
            <a:alphaModFix/>
          </a:blip>
          <a:srcRect b="0" l="0" r="0" t="0"/>
          <a:stretch/>
        </p:blipFill>
        <p:spPr>
          <a:xfrm>
            <a:off x="5262101" y="1584303"/>
            <a:ext cx="1667799" cy="1542292"/>
          </a:xfrm>
          <a:prstGeom prst="rect">
            <a:avLst/>
          </a:prstGeom>
          <a:noFill/>
          <a:ln>
            <a:noFill/>
          </a:ln>
        </p:spPr>
      </p:pic>
      <p:sp>
        <p:nvSpPr>
          <p:cNvPr id="663" name="Google Shape;663;p52"/>
          <p:cNvSpPr txBox="1"/>
          <p:nvPr>
            <p:ph idx="12" type="sldNum"/>
          </p:nvPr>
        </p:nvSpPr>
        <p:spPr>
          <a:xfrm>
            <a:off x="9334137" y="6547283"/>
            <a:ext cx="2743200" cy="280728"/>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657"/>
                                        </p:tgtEl>
                                        <p:attrNameLst>
                                          <p:attrName>style.visibility</p:attrName>
                                        </p:attrNameLst>
                                      </p:cBhvr>
                                      <p:to>
                                        <p:strVal val="visible"/>
                                      </p:to>
                                    </p:set>
                                    <p:anim calcmode="lin" valueType="num">
                                      <p:cBhvr additive="base">
                                        <p:cTn dur="400"/>
                                        <p:tgtEl>
                                          <p:spTgt spid="657"/>
                                        </p:tgtEl>
                                        <p:attrNameLst>
                                          <p:attrName>ppt_x</p:attrName>
                                        </p:attrNameLst>
                                      </p:cBhvr>
                                      <p:tavLst>
                                        <p:tav fmla="" tm="0">
                                          <p:val>
                                            <p:strVal val="#ppt_x-1"/>
                                          </p:val>
                                        </p:tav>
                                        <p:tav fmla="" tm="100000">
                                          <p:val>
                                            <p:strVal val="#ppt_x"/>
                                          </p:val>
                                        </p:tav>
                                      </p:tavLst>
                                    </p:anim>
                                  </p:childTnLst>
                                </p:cTn>
                              </p:par>
                            </p:childTnLst>
                          </p:cTn>
                        </p:par>
                        <p:par>
                          <p:cTn fill="hold">
                            <p:stCondLst>
                              <p:cond delay="400"/>
                            </p:stCondLst>
                            <p:childTnLst>
                              <p:par>
                                <p:cTn fill="hold" nodeType="afterEffect" presetClass="entr" presetID="2" presetSubtype="8">
                                  <p:stCondLst>
                                    <p:cond delay="0"/>
                                  </p:stCondLst>
                                  <p:childTnLst>
                                    <p:set>
                                      <p:cBhvr>
                                        <p:cTn dur="1" fill="hold">
                                          <p:stCondLst>
                                            <p:cond delay="0"/>
                                          </p:stCondLst>
                                        </p:cTn>
                                        <p:tgtEl>
                                          <p:spTgt spid="658"/>
                                        </p:tgtEl>
                                        <p:attrNameLst>
                                          <p:attrName>style.visibility</p:attrName>
                                        </p:attrNameLst>
                                      </p:cBhvr>
                                      <p:to>
                                        <p:strVal val="visible"/>
                                      </p:to>
                                    </p:set>
                                    <p:anim calcmode="lin" valueType="num">
                                      <p:cBhvr additive="base">
                                        <p:cTn dur="400"/>
                                        <p:tgtEl>
                                          <p:spTgt spid="658"/>
                                        </p:tgtEl>
                                        <p:attrNameLst>
                                          <p:attrName>ppt_x</p:attrName>
                                        </p:attrNameLst>
                                      </p:cBhvr>
                                      <p:tavLst>
                                        <p:tav fmla="" tm="0">
                                          <p:val>
                                            <p:strVal val="#ppt_x-1"/>
                                          </p:val>
                                        </p:tav>
                                        <p:tav fmla="" tm="100000">
                                          <p:val>
                                            <p:strVal val="#ppt_x"/>
                                          </p:val>
                                        </p:tav>
                                      </p:tavLst>
                                    </p:anim>
                                  </p:childTnLst>
                                </p:cTn>
                              </p:par>
                            </p:childTnLst>
                          </p:cTn>
                        </p:par>
                        <p:par>
                          <p:cTn fill="hold">
                            <p:stCondLst>
                              <p:cond delay="800"/>
                            </p:stCondLst>
                            <p:childTnLst>
                              <p:par>
                                <p:cTn fill="hold" nodeType="afterEffect" presetClass="entr" presetID="2" presetSubtype="8">
                                  <p:stCondLst>
                                    <p:cond delay="0"/>
                                  </p:stCondLst>
                                  <p:childTnLst>
                                    <p:set>
                                      <p:cBhvr>
                                        <p:cTn dur="1" fill="hold">
                                          <p:stCondLst>
                                            <p:cond delay="0"/>
                                          </p:stCondLst>
                                        </p:cTn>
                                        <p:tgtEl>
                                          <p:spTgt spid="659"/>
                                        </p:tgtEl>
                                        <p:attrNameLst>
                                          <p:attrName>style.visibility</p:attrName>
                                        </p:attrNameLst>
                                      </p:cBhvr>
                                      <p:to>
                                        <p:strVal val="visible"/>
                                      </p:to>
                                    </p:set>
                                    <p:anim calcmode="lin" valueType="num">
                                      <p:cBhvr additive="base">
                                        <p:cTn dur="400"/>
                                        <p:tgtEl>
                                          <p:spTgt spid="659"/>
                                        </p:tgtEl>
                                        <p:attrNameLst>
                                          <p:attrName>ppt_x</p:attrName>
                                        </p:attrNameLst>
                                      </p:cBhvr>
                                      <p:tavLst>
                                        <p:tav fmla="" tm="0">
                                          <p:val>
                                            <p:strVal val="#ppt_x-1"/>
                                          </p:val>
                                        </p:tav>
                                        <p:tav fmla="" tm="100000">
                                          <p:val>
                                            <p:strVal val="#ppt_x"/>
                                          </p:val>
                                        </p:tav>
                                      </p:tavLst>
                                    </p:anim>
                                  </p:childTnLst>
                                </p:cTn>
                              </p:par>
                            </p:childTnLst>
                          </p:cTn>
                        </p:par>
                        <p:par>
                          <p:cTn fill="hold">
                            <p:stCondLst>
                              <p:cond delay="1200"/>
                            </p:stCondLst>
                            <p:childTnLst>
                              <p:par>
                                <p:cTn fill="hold" nodeType="afterEffect" presetClass="entr" presetID="2" presetSubtype="8">
                                  <p:stCondLst>
                                    <p:cond delay="0"/>
                                  </p:stCondLst>
                                  <p:childTnLst>
                                    <p:set>
                                      <p:cBhvr>
                                        <p:cTn dur="1" fill="hold">
                                          <p:stCondLst>
                                            <p:cond delay="0"/>
                                          </p:stCondLst>
                                        </p:cTn>
                                        <p:tgtEl>
                                          <p:spTgt spid="660"/>
                                        </p:tgtEl>
                                        <p:attrNameLst>
                                          <p:attrName>style.visibility</p:attrName>
                                        </p:attrNameLst>
                                      </p:cBhvr>
                                      <p:to>
                                        <p:strVal val="visible"/>
                                      </p:to>
                                    </p:set>
                                    <p:anim calcmode="lin" valueType="num">
                                      <p:cBhvr additive="base">
                                        <p:cTn dur="400"/>
                                        <p:tgtEl>
                                          <p:spTgt spid="660"/>
                                        </p:tgtEl>
                                        <p:attrNameLst>
                                          <p:attrName>ppt_x</p:attrName>
                                        </p:attrNameLst>
                                      </p:cBhvr>
                                      <p:tavLst>
                                        <p:tav fmla="" tm="0">
                                          <p:val>
                                            <p:strVal val="#ppt_x-1"/>
                                          </p:val>
                                        </p:tav>
                                        <p:tav fmla="" tm="100000">
                                          <p:val>
                                            <p:strVal val="#ppt_x"/>
                                          </p:val>
                                        </p:tav>
                                      </p:tavLst>
                                    </p:anim>
                                  </p:childTnLst>
                                </p:cTn>
                              </p:par>
                            </p:childTnLst>
                          </p:cTn>
                        </p:par>
                        <p:par>
                          <p:cTn fill="hold">
                            <p:stCondLst>
                              <p:cond delay="1600"/>
                            </p:stCondLst>
                            <p:childTnLst>
                              <p:par>
                                <p:cTn fill="hold" nodeType="afterEffect" presetClass="entr" presetID="2" presetSubtype="8">
                                  <p:stCondLst>
                                    <p:cond delay="0"/>
                                  </p:stCondLst>
                                  <p:childTnLst>
                                    <p:set>
                                      <p:cBhvr>
                                        <p:cTn dur="1" fill="hold">
                                          <p:stCondLst>
                                            <p:cond delay="0"/>
                                          </p:stCondLst>
                                        </p:cTn>
                                        <p:tgtEl>
                                          <p:spTgt spid="656"/>
                                        </p:tgtEl>
                                        <p:attrNameLst>
                                          <p:attrName>style.visibility</p:attrName>
                                        </p:attrNameLst>
                                      </p:cBhvr>
                                      <p:to>
                                        <p:strVal val="visible"/>
                                      </p:to>
                                    </p:set>
                                    <p:anim calcmode="lin" valueType="num">
                                      <p:cBhvr additive="base">
                                        <p:cTn dur="400"/>
                                        <p:tgtEl>
                                          <p:spTgt spid="65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655"/>
                                        </p:tgtEl>
                                        <p:attrNameLst>
                                          <p:attrName>style.visibility</p:attrName>
                                        </p:attrNameLst>
                                      </p:cBhvr>
                                      <p:to>
                                        <p:strVal val="visible"/>
                                      </p:to>
                                    </p:set>
                                    <p:anim calcmode="lin" valueType="num">
                                      <p:cBhvr additive="base">
                                        <p:cTn dur="1000"/>
                                        <p:tgtEl>
                                          <p:spTgt spid="65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40"/>
          <p:cNvPicPr preferRelativeResize="0"/>
          <p:nvPr/>
        </p:nvPicPr>
        <p:blipFill rotWithShape="1">
          <a:blip r:embed="rId3">
            <a:alphaModFix/>
          </a:blip>
          <a:srcRect b="0" l="0" r="0" t="0"/>
          <a:stretch/>
        </p:blipFill>
        <p:spPr>
          <a:xfrm>
            <a:off x="7059163" y="0"/>
            <a:ext cx="5143500" cy="6858000"/>
          </a:xfrm>
          <a:prstGeom prst="rect">
            <a:avLst/>
          </a:prstGeom>
          <a:noFill/>
          <a:ln>
            <a:noFill/>
          </a:ln>
        </p:spPr>
      </p:pic>
      <p:cxnSp>
        <p:nvCxnSpPr>
          <p:cNvPr id="254" name="Google Shape;254;p40"/>
          <p:cNvCxnSpPr/>
          <p:nvPr/>
        </p:nvCxnSpPr>
        <p:spPr>
          <a:xfrm flipH="1" rot="10800000">
            <a:off x="7059163" y="0"/>
            <a:ext cx="1" cy="6858000"/>
          </a:xfrm>
          <a:prstGeom prst="straightConnector1">
            <a:avLst/>
          </a:prstGeom>
          <a:noFill/>
          <a:ln cap="flat" cmpd="sng" w="76200">
            <a:solidFill>
              <a:srgbClr val="1E4273"/>
            </a:solidFill>
            <a:prstDash val="solid"/>
            <a:miter lim="400000"/>
            <a:headEnd len="sm" w="sm" type="none"/>
            <a:tailEnd len="sm" w="sm" type="none"/>
          </a:ln>
        </p:spPr>
      </p:cxnSp>
      <p:sp>
        <p:nvSpPr>
          <p:cNvPr id="255" name="Google Shape;255;p40"/>
          <p:cNvSpPr/>
          <p:nvPr/>
        </p:nvSpPr>
        <p:spPr>
          <a:xfrm>
            <a:off x="700871" y="2683541"/>
            <a:ext cx="5404654" cy="3262432"/>
          </a:xfrm>
          <a:prstGeom prst="rect">
            <a:avLst/>
          </a:prstGeom>
          <a:noFill/>
          <a:ln>
            <a:noFill/>
          </a:ln>
        </p:spPr>
        <p:txBody>
          <a:bodyPr anchorCtr="0" anchor="t" bIns="0" lIns="0" spcFirstLastPara="1" rIns="0" wrap="square" tIns="0">
            <a:noAutofit/>
          </a:bodyPr>
          <a:lstStyle/>
          <a:p>
            <a:pPr indent="-342900" lvl="0" marL="342900" marR="0" rtl="0" algn="l">
              <a:spcBef>
                <a:spcPts val="0"/>
              </a:spcBef>
              <a:spcAft>
                <a:spcPts val="0"/>
              </a:spcAft>
              <a:buClr>
                <a:schemeClr val="dk1"/>
              </a:buClr>
              <a:buSzPts val="2600"/>
              <a:buFont typeface="Arial"/>
              <a:buChar char="•"/>
            </a:pPr>
            <a:r>
              <a:rPr b="0" i="0" lang="en-US" sz="2600" u="none" cap="none" strike="noStrike">
                <a:solidFill>
                  <a:schemeClr val="dk1"/>
                </a:solidFill>
                <a:latin typeface="Calibri"/>
                <a:ea typeface="Calibri"/>
                <a:cs typeface="Calibri"/>
                <a:sym typeface="Calibri"/>
              </a:rPr>
              <a:t>National nonprofit organization </a:t>
            </a:r>
            <a:endParaRPr/>
          </a:p>
          <a:p>
            <a:pPr indent="-342900" lvl="0" marL="342900" marR="0" rtl="0" algn="l">
              <a:spcBef>
                <a:spcPts val="1200"/>
              </a:spcBef>
              <a:spcAft>
                <a:spcPts val="0"/>
              </a:spcAft>
              <a:buClr>
                <a:schemeClr val="dk1"/>
              </a:buClr>
              <a:buSzPts val="2600"/>
              <a:buFont typeface="Arial"/>
              <a:buChar char="•"/>
            </a:pPr>
            <a:r>
              <a:rPr b="0" i="0" lang="en-US" sz="2600" u="none" cap="none" strike="noStrike">
                <a:solidFill>
                  <a:schemeClr val="dk1"/>
                </a:solidFill>
                <a:latin typeface="Calibri"/>
                <a:ea typeface="Calibri"/>
                <a:cs typeface="Calibri"/>
                <a:sym typeface="Calibri"/>
              </a:rPr>
              <a:t>Founded in 2007 </a:t>
            </a:r>
            <a:endParaRPr/>
          </a:p>
          <a:p>
            <a:pPr indent="-342900" lvl="0" marL="342900" marR="0" rtl="0" algn="l">
              <a:spcBef>
                <a:spcPts val="1200"/>
              </a:spcBef>
              <a:spcAft>
                <a:spcPts val="0"/>
              </a:spcAft>
              <a:buClr>
                <a:schemeClr val="dk1"/>
              </a:buClr>
              <a:buSzPts val="2600"/>
              <a:buFont typeface="Arial"/>
              <a:buChar char="•"/>
            </a:pPr>
            <a:r>
              <a:rPr b="0" i="0" lang="en-US" sz="2600" u="none" cap="none" strike="noStrike">
                <a:solidFill>
                  <a:schemeClr val="dk1"/>
                </a:solidFill>
                <a:latin typeface="Calibri"/>
                <a:ea typeface="Calibri"/>
                <a:cs typeface="Calibri"/>
                <a:sym typeface="Calibri"/>
              </a:rPr>
              <a:t>Continues to expand </a:t>
            </a:r>
            <a:endParaRPr/>
          </a:p>
          <a:p>
            <a:pPr indent="-342900" lvl="0" marL="342900" marR="0" rtl="0" algn="l">
              <a:spcBef>
                <a:spcPts val="1200"/>
              </a:spcBef>
              <a:spcAft>
                <a:spcPts val="0"/>
              </a:spcAft>
              <a:buClr>
                <a:schemeClr val="dk1"/>
              </a:buClr>
              <a:buSzPts val="2600"/>
              <a:buFont typeface="Arial"/>
              <a:buChar char="•"/>
            </a:pPr>
            <a:r>
              <a:rPr b="0" i="0" lang="en-US" sz="2600" u="none" cap="none" strike="noStrike">
                <a:solidFill>
                  <a:schemeClr val="dk1"/>
                </a:solidFill>
                <a:latin typeface="Calibri"/>
                <a:ea typeface="Calibri"/>
                <a:cs typeface="Calibri"/>
                <a:sym typeface="Calibri"/>
              </a:rPr>
              <a:t>Annual wreath-laying ceremony at Arlington National Cemetery begun by Maine businessman Morrill Worcester in 1992. </a:t>
            </a:r>
            <a:endParaRPr/>
          </a:p>
        </p:txBody>
      </p:sp>
      <p:sp>
        <p:nvSpPr>
          <p:cNvPr id="256" name="Google Shape;256;p40"/>
          <p:cNvSpPr/>
          <p:nvPr/>
        </p:nvSpPr>
        <p:spPr>
          <a:xfrm>
            <a:off x="700871" y="2142444"/>
            <a:ext cx="3474720" cy="104440"/>
          </a:xfrm>
          <a:prstGeom prst="rect">
            <a:avLst/>
          </a:prstGeom>
          <a:solidFill>
            <a:srgbClr val="1E4273"/>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257" name="Google Shape;257;p40"/>
          <p:cNvSpPr/>
          <p:nvPr/>
        </p:nvSpPr>
        <p:spPr>
          <a:xfrm>
            <a:off x="602598" y="884801"/>
            <a:ext cx="5132658" cy="107721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0" i="0" lang="en-US" sz="4400" u="none" cap="none" strike="noStrike">
                <a:solidFill>
                  <a:srgbClr val="1E4273"/>
                </a:solidFill>
                <a:latin typeface="Calibri"/>
                <a:ea typeface="Calibri"/>
                <a:cs typeface="Calibri"/>
                <a:sym typeface="Calibri"/>
              </a:rPr>
              <a:t>What is </a:t>
            </a:r>
            <a:endParaRPr/>
          </a:p>
          <a:p>
            <a:pPr indent="0" lvl="0" marL="0" marR="0" rtl="0" algn="l">
              <a:lnSpc>
                <a:spcPct val="80000"/>
              </a:lnSpc>
              <a:spcBef>
                <a:spcPts val="0"/>
              </a:spcBef>
              <a:spcAft>
                <a:spcPts val="0"/>
              </a:spcAft>
              <a:buNone/>
            </a:pPr>
            <a:r>
              <a:rPr b="0" i="0" lang="en-US" sz="3600" u="none" cap="none" strike="noStrike">
                <a:solidFill>
                  <a:srgbClr val="1E4273"/>
                </a:solidFill>
                <a:latin typeface="Calibri"/>
                <a:ea typeface="Calibri"/>
                <a:cs typeface="Calibri"/>
                <a:sym typeface="Calibri"/>
              </a:rPr>
              <a:t>Wreaths Across America?</a:t>
            </a:r>
            <a:endParaRPr/>
          </a:p>
        </p:txBody>
      </p:sp>
      <p:pic>
        <p:nvPicPr>
          <p:cNvPr id="258" name="Google Shape;258;p40"/>
          <p:cNvPicPr preferRelativeResize="0"/>
          <p:nvPr/>
        </p:nvPicPr>
        <p:blipFill rotWithShape="1">
          <a:blip r:embed="rId4">
            <a:alphaModFix/>
          </a:blip>
          <a:srcRect b="0" l="0" r="0" t="0"/>
          <a:stretch/>
        </p:blipFill>
        <p:spPr>
          <a:xfrm>
            <a:off x="7399355" y="6420854"/>
            <a:ext cx="4463117" cy="361513"/>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1"/>
          <p:cNvSpPr txBox="1"/>
          <p:nvPr>
            <p:ph idx="12" type="sldNum"/>
          </p:nvPr>
        </p:nvSpPr>
        <p:spPr>
          <a:xfrm>
            <a:off x="9334137" y="6547283"/>
            <a:ext cx="2743200" cy="280728"/>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
        <p:nvSpPr>
          <p:cNvPr id="264" name="Google Shape;264;p41"/>
          <p:cNvSpPr txBox="1"/>
          <p:nvPr>
            <p:ph idx="1" type="body"/>
          </p:nvPr>
        </p:nvSpPr>
        <p:spPr>
          <a:xfrm>
            <a:off x="296863" y="234950"/>
            <a:ext cx="11728450" cy="10212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None/>
            </a:pPr>
            <a:r>
              <a:rPr lang="en-US"/>
              <a:t>Remember the Fallen…</a:t>
            </a:r>
            <a:endParaRPr/>
          </a:p>
        </p:txBody>
      </p:sp>
      <p:sp>
        <p:nvSpPr>
          <p:cNvPr id="265" name="Google Shape;265;p41"/>
          <p:cNvSpPr/>
          <p:nvPr/>
        </p:nvSpPr>
        <p:spPr>
          <a:xfrm>
            <a:off x="635000" y="2106295"/>
            <a:ext cx="3510280" cy="2770505"/>
          </a:xfrm>
          <a:prstGeom prst="rect">
            <a:avLst/>
          </a:prstGeom>
          <a:gradFill>
            <a:gsLst>
              <a:gs pos="0">
                <a:srgbClr val="3F8D3E"/>
              </a:gs>
              <a:gs pos="36000">
                <a:srgbClr val="3F8D3E"/>
              </a:gs>
              <a:gs pos="100000">
                <a:srgbClr val="294923"/>
              </a:gs>
            </a:gsLst>
            <a:lin ang="0" scaled="0"/>
          </a:gradFill>
          <a:ln>
            <a:noFill/>
          </a:ln>
          <a:effectLst>
            <a:outerShdw blurRad="190500" rotWithShape="0" dir="5400000" dist="63500">
              <a:srgbClr val="000000">
                <a:alpha val="37647"/>
              </a:srgbClr>
            </a:outerShdw>
          </a:effectLst>
        </p:spPr>
        <p:txBody>
          <a:bodyPr anchorCtr="0" anchor="ctr" bIns="0" lIns="45700" spcFirstLastPara="1" rIns="0" wrap="square" tIns="0">
            <a:noAutofit/>
          </a:bodyPr>
          <a:lstStyle/>
          <a:p>
            <a:pPr indent="0" lvl="0" marL="0" marR="0" rtl="0" algn="ctr">
              <a:spcBef>
                <a:spcPts val="0"/>
              </a:spcBef>
              <a:spcAft>
                <a:spcPts val="0"/>
              </a:spcAft>
              <a:buNone/>
            </a:pPr>
            <a:r>
              <a:rPr b="0" i="0" lang="en-US" sz="2000" u="none" cap="none" strike="noStrike">
                <a:solidFill>
                  <a:srgbClr val="FFFFFF"/>
                </a:solidFill>
                <a:latin typeface="Calibri"/>
                <a:ea typeface="Calibri"/>
                <a:cs typeface="Calibri"/>
                <a:sym typeface="Calibri"/>
              </a:rPr>
              <a:t>WAA’s annual pilgrimage from Columbia Falls, Maine, to Arlington National Cemetery in Virginia</a:t>
            </a:r>
            <a:endParaRPr b="1" i="0" sz="2000" u="none" cap="none" strike="noStrike">
              <a:solidFill>
                <a:schemeClr val="dk1"/>
              </a:solidFill>
              <a:latin typeface="Calibri"/>
              <a:ea typeface="Calibri"/>
              <a:cs typeface="Calibri"/>
              <a:sym typeface="Calibri"/>
            </a:endParaRPr>
          </a:p>
        </p:txBody>
      </p:sp>
      <p:sp>
        <p:nvSpPr>
          <p:cNvPr id="266" name="Google Shape;266;p41"/>
          <p:cNvSpPr/>
          <p:nvPr/>
        </p:nvSpPr>
        <p:spPr>
          <a:xfrm>
            <a:off x="4297680" y="2106295"/>
            <a:ext cx="3510280" cy="2770505"/>
          </a:xfrm>
          <a:prstGeom prst="rect">
            <a:avLst/>
          </a:prstGeom>
          <a:gradFill>
            <a:gsLst>
              <a:gs pos="0">
                <a:srgbClr val="1E4273"/>
              </a:gs>
              <a:gs pos="36000">
                <a:srgbClr val="1E4273"/>
              </a:gs>
              <a:gs pos="100000">
                <a:srgbClr val="173359"/>
              </a:gs>
            </a:gsLst>
            <a:lin ang="0" scaled="0"/>
          </a:gradFill>
          <a:ln>
            <a:noFill/>
          </a:ln>
          <a:effectLst>
            <a:outerShdw blurRad="190500" rotWithShape="0" dir="5400000" dist="63500">
              <a:srgbClr val="000000">
                <a:alpha val="37647"/>
              </a:srgbClr>
            </a:outerShdw>
          </a:effectLst>
        </p:spPr>
        <p:txBody>
          <a:bodyPr anchorCtr="0" anchor="ctr" bIns="0" lIns="45700" spcFirstLastPara="1" rIns="0" wrap="square" tIns="0">
            <a:noAutofit/>
          </a:bodyPr>
          <a:lstStyle/>
          <a:p>
            <a:pPr indent="0" lvl="0" marL="0" marR="0" rtl="0" algn="ctr">
              <a:spcBef>
                <a:spcPts val="0"/>
              </a:spcBef>
              <a:spcAft>
                <a:spcPts val="0"/>
              </a:spcAft>
              <a:buNone/>
            </a:pPr>
            <a:r>
              <a:rPr b="0" i="0" lang="en-US" sz="2000" u="none" cap="none" strike="noStrike">
                <a:solidFill>
                  <a:srgbClr val="FFFFFF"/>
                </a:solidFill>
                <a:latin typeface="Calibri"/>
                <a:ea typeface="Calibri"/>
                <a:cs typeface="Calibri"/>
                <a:sym typeface="Calibri"/>
              </a:rPr>
              <a:t>The Remembrance Tree Program provides a living memorial to loved ones lost </a:t>
            </a:r>
            <a:endParaRPr/>
          </a:p>
        </p:txBody>
      </p:sp>
      <p:sp>
        <p:nvSpPr>
          <p:cNvPr id="267" name="Google Shape;267;p41"/>
          <p:cNvSpPr/>
          <p:nvPr/>
        </p:nvSpPr>
        <p:spPr>
          <a:xfrm>
            <a:off x="7960360" y="2106295"/>
            <a:ext cx="3510280" cy="2770505"/>
          </a:xfrm>
          <a:prstGeom prst="rect">
            <a:avLst/>
          </a:prstGeom>
          <a:gradFill>
            <a:gsLst>
              <a:gs pos="0">
                <a:srgbClr val="D2232A"/>
              </a:gs>
              <a:gs pos="36000">
                <a:srgbClr val="D2232A"/>
              </a:gs>
              <a:gs pos="100000">
                <a:srgbClr val="711317"/>
              </a:gs>
            </a:gsLst>
            <a:lin ang="0" scaled="0"/>
          </a:gradFill>
          <a:ln>
            <a:noFill/>
          </a:ln>
          <a:effectLst>
            <a:outerShdw blurRad="190500" rotWithShape="0" dir="5400000" dist="63500">
              <a:srgbClr val="000000">
                <a:alpha val="37647"/>
              </a:srgbClr>
            </a:outerShdw>
          </a:effectLst>
        </p:spPr>
        <p:txBody>
          <a:bodyPr anchorCtr="0" anchor="ctr" bIns="0" lIns="45700" spcFirstLastPara="1" rIns="0" wrap="square" tIns="0">
            <a:noAutofit/>
          </a:bodyPr>
          <a:lstStyle/>
          <a:p>
            <a:pPr indent="0" lvl="0" marL="0" marR="0" rtl="0" algn="ctr">
              <a:spcBef>
                <a:spcPts val="0"/>
              </a:spcBef>
              <a:spcAft>
                <a:spcPts val="0"/>
              </a:spcAft>
              <a:buNone/>
            </a:pPr>
            <a:r>
              <a:rPr b="0" i="0" lang="en-US" sz="2000" u="none" cap="none" strike="noStrike">
                <a:solidFill>
                  <a:srgbClr val="FFFFFF"/>
                </a:solidFill>
                <a:latin typeface="Calibri"/>
                <a:ea typeface="Calibri"/>
                <a:cs typeface="Calibri"/>
                <a:sym typeface="Calibri"/>
              </a:rPr>
              <a:t>The HART Ceremony is conducted each year to honor veterans of our nation’s allies</a:t>
            </a:r>
            <a:endParaRPr/>
          </a:p>
        </p:txBody>
      </p:sp>
      <p:sp>
        <p:nvSpPr>
          <p:cNvPr id="268" name="Google Shape;268;p41"/>
          <p:cNvSpPr/>
          <p:nvPr/>
        </p:nvSpPr>
        <p:spPr>
          <a:xfrm>
            <a:off x="2607064" y="5835134"/>
            <a:ext cx="6977872"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dk1"/>
                </a:solidFill>
                <a:latin typeface="Calibri"/>
                <a:ea typeface="Calibri"/>
                <a:cs typeface="Calibri"/>
                <a:sym typeface="Calibri"/>
              </a:rPr>
              <a:t>WAA hosts statehouse ceremonies in nearly 50 states. </a:t>
            </a:r>
            <a:endParaRPr/>
          </a:p>
        </p:txBody>
      </p:sp>
      <p:sp>
        <p:nvSpPr>
          <p:cNvPr id="269" name="Google Shape;269;p41"/>
          <p:cNvSpPr/>
          <p:nvPr/>
        </p:nvSpPr>
        <p:spPr>
          <a:xfrm>
            <a:off x="362341" y="1274820"/>
            <a:ext cx="4235455" cy="59272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294923"/>
              </a:buClr>
              <a:buSzPts val="2800"/>
              <a:buFont typeface="Arial"/>
              <a:buNone/>
            </a:pPr>
            <a:r>
              <a:rPr b="1" i="0" lang="en-US" sz="2800" u="none" cap="none" strike="noStrike">
                <a:solidFill>
                  <a:srgbClr val="294923"/>
                </a:solidFill>
                <a:latin typeface="Calibri"/>
                <a:ea typeface="Calibri"/>
                <a:cs typeface="Calibri"/>
                <a:sym typeface="Calibri"/>
              </a:rPr>
              <a:t>How We Remember</a:t>
            </a:r>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42"/>
          <p:cNvPicPr preferRelativeResize="0"/>
          <p:nvPr/>
        </p:nvPicPr>
        <p:blipFill rotWithShape="1">
          <a:blip r:embed="rId3">
            <a:alphaModFix/>
          </a:blip>
          <a:srcRect b="0" l="13938" r="21714" t="0"/>
          <a:stretch/>
        </p:blipFill>
        <p:spPr>
          <a:xfrm>
            <a:off x="7048897" y="0"/>
            <a:ext cx="5138023" cy="5329128"/>
          </a:xfrm>
          <a:prstGeom prst="rect">
            <a:avLst/>
          </a:prstGeom>
          <a:noFill/>
          <a:ln>
            <a:noFill/>
          </a:ln>
        </p:spPr>
      </p:pic>
      <p:sp>
        <p:nvSpPr>
          <p:cNvPr id="275" name="Google Shape;275;p42"/>
          <p:cNvSpPr/>
          <p:nvPr/>
        </p:nvSpPr>
        <p:spPr>
          <a:xfrm>
            <a:off x="301793" y="2021552"/>
            <a:ext cx="322300" cy="1221331"/>
          </a:xfrm>
          <a:custGeom>
            <a:rect b="b" l="l" r="r" t="t"/>
            <a:pathLst>
              <a:path extrusionOk="0" h="21600" w="21600">
                <a:moveTo>
                  <a:pt x="20400" y="0"/>
                </a:moveTo>
                <a:lnTo>
                  <a:pt x="0" y="0"/>
                </a:lnTo>
                <a:lnTo>
                  <a:pt x="0" y="21600"/>
                </a:lnTo>
                <a:lnTo>
                  <a:pt x="21600" y="21600"/>
                </a:lnTo>
              </a:path>
            </a:pathLst>
          </a:custGeom>
          <a:noFill/>
          <a:ln cap="rnd" cmpd="sng" w="12700">
            <a:solidFill>
              <a:srgbClr val="1E4273"/>
            </a:solidFill>
            <a:prstDash val="dashDot"/>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276" name="Google Shape;276;p42"/>
          <p:cNvSpPr txBox="1"/>
          <p:nvPr>
            <p:ph type="title"/>
          </p:nvPr>
        </p:nvSpPr>
        <p:spPr>
          <a:xfrm>
            <a:off x="347812" y="231637"/>
            <a:ext cx="10206057" cy="74197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43E48"/>
              </a:buClr>
              <a:buSzPts val="4500"/>
              <a:buFont typeface="Calibri"/>
              <a:buNone/>
            </a:pPr>
            <a:r>
              <a:rPr b="1" lang="en-US" sz="4500">
                <a:solidFill>
                  <a:srgbClr val="343E48"/>
                </a:solidFill>
                <a:latin typeface="Calibri"/>
                <a:ea typeface="Calibri"/>
                <a:cs typeface="Calibri"/>
                <a:sym typeface="Calibri"/>
              </a:rPr>
              <a:t>How We Honor</a:t>
            </a:r>
            <a:endParaRPr/>
          </a:p>
        </p:txBody>
      </p:sp>
      <p:sp>
        <p:nvSpPr>
          <p:cNvPr id="277" name="Google Shape;277;p42"/>
          <p:cNvSpPr txBox="1"/>
          <p:nvPr>
            <p:ph idx="4294967295" type="sldNum"/>
          </p:nvPr>
        </p:nvSpPr>
        <p:spPr>
          <a:xfrm>
            <a:off x="11518704" y="6540500"/>
            <a:ext cx="185850" cy="203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FFFFFF"/>
                </a:solidFill>
              </a:rPr>
              <a:t>‹#›</a:t>
            </a:fld>
            <a:endParaRPr>
              <a:solidFill>
                <a:srgbClr val="FFFFFF"/>
              </a:solidFill>
            </a:endParaRPr>
          </a:p>
        </p:txBody>
      </p:sp>
      <p:sp>
        <p:nvSpPr>
          <p:cNvPr id="278" name="Google Shape;278;p42"/>
          <p:cNvSpPr/>
          <p:nvPr/>
        </p:nvSpPr>
        <p:spPr>
          <a:xfrm>
            <a:off x="790576" y="1694423"/>
            <a:ext cx="5664200" cy="73866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1600" u="none" cap="none" strike="noStrike">
                <a:solidFill>
                  <a:schemeClr val="dk1"/>
                </a:solidFill>
                <a:latin typeface="Calibri"/>
                <a:ea typeface="Calibri"/>
                <a:cs typeface="Calibri"/>
                <a:sym typeface="Calibri"/>
              </a:rPr>
              <a:t>WAA conducts several programs to honor our veterans, including our popular Thanks-A-Million campaign, which distributes free “I Owe You” cards to people all over the country</a:t>
            </a:r>
            <a:endParaRPr/>
          </a:p>
        </p:txBody>
      </p:sp>
      <p:sp>
        <p:nvSpPr>
          <p:cNvPr id="279" name="Google Shape;279;p42"/>
          <p:cNvSpPr/>
          <p:nvPr/>
        </p:nvSpPr>
        <p:spPr>
          <a:xfrm>
            <a:off x="4266712" y="516046"/>
            <a:ext cx="4948100" cy="173160"/>
          </a:xfrm>
          <a:prstGeom prst="rect">
            <a:avLst/>
          </a:prstGeom>
          <a:solidFill>
            <a:srgbClr val="3F8D3E"/>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280" name="Google Shape;280;p42"/>
          <p:cNvSpPr/>
          <p:nvPr/>
        </p:nvSpPr>
        <p:spPr>
          <a:xfrm>
            <a:off x="790576" y="2897187"/>
            <a:ext cx="5664200" cy="98488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1600" u="none" cap="none" strike="noStrike">
                <a:solidFill>
                  <a:schemeClr val="dk1"/>
                </a:solidFill>
                <a:latin typeface="Calibri"/>
                <a:ea typeface="Calibri"/>
                <a:cs typeface="Calibri"/>
                <a:sym typeface="Calibri"/>
              </a:rPr>
              <a:t>The organization participates in veterans’ events throughout the year through Veterans Day, Memorial Day, WAA Radio, in our monthly newsletters, in press coverage and on the website and social media</a:t>
            </a:r>
            <a:endParaRPr/>
          </a:p>
        </p:txBody>
      </p:sp>
      <p:sp>
        <p:nvSpPr>
          <p:cNvPr id="281" name="Google Shape;281;p42"/>
          <p:cNvSpPr/>
          <p:nvPr/>
        </p:nvSpPr>
        <p:spPr>
          <a:xfrm>
            <a:off x="790576" y="4126363"/>
            <a:ext cx="5664200" cy="73866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1600" u="none" cap="none" strike="noStrike">
                <a:solidFill>
                  <a:schemeClr val="dk1"/>
                </a:solidFill>
                <a:latin typeface="Calibri"/>
                <a:ea typeface="Calibri"/>
                <a:cs typeface="Calibri"/>
                <a:sym typeface="Calibri"/>
              </a:rPr>
              <a:t>Through WAA’s group sponsorship program, WAA has helped other nonprofits such as Civil Air Patrol, Scouts, 4-H Clubs, local VFWs and American Legions raise funds for their own community needs</a:t>
            </a:r>
            <a:endParaRPr/>
          </a:p>
        </p:txBody>
      </p:sp>
      <p:sp>
        <p:nvSpPr>
          <p:cNvPr id="282" name="Google Shape;282;p42"/>
          <p:cNvSpPr/>
          <p:nvPr/>
        </p:nvSpPr>
        <p:spPr>
          <a:xfrm>
            <a:off x="790576" y="5329128"/>
            <a:ext cx="5664200" cy="73866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1600" u="none" cap="none" strike="noStrike">
                <a:solidFill>
                  <a:schemeClr val="dk1"/>
                </a:solidFill>
                <a:latin typeface="Calibri"/>
                <a:ea typeface="Calibri"/>
                <a:cs typeface="Calibri"/>
                <a:sym typeface="Calibri"/>
              </a:rPr>
              <a:t>The WAA Museum located at the National HQs in Columbia Falls, ME, and showcases thousands of items that have been donated to WAA over the decades</a:t>
            </a:r>
            <a:endParaRPr/>
          </a:p>
        </p:txBody>
      </p:sp>
      <p:sp>
        <p:nvSpPr>
          <p:cNvPr id="283" name="Google Shape;283;p42"/>
          <p:cNvSpPr/>
          <p:nvPr/>
        </p:nvSpPr>
        <p:spPr>
          <a:xfrm>
            <a:off x="570004" y="3197487"/>
            <a:ext cx="125321" cy="114148"/>
          </a:xfrm>
          <a:prstGeom prst="roundRect">
            <a:avLst>
              <a:gd fmla="val 15000" name="adj"/>
            </a:avLst>
          </a:prstGeom>
          <a:solidFill>
            <a:srgbClr val="D2232A"/>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284" name="Google Shape;284;p42"/>
          <p:cNvSpPr/>
          <p:nvPr/>
        </p:nvSpPr>
        <p:spPr>
          <a:xfrm>
            <a:off x="570004" y="1994722"/>
            <a:ext cx="125321" cy="114148"/>
          </a:xfrm>
          <a:prstGeom prst="roundRect">
            <a:avLst>
              <a:gd fmla="val 15000" name="adj"/>
            </a:avLst>
          </a:prstGeom>
          <a:solidFill>
            <a:srgbClr val="1E4273"/>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285" name="Google Shape;285;p42"/>
          <p:cNvSpPr/>
          <p:nvPr/>
        </p:nvSpPr>
        <p:spPr>
          <a:xfrm>
            <a:off x="570004" y="5629427"/>
            <a:ext cx="125321" cy="114148"/>
          </a:xfrm>
          <a:prstGeom prst="roundRect">
            <a:avLst>
              <a:gd fmla="val 15000" name="adj"/>
            </a:avLst>
          </a:prstGeom>
          <a:solidFill>
            <a:srgbClr val="262626"/>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286" name="Google Shape;286;p42"/>
          <p:cNvSpPr/>
          <p:nvPr/>
        </p:nvSpPr>
        <p:spPr>
          <a:xfrm>
            <a:off x="570004" y="4426663"/>
            <a:ext cx="125321" cy="114148"/>
          </a:xfrm>
          <a:prstGeom prst="roundRect">
            <a:avLst>
              <a:gd fmla="val 15000" name="adj"/>
            </a:avLst>
          </a:prstGeom>
          <a:solidFill>
            <a:schemeClr val="accent3"/>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287" name="Google Shape;287;p42"/>
          <p:cNvSpPr/>
          <p:nvPr/>
        </p:nvSpPr>
        <p:spPr>
          <a:xfrm>
            <a:off x="301793" y="3244011"/>
            <a:ext cx="322300" cy="1221331"/>
          </a:xfrm>
          <a:custGeom>
            <a:rect b="b" l="l" r="r" t="t"/>
            <a:pathLst>
              <a:path extrusionOk="0" h="21600" w="21600">
                <a:moveTo>
                  <a:pt x="20400" y="0"/>
                </a:moveTo>
                <a:lnTo>
                  <a:pt x="0" y="0"/>
                </a:lnTo>
                <a:lnTo>
                  <a:pt x="0" y="21600"/>
                </a:lnTo>
                <a:lnTo>
                  <a:pt x="21600" y="21600"/>
                </a:lnTo>
              </a:path>
            </a:pathLst>
          </a:custGeom>
          <a:noFill/>
          <a:ln cap="rnd" cmpd="sng" w="12700">
            <a:solidFill>
              <a:srgbClr val="1E4273"/>
            </a:solidFill>
            <a:prstDash val="dashDot"/>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288" name="Google Shape;288;p42"/>
          <p:cNvSpPr/>
          <p:nvPr/>
        </p:nvSpPr>
        <p:spPr>
          <a:xfrm>
            <a:off x="301793" y="4465246"/>
            <a:ext cx="322300" cy="1221331"/>
          </a:xfrm>
          <a:custGeom>
            <a:rect b="b" l="l" r="r" t="t"/>
            <a:pathLst>
              <a:path extrusionOk="0" h="21600" w="21600">
                <a:moveTo>
                  <a:pt x="20400" y="0"/>
                </a:moveTo>
                <a:lnTo>
                  <a:pt x="0" y="0"/>
                </a:lnTo>
                <a:lnTo>
                  <a:pt x="0" y="21600"/>
                </a:lnTo>
                <a:lnTo>
                  <a:pt x="21600" y="21600"/>
                </a:lnTo>
              </a:path>
            </a:pathLst>
          </a:custGeom>
          <a:noFill/>
          <a:ln cap="rnd" cmpd="sng" w="12700">
            <a:solidFill>
              <a:srgbClr val="1E4273"/>
            </a:solidFill>
            <a:prstDash val="dashDot"/>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289" name="Google Shape;289;p42"/>
          <p:cNvSpPr txBox="1"/>
          <p:nvPr>
            <p:ph idx="1" type="body"/>
          </p:nvPr>
        </p:nvSpPr>
        <p:spPr>
          <a:xfrm>
            <a:off x="347812" y="875019"/>
            <a:ext cx="5911044" cy="3849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lang="en-US" sz="2000"/>
              <a:t>Honor those that Serve and their families…</a:t>
            </a:r>
            <a:endParaRPr/>
          </a:p>
        </p:txBody>
      </p:sp>
      <p:sp>
        <p:nvSpPr>
          <p:cNvPr id="290" name="Google Shape;290;p42"/>
          <p:cNvSpPr/>
          <p:nvPr/>
        </p:nvSpPr>
        <p:spPr>
          <a:xfrm>
            <a:off x="7048897" y="4572595"/>
            <a:ext cx="5140326" cy="2283620"/>
          </a:xfrm>
          <a:custGeom>
            <a:rect b="b" l="l" r="r" t="t"/>
            <a:pathLst>
              <a:path extrusionOk="0" h="21600" w="21600">
                <a:moveTo>
                  <a:pt x="10829" y="0"/>
                </a:moveTo>
                <a:cubicBezTo>
                  <a:pt x="10322" y="0"/>
                  <a:pt x="9814" y="435"/>
                  <a:pt x="9427" y="1306"/>
                </a:cubicBezTo>
                <a:cubicBezTo>
                  <a:pt x="8694" y="2958"/>
                  <a:pt x="8657" y="5579"/>
                  <a:pt x="9314" y="7331"/>
                </a:cubicBezTo>
                <a:lnTo>
                  <a:pt x="0" y="7331"/>
                </a:lnTo>
                <a:lnTo>
                  <a:pt x="0" y="21600"/>
                </a:lnTo>
                <a:lnTo>
                  <a:pt x="21600" y="21600"/>
                </a:lnTo>
                <a:lnTo>
                  <a:pt x="21600" y="7331"/>
                </a:lnTo>
                <a:lnTo>
                  <a:pt x="12343" y="7331"/>
                </a:lnTo>
                <a:cubicBezTo>
                  <a:pt x="13001" y="5579"/>
                  <a:pt x="12964" y="2958"/>
                  <a:pt x="12230" y="1306"/>
                </a:cubicBezTo>
                <a:cubicBezTo>
                  <a:pt x="11843" y="435"/>
                  <a:pt x="11336" y="0"/>
                  <a:pt x="10829" y="0"/>
                </a:cubicBezTo>
                <a:close/>
              </a:path>
            </a:pathLst>
          </a:custGeom>
          <a:solidFill>
            <a:srgbClr val="3F8D3E">
              <a:alpha val="84705"/>
            </a:srgbClr>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291" name="Google Shape;291;p42"/>
          <p:cNvSpPr/>
          <p:nvPr/>
        </p:nvSpPr>
        <p:spPr>
          <a:xfrm>
            <a:off x="7391400" y="5577101"/>
            <a:ext cx="4353559" cy="898836"/>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None/>
            </a:pPr>
            <a:r>
              <a:rPr b="1" i="0" lang="en-US" sz="1800" u="none" cap="none" strike="noStrike">
                <a:solidFill>
                  <a:srgbClr val="FFFFFF"/>
                </a:solidFill>
                <a:latin typeface="Calibri"/>
                <a:ea typeface="Calibri"/>
                <a:cs typeface="Calibri"/>
                <a:sym typeface="Calibri"/>
              </a:rPr>
              <a:t>Wreaths Across America has new and expanding Military and Veterans Outreach program.</a:t>
            </a:r>
            <a:endParaRPr/>
          </a:p>
        </p:txBody>
      </p:sp>
      <p:sp>
        <p:nvSpPr>
          <p:cNvPr id="292" name="Google Shape;292;p42"/>
          <p:cNvSpPr/>
          <p:nvPr/>
        </p:nvSpPr>
        <p:spPr>
          <a:xfrm>
            <a:off x="7048897" y="4441294"/>
            <a:ext cx="5140326" cy="910035"/>
          </a:xfrm>
          <a:custGeom>
            <a:rect b="b" l="l" r="r" t="t"/>
            <a:pathLst>
              <a:path extrusionOk="0" h="21600" w="21600">
                <a:moveTo>
                  <a:pt x="10800" y="0"/>
                </a:moveTo>
                <a:cubicBezTo>
                  <a:pt x="10148" y="0"/>
                  <a:pt x="9496" y="1405"/>
                  <a:pt x="8998" y="4215"/>
                </a:cubicBezTo>
                <a:cubicBezTo>
                  <a:pt x="8319" y="8049"/>
                  <a:pt x="8105" y="13511"/>
                  <a:pt x="8352" y="18378"/>
                </a:cubicBezTo>
                <a:lnTo>
                  <a:pt x="0" y="18378"/>
                </a:lnTo>
                <a:lnTo>
                  <a:pt x="0" y="21600"/>
                </a:lnTo>
                <a:lnTo>
                  <a:pt x="9314" y="21600"/>
                </a:lnTo>
                <a:cubicBezTo>
                  <a:pt x="8657" y="17202"/>
                  <a:pt x="8694" y="10625"/>
                  <a:pt x="9427" y="6481"/>
                </a:cubicBezTo>
                <a:cubicBezTo>
                  <a:pt x="9814" y="4295"/>
                  <a:pt x="10322" y="3203"/>
                  <a:pt x="10829" y="3203"/>
                </a:cubicBezTo>
                <a:cubicBezTo>
                  <a:pt x="11336" y="3203"/>
                  <a:pt x="11843" y="4295"/>
                  <a:pt x="12230" y="6481"/>
                </a:cubicBezTo>
                <a:cubicBezTo>
                  <a:pt x="12964" y="10625"/>
                  <a:pt x="13001" y="17202"/>
                  <a:pt x="12343" y="21600"/>
                </a:cubicBezTo>
                <a:lnTo>
                  <a:pt x="21600" y="21600"/>
                </a:lnTo>
                <a:lnTo>
                  <a:pt x="21600" y="18378"/>
                </a:lnTo>
                <a:lnTo>
                  <a:pt x="13248" y="18378"/>
                </a:lnTo>
                <a:cubicBezTo>
                  <a:pt x="13495" y="13511"/>
                  <a:pt x="13281" y="8049"/>
                  <a:pt x="12602" y="4215"/>
                </a:cubicBezTo>
                <a:cubicBezTo>
                  <a:pt x="12104" y="1405"/>
                  <a:pt x="11452" y="0"/>
                  <a:pt x="10800" y="0"/>
                </a:cubicBezTo>
                <a:close/>
              </a:path>
            </a:pathLst>
          </a:custGeom>
          <a:solidFill>
            <a:srgbClr val="212830">
              <a:alpha val="60000"/>
            </a:srgbClr>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3"/>
          <p:cNvSpPr txBox="1"/>
          <p:nvPr>
            <p:ph idx="12" type="sldNum"/>
          </p:nvPr>
        </p:nvSpPr>
        <p:spPr>
          <a:xfrm>
            <a:off x="9334137" y="6547283"/>
            <a:ext cx="2743200" cy="280728"/>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
        <p:nvSpPr>
          <p:cNvPr id="298" name="Google Shape;298;p43"/>
          <p:cNvSpPr txBox="1"/>
          <p:nvPr>
            <p:ph idx="1" type="body"/>
          </p:nvPr>
        </p:nvSpPr>
        <p:spPr>
          <a:xfrm>
            <a:off x="296863" y="234950"/>
            <a:ext cx="11728450" cy="102124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70"/>
              <a:buNone/>
            </a:pPr>
            <a:r>
              <a:rPr lang="en-US" sz="3870"/>
              <a:t>Teach the next generation about the value of freedom…</a:t>
            </a:r>
            <a:endParaRPr sz="3870"/>
          </a:p>
        </p:txBody>
      </p:sp>
      <p:sp>
        <p:nvSpPr>
          <p:cNvPr id="299" name="Google Shape;299;p43"/>
          <p:cNvSpPr/>
          <p:nvPr/>
        </p:nvSpPr>
        <p:spPr>
          <a:xfrm>
            <a:off x="6877050" y="1979337"/>
            <a:ext cx="5010149" cy="193899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1800" u="none" cap="none" strike="noStrike">
                <a:solidFill>
                  <a:schemeClr val="dk1"/>
                </a:solidFill>
                <a:latin typeface="Calibri"/>
                <a:ea typeface="Calibri"/>
                <a:cs typeface="Calibri"/>
                <a:sym typeface="Calibri"/>
              </a:rPr>
              <a:t>WAA is committed to teaching younger generations about the value of their freedoms and the importance of honoring those who sacrificed so much to protect those freedoms. We offer learning tools, interactive-media projects and opportunities for schools, 4-H clubs, Scouts and other youth groups to participate in our efforts. </a:t>
            </a:r>
            <a:endParaRPr/>
          </a:p>
        </p:txBody>
      </p:sp>
      <p:sp>
        <p:nvSpPr>
          <p:cNvPr id="300" name="Google Shape;300;p43"/>
          <p:cNvSpPr/>
          <p:nvPr/>
        </p:nvSpPr>
        <p:spPr>
          <a:xfrm>
            <a:off x="6877050" y="4403221"/>
            <a:ext cx="5010149" cy="193899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1800" u="none" cap="none" strike="noStrike">
                <a:solidFill>
                  <a:schemeClr val="dk1"/>
                </a:solidFill>
                <a:latin typeface="Calibri"/>
                <a:ea typeface="Calibri"/>
                <a:cs typeface="Calibri"/>
                <a:sym typeface="Calibri"/>
              </a:rPr>
              <a:t>The Mobile Education Exhibit is a traveling classroom on wheels designed to inspire and educate all about the mission and those who lives have been impacted by it. The goal of the Wreaths Across America Education Exhibit is to bring local communities and our military together with education, stories and interactive connections. </a:t>
            </a:r>
            <a:endParaRPr/>
          </a:p>
        </p:txBody>
      </p:sp>
      <p:sp>
        <p:nvSpPr>
          <p:cNvPr id="301" name="Google Shape;301;p43"/>
          <p:cNvSpPr/>
          <p:nvPr/>
        </p:nvSpPr>
        <p:spPr>
          <a:xfrm>
            <a:off x="6087194" y="4309075"/>
            <a:ext cx="296466" cy="429759"/>
          </a:xfrm>
          <a:custGeom>
            <a:rect b="b" l="l" r="r" t="t"/>
            <a:pathLst>
              <a:path extrusionOk="0" h="21598" w="21479">
                <a:moveTo>
                  <a:pt x="10325" y="1"/>
                </a:moveTo>
                <a:cubicBezTo>
                  <a:pt x="10114" y="3"/>
                  <a:pt x="9901" y="32"/>
                  <a:pt x="9703" y="88"/>
                </a:cubicBezTo>
                <a:lnTo>
                  <a:pt x="3359" y="1869"/>
                </a:lnTo>
                <a:lnTo>
                  <a:pt x="2238" y="1869"/>
                </a:lnTo>
                <a:cubicBezTo>
                  <a:pt x="1960" y="1869"/>
                  <a:pt x="1738" y="2016"/>
                  <a:pt x="1738" y="2200"/>
                </a:cubicBezTo>
                <a:lnTo>
                  <a:pt x="1738" y="3458"/>
                </a:lnTo>
                <a:cubicBezTo>
                  <a:pt x="1595" y="3546"/>
                  <a:pt x="1502" y="3666"/>
                  <a:pt x="1502" y="3807"/>
                </a:cubicBezTo>
                <a:cubicBezTo>
                  <a:pt x="1502" y="3994"/>
                  <a:pt x="1673" y="4155"/>
                  <a:pt x="1908" y="4237"/>
                </a:cubicBezTo>
                <a:cubicBezTo>
                  <a:pt x="1673" y="4590"/>
                  <a:pt x="1502" y="5201"/>
                  <a:pt x="1502" y="5389"/>
                </a:cubicBezTo>
                <a:cubicBezTo>
                  <a:pt x="1502" y="5659"/>
                  <a:pt x="1840" y="5657"/>
                  <a:pt x="2247" y="5657"/>
                </a:cubicBezTo>
                <a:cubicBezTo>
                  <a:pt x="2655" y="5657"/>
                  <a:pt x="2982" y="5659"/>
                  <a:pt x="2982" y="5389"/>
                </a:cubicBezTo>
                <a:cubicBezTo>
                  <a:pt x="2982" y="5201"/>
                  <a:pt x="2823" y="4590"/>
                  <a:pt x="2586" y="4237"/>
                </a:cubicBezTo>
                <a:cubicBezTo>
                  <a:pt x="2821" y="4155"/>
                  <a:pt x="2982" y="3994"/>
                  <a:pt x="2982" y="3807"/>
                </a:cubicBezTo>
                <a:cubicBezTo>
                  <a:pt x="2982" y="3665"/>
                  <a:pt x="2894" y="3540"/>
                  <a:pt x="2747" y="3452"/>
                </a:cubicBezTo>
                <a:lnTo>
                  <a:pt x="2747" y="2530"/>
                </a:lnTo>
                <a:lnTo>
                  <a:pt x="10353" y="2530"/>
                </a:lnTo>
                <a:cubicBezTo>
                  <a:pt x="10531" y="2530"/>
                  <a:pt x="10683" y="2630"/>
                  <a:pt x="10683" y="2748"/>
                </a:cubicBezTo>
                <a:lnTo>
                  <a:pt x="10683" y="2754"/>
                </a:lnTo>
                <a:cubicBezTo>
                  <a:pt x="10683" y="2876"/>
                  <a:pt x="10529" y="2972"/>
                  <a:pt x="10344" y="2972"/>
                </a:cubicBezTo>
                <a:lnTo>
                  <a:pt x="4104" y="2972"/>
                </a:lnTo>
                <a:cubicBezTo>
                  <a:pt x="4040" y="2972"/>
                  <a:pt x="3983" y="3005"/>
                  <a:pt x="3972" y="3047"/>
                </a:cubicBezTo>
                <a:cubicBezTo>
                  <a:pt x="3959" y="3088"/>
                  <a:pt x="3996" y="3125"/>
                  <a:pt x="4057" y="3140"/>
                </a:cubicBezTo>
                <a:lnTo>
                  <a:pt x="11070" y="4990"/>
                </a:lnTo>
                <a:cubicBezTo>
                  <a:pt x="11495" y="5099"/>
                  <a:pt x="11976" y="5088"/>
                  <a:pt x="12389" y="4959"/>
                </a:cubicBezTo>
                <a:lnTo>
                  <a:pt x="19148" y="2854"/>
                </a:lnTo>
                <a:cubicBezTo>
                  <a:pt x="19365" y="2786"/>
                  <a:pt x="19497" y="2638"/>
                  <a:pt x="19487" y="2480"/>
                </a:cubicBezTo>
                <a:cubicBezTo>
                  <a:pt x="19478" y="2321"/>
                  <a:pt x="19326" y="2181"/>
                  <a:pt x="19101" y="2125"/>
                </a:cubicBezTo>
                <a:lnTo>
                  <a:pt x="10947" y="69"/>
                </a:lnTo>
                <a:cubicBezTo>
                  <a:pt x="10747" y="18"/>
                  <a:pt x="10536" y="-2"/>
                  <a:pt x="10325" y="1"/>
                </a:cubicBezTo>
                <a:close/>
                <a:moveTo>
                  <a:pt x="4443" y="3987"/>
                </a:moveTo>
                <a:cubicBezTo>
                  <a:pt x="4242" y="4477"/>
                  <a:pt x="4125" y="5014"/>
                  <a:pt x="4047" y="5582"/>
                </a:cubicBezTo>
                <a:cubicBezTo>
                  <a:pt x="3067" y="5694"/>
                  <a:pt x="2510" y="6191"/>
                  <a:pt x="2775" y="7214"/>
                </a:cubicBezTo>
                <a:cubicBezTo>
                  <a:pt x="2998" y="8081"/>
                  <a:pt x="3618" y="8800"/>
                  <a:pt x="4735" y="8865"/>
                </a:cubicBezTo>
                <a:cubicBezTo>
                  <a:pt x="5832" y="10739"/>
                  <a:pt x="7897" y="11974"/>
                  <a:pt x="10551" y="11974"/>
                </a:cubicBezTo>
                <a:cubicBezTo>
                  <a:pt x="13085" y="11974"/>
                  <a:pt x="15284" y="10786"/>
                  <a:pt x="16367" y="8865"/>
                </a:cubicBezTo>
                <a:cubicBezTo>
                  <a:pt x="17506" y="8795"/>
                  <a:pt x="18096" y="8071"/>
                  <a:pt x="18318" y="7214"/>
                </a:cubicBezTo>
                <a:cubicBezTo>
                  <a:pt x="18583" y="6191"/>
                  <a:pt x="18035" y="5694"/>
                  <a:pt x="17055" y="5582"/>
                </a:cubicBezTo>
                <a:cubicBezTo>
                  <a:pt x="16990" y="5115"/>
                  <a:pt x="16897" y="4666"/>
                  <a:pt x="16754" y="4249"/>
                </a:cubicBezTo>
                <a:lnTo>
                  <a:pt x="15792" y="4548"/>
                </a:lnTo>
                <a:lnTo>
                  <a:pt x="12455" y="5588"/>
                </a:lnTo>
                <a:cubicBezTo>
                  <a:pt x="11937" y="5749"/>
                  <a:pt x="11348" y="5763"/>
                  <a:pt x="10815" y="5626"/>
                </a:cubicBezTo>
                <a:lnTo>
                  <a:pt x="5574" y="4274"/>
                </a:lnTo>
                <a:lnTo>
                  <a:pt x="4443" y="3987"/>
                </a:lnTo>
                <a:close/>
                <a:moveTo>
                  <a:pt x="15349" y="5800"/>
                </a:moveTo>
                <a:cubicBezTo>
                  <a:pt x="15393" y="6028"/>
                  <a:pt x="15407" y="6272"/>
                  <a:pt x="15387" y="6542"/>
                </a:cubicBezTo>
                <a:cubicBezTo>
                  <a:pt x="15209" y="9011"/>
                  <a:pt x="13199" y="10753"/>
                  <a:pt x="10551" y="10753"/>
                </a:cubicBezTo>
                <a:cubicBezTo>
                  <a:pt x="8056" y="10753"/>
                  <a:pt x="6195" y="9249"/>
                  <a:pt x="5819" y="7146"/>
                </a:cubicBezTo>
                <a:cubicBezTo>
                  <a:pt x="5728" y="6636"/>
                  <a:pt x="5721" y="6194"/>
                  <a:pt x="5782" y="5806"/>
                </a:cubicBezTo>
                <a:cubicBezTo>
                  <a:pt x="7040" y="6199"/>
                  <a:pt x="8716" y="6442"/>
                  <a:pt x="10561" y="6442"/>
                </a:cubicBezTo>
                <a:cubicBezTo>
                  <a:pt x="12413" y="6442"/>
                  <a:pt x="14090" y="6196"/>
                  <a:pt x="15349" y="5800"/>
                </a:cubicBezTo>
                <a:close/>
                <a:moveTo>
                  <a:pt x="5358" y="10765"/>
                </a:moveTo>
                <a:cubicBezTo>
                  <a:pt x="4880" y="10956"/>
                  <a:pt x="4389" y="11192"/>
                  <a:pt x="3915" y="11488"/>
                </a:cubicBezTo>
                <a:lnTo>
                  <a:pt x="10042" y="21586"/>
                </a:lnTo>
                <a:cubicBezTo>
                  <a:pt x="10280" y="21591"/>
                  <a:pt x="10525" y="21598"/>
                  <a:pt x="10768" y="21598"/>
                </a:cubicBezTo>
                <a:cubicBezTo>
                  <a:pt x="10982" y="21598"/>
                  <a:pt x="11184" y="21596"/>
                  <a:pt x="11390" y="21592"/>
                </a:cubicBezTo>
                <a:lnTo>
                  <a:pt x="17517" y="11488"/>
                </a:lnTo>
                <a:cubicBezTo>
                  <a:pt x="17048" y="11195"/>
                  <a:pt x="16563" y="10956"/>
                  <a:pt x="16084" y="10765"/>
                </a:cubicBezTo>
                <a:lnTo>
                  <a:pt x="10721" y="19517"/>
                </a:lnTo>
                <a:lnTo>
                  <a:pt x="5358" y="10765"/>
                </a:lnTo>
                <a:close/>
                <a:moveTo>
                  <a:pt x="3312" y="11961"/>
                </a:moveTo>
                <a:cubicBezTo>
                  <a:pt x="1648" y="13254"/>
                  <a:pt x="258" y="15337"/>
                  <a:pt x="4" y="18589"/>
                </a:cubicBezTo>
                <a:cubicBezTo>
                  <a:pt x="-60" y="19403"/>
                  <a:pt x="768" y="20099"/>
                  <a:pt x="1851" y="20147"/>
                </a:cubicBezTo>
                <a:cubicBezTo>
                  <a:pt x="1890" y="20149"/>
                  <a:pt x="3972" y="20221"/>
                  <a:pt x="3972" y="20221"/>
                </a:cubicBezTo>
                <a:cubicBezTo>
                  <a:pt x="5001" y="20995"/>
                  <a:pt x="6894" y="21387"/>
                  <a:pt x="9109" y="21517"/>
                </a:cubicBezTo>
                <a:lnTo>
                  <a:pt x="3312" y="11961"/>
                </a:lnTo>
                <a:close/>
                <a:moveTo>
                  <a:pt x="18168" y="11961"/>
                </a:moveTo>
                <a:lnTo>
                  <a:pt x="12361" y="21523"/>
                </a:lnTo>
                <a:cubicBezTo>
                  <a:pt x="14690" y="21387"/>
                  <a:pt x="16503" y="20952"/>
                  <a:pt x="17508" y="20221"/>
                </a:cubicBezTo>
                <a:cubicBezTo>
                  <a:pt x="17508" y="20221"/>
                  <a:pt x="19589" y="20155"/>
                  <a:pt x="19629" y="20153"/>
                </a:cubicBezTo>
                <a:cubicBezTo>
                  <a:pt x="20712" y="20105"/>
                  <a:pt x="21540" y="19408"/>
                  <a:pt x="21476" y="18595"/>
                </a:cubicBezTo>
                <a:cubicBezTo>
                  <a:pt x="21223" y="15350"/>
                  <a:pt x="19843" y="13260"/>
                  <a:pt x="18168" y="11961"/>
                </a:cubicBezTo>
                <a:close/>
              </a:path>
            </a:pathLst>
          </a:custGeom>
          <a:solidFill>
            <a:srgbClr val="1E4273"/>
          </a:solidFill>
          <a:ln>
            <a:noFill/>
          </a:ln>
        </p:spPr>
        <p:txBody>
          <a:bodyPr anchorCtr="0" anchor="ctr" bIns="19050" lIns="19050" spcFirstLastPara="1" rIns="19050" wrap="square" tIns="19050">
            <a:noAutofit/>
          </a:bodyPr>
          <a:lstStyle/>
          <a:p>
            <a:pPr indent="0" lvl="0" marL="0" marR="0" rtl="0" algn="l">
              <a:spcBef>
                <a:spcPts val="0"/>
              </a:spcBef>
              <a:spcAft>
                <a:spcPts val="0"/>
              </a:spcAft>
              <a:buNone/>
            </a:pPr>
            <a:r>
              <a:t/>
            </a:r>
            <a:endParaRPr b="0" i="0" sz="1500" u="none" cap="none" strike="noStrike">
              <a:solidFill>
                <a:schemeClr val="dk1"/>
              </a:solidFill>
              <a:latin typeface="Calibri"/>
              <a:ea typeface="Calibri"/>
              <a:cs typeface="Calibri"/>
              <a:sym typeface="Calibri"/>
            </a:endParaRPr>
          </a:p>
        </p:txBody>
      </p:sp>
      <p:sp>
        <p:nvSpPr>
          <p:cNvPr id="302" name="Google Shape;302;p43"/>
          <p:cNvSpPr/>
          <p:nvPr/>
        </p:nvSpPr>
        <p:spPr>
          <a:xfrm>
            <a:off x="6049641" y="2210265"/>
            <a:ext cx="372119" cy="398343"/>
          </a:xfrm>
          <a:custGeom>
            <a:rect b="b" l="l" r="r" t="t"/>
            <a:pathLst>
              <a:path extrusionOk="0" h="21596" w="21600">
                <a:moveTo>
                  <a:pt x="4335" y="0"/>
                </a:moveTo>
                <a:cubicBezTo>
                  <a:pt x="1867" y="0"/>
                  <a:pt x="0" y="2257"/>
                  <a:pt x="0" y="4546"/>
                </a:cubicBezTo>
                <a:cubicBezTo>
                  <a:pt x="0" y="5777"/>
                  <a:pt x="424" y="6934"/>
                  <a:pt x="1294" y="7810"/>
                </a:cubicBezTo>
                <a:cubicBezTo>
                  <a:pt x="1546" y="8063"/>
                  <a:pt x="1856" y="8206"/>
                  <a:pt x="2215" y="8206"/>
                </a:cubicBezTo>
                <a:lnTo>
                  <a:pt x="3931" y="8206"/>
                </a:lnTo>
                <a:cubicBezTo>
                  <a:pt x="3938" y="8218"/>
                  <a:pt x="4249" y="9722"/>
                  <a:pt x="1262" y="13772"/>
                </a:cubicBezTo>
                <a:cubicBezTo>
                  <a:pt x="1262" y="13772"/>
                  <a:pt x="0" y="15306"/>
                  <a:pt x="0" y="17247"/>
                </a:cubicBezTo>
                <a:cubicBezTo>
                  <a:pt x="0" y="19598"/>
                  <a:pt x="1438" y="21382"/>
                  <a:pt x="3729" y="21595"/>
                </a:cubicBezTo>
                <a:cubicBezTo>
                  <a:pt x="3767" y="21600"/>
                  <a:pt x="16264" y="21576"/>
                  <a:pt x="16747" y="21576"/>
                </a:cubicBezTo>
                <a:cubicBezTo>
                  <a:pt x="19230" y="21576"/>
                  <a:pt x="21600" y="19756"/>
                  <a:pt x="21600" y="17247"/>
                </a:cubicBezTo>
                <a:cubicBezTo>
                  <a:pt x="21600" y="16486"/>
                  <a:pt x="21396" y="15720"/>
                  <a:pt x="21019" y="15034"/>
                </a:cubicBezTo>
                <a:cubicBezTo>
                  <a:pt x="20782" y="14604"/>
                  <a:pt x="20335" y="14333"/>
                  <a:pt x="19846" y="14333"/>
                </a:cubicBezTo>
                <a:lnTo>
                  <a:pt x="16628" y="14333"/>
                </a:lnTo>
                <a:cubicBezTo>
                  <a:pt x="18139" y="12776"/>
                  <a:pt x="21600" y="9024"/>
                  <a:pt x="21600" y="4546"/>
                </a:cubicBezTo>
                <a:cubicBezTo>
                  <a:pt x="21600" y="2040"/>
                  <a:pt x="19584" y="0"/>
                  <a:pt x="17101" y="0"/>
                </a:cubicBezTo>
                <a:lnTo>
                  <a:pt x="4335" y="0"/>
                </a:lnTo>
                <a:close/>
                <a:moveTo>
                  <a:pt x="4247" y="1052"/>
                </a:moveTo>
                <a:lnTo>
                  <a:pt x="14804" y="1052"/>
                </a:lnTo>
                <a:cubicBezTo>
                  <a:pt x="13810" y="1755"/>
                  <a:pt x="13138" y="2918"/>
                  <a:pt x="13138" y="4234"/>
                </a:cubicBezTo>
                <a:cubicBezTo>
                  <a:pt x="13138" y="5094"/>
                  <a:pt x="13357" y="6175"/>
                  <a:pt x="13763" y="7065"/>
                </a:cubicBezTo>
                <a:cubicBezTo>
                  <a:pt x="13763" y="7065"/>
                  <a:pt x="2070" y="7071"/>
                  <a:pt x="2070" y="7071"/>
                </a:cubicBezTo>
                <a:cubicBezTo>
                  <a:pt x="2070" y="7071"/>
                  <a:pt x="1121" y="6122"/>
                  <a:pt x="1148" y="4234"/>
                </a:cubicBezTo>
                <a:cubicBezTo>
                  <a:pt x="1174" y="2528"/>
                  <a:pt x="2630" y="1052"/>
                  <a:pt x="4247" y="1052"/>
                </a:cubicBezTo>
                <a:close/>
                <a:moveTo>
                  <a:pt x="17435" y="1313"/>
                </a:moveTo>
                <a:cubicBezTo>
                  <a:pt x="19207" y="1313"/>
                  <a:pt x="20600" y="2789"/>
                  <a:pt x="20521" y="4546"/>
                </a:cubicBezTo>
                <a:cubicBezTo>
                  <a:pt x="20301" y="9447"/>
                  <a:pt x="15170" y="14065"/>
                  <a:pt x="15170" y="14065"/>
                </a:cubicBezTo>
                <a:cubicBezTo>
                  <a:pt x="14150" y="14938"/>
                  <a:pt x="13447" y="15932"/>
                  <a:pt x="13447" y="17247"/>
                </a:cubicBezTo>
                <a:cubicBezTo>
                  <a:pt x="13447" y="18580"/>
                  <a:pt x="14192" y="19760"/>
                  <a:pt x="15208" y="20460"/>
                </a:cubicBezTo>
                <a:cubicBezTo>
                  <a:pt x="15208" y="20460"/>
                  <a:pt x="3938" y="20460"/>
                  <a:pt x="3938" y="20460"/>
                </a:cubicBezTo>
                <a:cubicBezTo>
                  <a:pt x="2339" y="20311"/>
                  <a:pt x="1079" y="18905"/>
                  <a:pt x="1079" y="17247"/>
                </a:cubicBezTo>
                <a:cubicBezTo>
                  <a:pt x="1079" y="16377"/>
                  <a:pt x="1404" y="15569"/>
                  <a:pt x="1931" y="14754"/>
                </a:cubicBezTo>
                <a:cubicBezTo>
                  <a:pt x="2979" y="13258"/>
                  <a:pt x="4881" y="10902"/>
                  <a:pt x="5137" y="8219"/>
                </a:cubicBezTo>
                <a:lnTo>
                  <a:pt x="14659" y="8206"/>
                </a:lnTo>
                <a:cubicBezTo>
                  <a:pt x="15424" y="8206"/>
                  <a:pt x="15343" y="7775"/>
                  <a:pt x="15271" y="7638"/>
                </a:cubicBezTo>
                <a:cubicBezTo>
                  <a:pt x="15199" y="7502"/>
                  <a:pt x="15112" y="7332"/>
                  <a:pt x="15018" y="7128"/>
                </a:cubicBezTo>
                <a:cubicBezTo>
                  <a:pt x="14056" y="5514"/>
                  <a:pt x="13607" y="1313"/>
                  <a:pt x="17435" y="1313"/>
                </a:cubicBezTo>
                <a:close/>
                <a:moveTo>
                  <a:pt x="6500" y="9997"/>
                </a:moveTo>
                <a:cubicBezTo>
                  <a:pt x="6500" y="9997"/>
                  <a:pt x="5856" y="11451"/>
                  <a:pt x="5856" y="11451"/>
                </a:cubicBezTo>
                <a:lnTo>
                  <a:pt x="14457" y="11451"/>
                </a:lnTo>
                <a:lnTo>
                  <a:pt x="15138" y="9997"/>
                </a:lnTo>
                <a:lnTo>
                  <a:pt x="6500" y="9997"/>
                </a:lnTo>
                <a:close/>
                <a:moveTo>
                  <a:pt x="5225" y="13058"/>
                </a:moveTo>
                <a:cubicBezTo>
                  <a:pt x="5225" y="13058"/>
                  <a:pt x="4442" y="14512"/>
                  <a:pt x="4442" y="14512"/>
                </a:cubicBezTo>
                <a:lnTo>
                  <a:pt x="13075" y="14512"/>
                </a:lnTo>
                <a:lnTo>
                  <a:pt x="13763" y="13058"/>
                </a:lnTo>
                <a:lnTo>
                  <a:pt x="5225" y="13058"/>
                </a:lnTo>
                <a:close/>
                <a:moveTo>
                  <a:pt x="15542" y="15551"/>
                </a:moveTo>
                <a:lnTo>
                  <a:pt x="20067" y="15557"/>
                </a:lnTo>
                <a:cubicBezTo>
                  <a:pt x="20973" y="16661"/>
                  <a:pt x="20494" y="20205"/>
                  <a:pt x="17460" y="20205"/>
                </a:cubicBezTo>
                <a:cubicBezTo>
                  <a:pt x="15561" y="20205"/>
                  <a:pt x="13633" y="17369"/>
                  <a:pt x="15542" y="15551"/>
                </a:cubicBezTo>
                <a:close/>
                <a:moveTo>
                  <a:pt x="3679" y="16118"/>
                </a:moveTo>
                <a:cubicBezTo>
                  <a:pt x="3679" y="16118"/>
                  <a:pt x="2827" y="17572"/>
                  <a:pt x="2827" y="17572"/>
                </a:cubicBezTo>
                <a:lnTo>
                  <a:pt x="11687" y="17572"/>
                </a:lnTo>
                <a:lnTo>
                  <a:pt x="12337" y="16118"/>
                </a:lnTo>
                <a:lnTo>
                  <a:pt x="3679" y="16118"/>
                </a:lnTo>
                <a:close/>
              </a:path>
            </a:pathLst>
          </a:custGeom>
          <a:solidFill>
            <a:srgbClr val="3F8D3E"/>
          </a:solidFill>
          <a:ln>
            <a:noFill/>
          </a:ln>
        </p:spPr>
        <p:txBody>
          <a:bodyPr anchorCtr="0" anchor="ctr" bIns="19050" lIns="19050" spcFirstLastPara="1" rIns="19050" wrap="square" tIns="19050">
            <a:noAutofit/>
          </a:bodyPr>
          <a:lstStyle/>
          <a:p>
            <a:pPr indent="0" lvl="0" marL="0" marR="0" rtl="0" algn="l">
              <a:spcBef>
                <a:spcPts val="0"/>
              </a:spcBef>
              <a:spcAft>
                <a:spcPts val="0"/>
              </a:spcAft>
              <a:buNone/>
            </a:pPr>
            <a:r>
              <a:t/>
            </a:r>
            <a:endParaRPr b="0" i="0" sz="1500" u="none" cap="none" strike="noStrike">
              <a:solidFill>
                <a:schemeClr val="dk1"/>
              </a:solidFill>
              <a:latin typeface="Calibri"/>
              <a:ea typeface="Calibri"/>
              <a:cs typeface="Calibri"/>
              <a:sym typeface="Calibri"/>
            </a:endParaRPr>
          </a:p>
        </p:txBody>
      </p:sp>
      <p:sp>
        <p:nvSpPr>
          <p:cNvPr id="303" name="Google Shape;303;p43"/>
          <p:cNvSpPr/>
          <p:nvPr/>
        </p:nvSpPr>
        <p:spPr>
          <a:xfrm>
            <a:off x="5865385" y="2060305"/>
            <a:ext cx="849738" cy="659378"/>
          </a:xfrm>
          <a:custGeom>
            <a:rect b="b" l="l" r="r" t="t"/>
            <a:pathLst>
              <a:path extrusionOk="0" h="21600" w="21600">
                <a:moveTo>
                  <a:pt x="0" y="0"/>
                </a:moveTo>
                <a:lnTo>
                  <a:pt x="19562" y="0"/>
                </a:lnTo>
                <a:lnTo>
                  <a:pt x="19562" y="9509"/>
                </a:lnTo>
                <a:lnTo>
                  <a:pt x="21600" y="10751"/>
                </a:lnTo>
                <a:lnTo>
                  <a:pt x="19573" y="11782"/>
                </a:lnTo>
                <a:lnTo>
                  <a:pt x="19573" y="21600"/>
                </a:lnTo>
                <a:lnTo>
                  <a:pt x="243" y="21600"/>
                </a:lnTo>
              </a:path>
            </a:pathLst>
          </a:custGeom>
          <a:noFill/>
          <a:ln cap="flat" cmpd="sng" w="76200">
            <a:solidFill>
              <a:srgbClr val="3F8D3E"/>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304" name="Google Shape;304;p43"/>
          <p:cNvSpPr/>
          <p:nvPr/>
        </p:nvSpPr>
        <p:spPr>
          <a:xfrm>
            <a:off x="5865385" y="4202162"/>
            <a:ext cx="849739" cy="659378"/>
          </a:xfrm>
          <a:custGeom>
            <a:rect b="b" l="l" r="r" t="t"/>
            <a:pathLst>
              <a:path extrusionOk="0" h="21600" w="21600">
                <a:moveTo>
                  <a:pt x="0" y="0"/>
                </a:moveTo>
                <a:lnTo>
                  <a:pt x="19562" y="0"/>
                </a:lnTo>
                <a:lnTo>
                  <a:pt x="19562" y="9509"/>
                </a:lnTo>
                <a:lnTo>
                  <a:pt x="21600" y="10751"/>
                </a:lnTo>
                <a:lnTo>
                  <a:pt x="19573" y="11782"/>
                </a:lnTo>
                <a:lnTo>
                  <a:pt x="19573" y="21600"/>
                </a:lnTo>
                <a:lnTo>
                  <a:pt x="243" y="21600"/>
                </a:lnTo>
              </a:path>
            </a:pathLst>
          </a:custGeom>
          <a:noFill/>
          <a:ln cap="flat" cmpd="sng" w="76200">
            <a:solidFill>
              <a:srgbClr val="1E4273"/>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305" name="Google Shape;305;p43"/>
          <p:cNvSpPr/>
          <p:nvPr/>
        </p:nvSpPr>
        <p:spPr>
          <a:xfrm>
            <a:off x="442837" y="1257615"/>
            <a:ext cx="2688941" cy="53553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94923"/>
              </a:buClr>
              <a:buSzPts val="3200"/>
              <a:buFont typeface="Arial"/>
              <a:buNone/>
            </a:pPr>
            <a:r>
              <a:rPr b="1" i="0" lang="en-US" sz="3200" u="none" cap="none" strike="noStrike">
                <a:solidFill>
                  <a:srgbClr val="294923"/>
                </a:solidFill>
                <a:latin typeface="Calibri"/>
                <a:ea typeface="Calibri"/>
                <a:cs typeface="Calibri"/>
                <a:sym typeface="Calibri"/>
              </a:rPr>
              <a:t>How We Teach</a:t>
            </a:r>
            <a:endParaRPr/>
          </a:p>
        </p:txBody>
      </p:sp>
      <p:pic>
        <p:nvPicPr>
          <p:cNvPr id="306" name="Google Shape;306;p43"/>
          <p:cNvPicPr preferRelativeResize="0"/>
          <p:nvPr/>
        </p:nvPicPr>
        <p:blipFill rotWithShape="1">
          <a:blip r:embed="rId3">
            <a:alphaModFix/>
          </a:blip>
          <a:srcRect b="0" l="7010" r="0" t="0"/>
          <a:stretch/>
        </p:blipFill>
        <p:spPr>
          <a:xfrm>
            <a:off x="511175" y="1907560"/>
            <a:ext cx="5354203" cy="4318339"/>
          </a:xfrm>
          <a:prstGeom prst="rect">
            <a:avLst/>
          </a:prstGeom>
          <a:noFill/>
          <a:ln>
            <a:noFill/>
          </a:ln>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4"/>
          <p:cNvSpPr/>
          <p:nvPr/>
        </p:nvSpPr>
        <p:spPr>
          <a:xfrm>
            <a:off x="-11983" y="-8118"/>
            <a:ext cx="12215967" cy="1304029"/>
          </a:xfrm>
          <a:prstGeom prst="rect">
            <a:avLst/>
          </a:prstGeom>
          <a:solidFill>
            <a:srgbClr val="212830"/>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312" name="Google Shape;312;p44"/>
          <p:cNvSpPr txBox="1"/>
          <p:nvPr>
            <p:ph idx="1" type="body"/>
          </p:nvPr>
        </p:nvSpPr>
        <p:spPr>
          <a:xfrm>
            <a:off x="296863" y="234950"/>
            <a:ext cx="11728450" cy="10212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None/>
            </a:pPr>
            <a:r>
              <a:rPr lang="en-US">
                <a:solidFill>
                  <a:schemeClr val="lt1"/>
                </a:solidFill>
              </a:rPr>
              <a:t>Growth by Region</a:t>
            </a:r>
            <a:endParaRPr/>
          </a:p>
        </p:txBody>
      </p:sp>
      <p:sp>
        <p:nvSpPr>
          <p:cNvPr id="313" name="Google Shape;313;p44"/>
          <p:cNvSpPr txBox="1"/>
          <p:nvPr>
            <p:ph idx="4294967295" type="sldNum"/>
          </p:nvPr>
        </p:nvSpPr>
        <p:spPr>
          <a:xfrm>
            <a:off x="11942763" y="6578600"/>
            <a:ext cx="249237" cy="203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14" name="Google Shape;314;p44"/>
          <p:cNvSpPr/>
          <p:nvPr/>
        </p:nvSpPr>
        <p:spPr>
          <a:xfrm>
            <a:off x="711200" y="1770708"/>
            <a:ext cx="3494977" cy="952501"/>
          </a:xfrm>
          <a:prstGeom prst="rect">
            <a:avLst/>
          </a:prstGeom>
          <a:solidFill>
            <a:srgbClr val="3F8D3E"/>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US" sz="2400">
                <a:solidFill>
                  <a:srgbClr val="FFFFFF"/>
                </a:solidFill>
                <a:latin typeface="Calibri"/>
                <a:ea typeface="Calibri"/>
                <a:cs typeface="Calibri"/>
                <a:sym typeface="Calibri"/>
              </a:rPr>
              <a:t>6,717</a:t>
            </a:r>
            <a:r>
              <a:rPr b="1" i="0" lang="en-US" sz="2400" u="none" cap="none" strike="noStrike">
                <a:solidFill>
                  <a:srgbClr val="FFFFFF"/>
                </a:solidFill>
                <a:latin typeface="Calibri"/>
                <a:ea typeface="Calibri"/>
                <a:cs typeface="Calibri"/>
                <a:sym typeface="Calibri"/>
              </a:rPr>
              <a:t>+ local sponsorship groups </a:t>
            </a:r>
            <a:endParaRPr b="1" i="0" sz="2400" u="none" cap="none" strike="noStrike">
              <a:solidFill>
                <a:schemeClr val="dk1"/>
              </a:solidFill>
              <a:latin typeface="Calibri"/>
              <a:ea typeface="Calibri"/>
              <a:cs typeface="Calibri"/>
              <a:sym typeface="Calibri"/>
            </a:endParaRPr>
          </a:p>
        </p:txBody>
      </p:sp>
      <p:sp>
        <p:nvSpPr>
          <p:cNvPr id="315" name="Google Shape;315;p44"/>
          <p:cNvSpPr/>
          <p:nvPr/>
        </p:nvSpPr>
        <p:spPr>
          <a:xfrm>
            <a:off x="711200" y="2873181"/>
            <a:ext cx="3494977" cy="952501"/>
          </a:xfrm>
          <a:prstGeom prst="rect">
            <a:avLst/>
          </a:prstGeom>
          <a:solidFill>
            <a:srgbClr val="1E4273"/>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i="0" lang="en-US" sz="2400" u="none" cap="none" strike="noStrike">
                <a:solidFill>
                  <a:srgbClr val="FFFFFF"/>
                </a:solidFill>
                <a:latin typeface="Calibri"/>
                <a:ea typeface="Calibri"/>
                <a:cs typeface="Calibri"/>
                <a:sym typeface="Calibri"/>
              </a:rPr>
              <a:t>in all 50 states</a:t>
            </a:r>
            <a:endParaRPr b="1" i="0" sz="2400" u="none" cap="none" strike="noStrike">
              <a:solidFill>
                <a:schemeClr val="dk1"/>
              </a:solidFill>
              <a:latin typeface="Calibri"/>
              <a:ea typeface="Calibri"/>
              <a:cs typeface="Calibri"/>
              <a:sym typeface="Calibri"/>
            </a:endParaRPr>
          </a:p>
        </p:txBody>
      </p:sp>
      <p:sp>
        <p:nvSpPr>
          <p:cNvPr id="316" name="Google Shape;316;p44"/>
          <p:cNvSpPr/>
          <p:nvPr/>
        </p:nvSpPr>
        <p:spPr>
          <a:xfrm>
            <a:off x="711200" y="3975653"/>
            <a:ext cx="3494977" cy="952501"/>
          </a:xfrm>
          <a:prstGeom prst="rect">
            <a:avLst/>
          </a:prstGeom>
          <a:solidFill>
            <a:schemeClr val="accent3"/>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US" sz="2400">
                <a:solidFill>
                  <a:srgbClr val="FFFFFF"/>
                </a:solidFill>
                <a:latin typeface="Calibri"/>
                <a:ea typeface="Calibri"/>
                <a:cs typeface="Calibri"/>
                <a:sym typeface="Calibri"/>
              </a:rPr>
              <a:t>4,224</a:t>
            </a:r>
            <a:r>
              <a:rPr b="1" i="0" lang="en-US" sz="2400" u="none" cap="none" strike="noStrike">
                <a:solidFill>
                  <a:srgbClr val="FFFFFF"/>
                </a:solidFill>
                <a:latin typeface="Calibri"/>
                <a:ea typeface="Calibri"/>
                <a:cs typeface="Calibri"/>
                <a:sym typeface="Calibri"/>
              </a:rPr>
              <a:t>+ participating locations</a:t>
            </a:r>
            <a:endParaRPr b="1" i="0" sz="2400" u="none" cap="none" strike="noStrike">
              <a:solidFill>
                <a:schemeClr val="dk1"/>
              </a:solidFill>
              <a:latin typeface="Calibri"/>
              <a:ea typeface="Calibri"/>
              <a:cs typeface="Calibri"/>
              <a:sym typeface="Calibri"/>
            </a:endParaRPr>
          </a:p>
        </p:txBody>
      </p:sp>
      <p:sp>
        <p:nvSpPr>
          <p:cNvPr id="317" name="Google Shape;317;p44"/>
          <p:cNvSpPr/>
          <p:nvPr/>
        </p:nvSpPr>
        <p:spPr>
          <a:xfrm>
            <a:off x="711200" y="5078125"/>
            <a:ext cx="3494977" cy="952501"/>
          </a:xfrm>
          <a:prstGeom prst="rect">
            <a:avLst/>
          </a:prstGeom>
          <a:solidFill>
            <a:srgbClr val="D2232A"/>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i="0" lang="en-US" sz="2400" u="none" cap="none" strike="noStrike">
                <a:solidFill>
                  <a:srgbClr val="FFFFFF"/>
                </a:solidFill>
                <a:latin typeface="Calibri"/>
                <a:ea typeface="Calibri"/>
                <a:cs typeface="Calibri"/>
                <a:sym typeface="Calibri"/>
              </a:rPr>
              <a:t>in addition to Arlington National Cemetery</a:t>
            </a:r>
            <a:endParaRPr b="1" i="0" sz="2400" u="none" cap="none" strike="noStrike">
              <a:solidFill>
                <a:schemeClr val="dk1"/>
              </a:solidFill>
              <a:latin typeface="Calibri"/>
              <a:ea typeface="Calibri"/>
              <a:cs typeface="Calibri"/>
              <a:sym typeface="Calibri"/>
            </a:endParaRPr>
          </a:p>
        </p:txBody>
      </p:sp>
      <p:grpSp>
        <p:nvGrpSpPr>
          <p:cNvPr id="318" name="Google Shape;318;p44"/>
          <p:cNvGrpSpPr/>
          <p:nvPr/>
        </p:nvGrpSpPr>
        <p:grpSpPr>
          <a:xfrm>
            <a:off x="5795828" y="638175"/>
            <a:ext cx="5596071" cy="5581650"/>
            <a:chOff x="634219" y="1064226"/>
            <a:chExt cx="2264091" cy="2273410"/>
          </a:xfrm>
        </p:grpSpPr>
        <p:sp>
          <p:nvSpPr>
            <p:cNvPr id="319" name="Google Shape;319;p44"/>
            <p:cNvSpPr/>
            <p:nvPr/>
          </p:nvSpPr>
          <p:spPr>
            <a:xfrm>
              <a:off x="634219" y="1073545"/>
              <a:ext cx="2264091" cy="2264091"/>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cap="flat" cmpd="sng" w="28575">
              <a:solidFill>
                <a:schemeClr val="dk2"/>
              </a:solidFill>
              <a:prstDash val="solid"/>
              <a:miter lim="400000"/>
              <a:headEnd len="sm" w="sm" type="none"/>
              <a:tailEnd len="sm" w="sm" type="none"/>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7200" u="none" cap="none" strike="noStrike">
                <a:solidFill>
                  <a:schemeClr val="dk1"/>
                </a:solidFill>
                <a:latin typeface="Calibri"/>
                <a:ea typeface="Calibri"/>
                <a:cs typeface="Calibri"/>
                <a:sym typeface="Calibri"/>
              </a:endParaRPr>
            </a:p>
          </p:txBody>
        </p:sp>
        <p:sp>
          <p:nvSpPr>
            <p:cNvPr id="320" name="Google Shape;320;p44"/>
            <p:cNvSpPr/>
            <p:nvPr/>
          </p:nvSpPr>
          <p:spPr>
            <a:xfrm>
              <a:off x="1020839" y="1064226"/>
              <a:ext cx="1868192" cy="1040298"/>
            </a:xfrm>
            <a:custGeom>
              <a:rect b="b" l="l" r="r" t="t"/>
              <a:pathLst>
                <a:path extrusionOk="0" h="21511" w="21599">
                  <a:moveTo>
                    <a:pt x="6974" y="3251"/>
                  </a:moveTo>
                  <a:lnTo>
                    <a:pt x="6917" y="3349"/>
                  </a:lnTo>
                  <a:lnTo>
                    <a:pt x="6827" y="3350"/>
                  </a:lnTo>
                  <a:lnTo>
                    <a:pt x="6604" y="3534"/>
                  </a:lnTo>
                  <a:lnTo>
                    <a:pt x="6516" y="3506"/>
                  </a:lnTo>
                  <a:lnTo>
                    <a:pt x="6316" y="3666"/>
                  </a:lnTo>
                  <a:lnTo>
                    <a:pt x="6388" y="3748"/>
                  </a:lnTo>
                  <a:lnTo>
                    <a:pt x="6349" y="3897"/>
                  </a:lnTo>
                  <a:lnTo>
                    <a:pt x="6191" y="3956"/>
                  </a:lnTo>
                  <a:lnTo>
                    <a:pt x="6079" y="4058"/>
                  </a:lnTo>
                  <a:lnTo>
                    <a:pt x="5935" y="4082"/>
                  </a:lnTo>
                  <a:lnTo>
                    <a:pt x="5832" y="3953"/>
                  </a:lnTo>
                  <a:lnTo>
                    <a:pt x="5592" y="3895"/>
                  </a:lnTo>
                  <a:lnTo>
                    <a:pt x="5538" y="3965"/>
                  </a:lnTo>
                  <a:lnTo>
                    <a:pt x="5643" y="4107"/>
                  </a:lnTo>
                  <a:lnTo>
                    <a:pt x="5491" y="4212"/>
                  </a:lnTo>
                  <a:lnTo>
                    <a:pt x="5425" y="4373"/>
                  </a:lnTo>
                  <a:lnTo>
                    <a:pt x="5289" y="4561"/>
                  </a:lnTo>
                  <a:lnTo>
                    <a:pt x="5483" y="4605"/>
                  </a:lnTo>
                  <a:lnTo>
                    <a:pt x="5424" y="4718"/>
                  </a:lnTo>
                  <a:lnTo>
                    <a:pt x="5441" y="4859"/>
                  </a:lnTo>
                  <a:lnTo>
                    <a:pt x="5284" y="5054"/>
                  </a:lnTo>
                  <a:lnTo>
                    <a:pt x="5134" y="5348"/>
                  </a:lnTo>
                  <a:lnTo>
                    <a:pt x="5011" y="5415"/>
                  </a:lnTo>
                  <a:lnTo>
                    <a:pt x="4819" y="5473"/>
                  </a:lnTo>
                  <a:lnTo>
                    <a:pt x="4729" y="5579"/>
                  </a:lnTo>
                  <a:lnTo>
                    <a:pt x="4698" y="5763"/>
                  </a:lnTo>
                  <a:lnTo>
                    <a:pt x="4640" y="6049"/>
                  </a:lnTo>
                  <a:lnTo>
                    <a:pt x="4594" y="6214"/>
                  </a:lnTo>
                  <a:lnTo>
                    <a:pt x="4511" y="6355"/>
                  </a:lnTo>
                  <a:lnTo>
                    <a:pt x="4335" y="6402"/>
                  </a:lnTo>
                  <a:lnTo>
                    <a:pt x="4158" y="6496"/>
                  </a:lnTo>
                  <a:lnTo>
                    <a:pt x="4121" y="6731"/>
                  </a:lnTo>
                  <a:lnTo>
                    <a:pt x="4130" y="6918"/>
                  </a:lnTo>
                  <a:lnTo>
                    <a:pt x="4130" y="7106"/>
                  </a:lnTo>
                  <a:lnTo>
                    <a:pt x="4209" y="7153"/>
                  </a:lnTo>
                  <a:lnTo>
                    <a:pt x="4222" y="7294"/>
                  </a:lnTo>
                  <a:lnTo>
                    <a:pt x="4143" y="7373"/>
                  </a:lnTo>
                  <a:lnTo>
                    <a:pt x="4058" y="7373"/>
                  </a:lnTo>
                  <a:lnTo>
                    <a:pt x="4013" y="7501"/>
                  </a:lnTo>
                  <a:lnTo>
                    <a:pt x="4138" y="7589"/>
                  </a:lnTo>
                  <a:lnTo>
                    <a:pt x="4206" y="7523"/>
                  </a:lnTo>
                  <a:lnTo>
                    <a:pt x="4233" y="7687"/>
                  </a:lnTo>
                  <a:lnTo>
                    <a:pt x="4180" y="7866"/>
                  </a:lnTo>
                  <a:lnTo>
                    <a:pt x="4163" y="8053"/>
                  </a:lnTo>
                  <a:lnTo>
                    <a:pt x="4125" y="8305"/>
                  </a:lnTo>
                  <a:lnTo>
                    <a:pt x="4029" y="8541"/>
                  </a:lnTo>
                  <a:lnTo>
                    <a:pt x="3985" y="8685"/>
                  </a:lnTo>
                  <a:lnTo>
                    <a:pt x="3904" y="8905"/>
                  </a:lnTo>
                  <a:lnTo>
                    <a:pt x="3852" y="9140"/>
                  </a:lnTo>
                  <a:lnTo>
                    <a:pt x="3785" y="9331"/>
                  </a:lnTo>
                  <a:lnTo>
                    <a:pt x="3684" y="9449"/>
                  </a:lnTo>
                  <a:lnTo>
                    <a:pt x="3703" y="9593"/>
                  </a:lnTo>
                  <a:lnTo>
                    <a:pt x="3763" y="9804"/>
                  </a:lnTo>
                  <a:lnTo>
                    <a:pt x="3728" y="9961"/>
                  </a:lnTo>
                  <a:lnTo>
                    <a:pt x="3652" y="10090"/>
                  </a:lnTo>
                  <a:lnTo>
                    <a:pt x="3612" y="10294"/>
                  </a:lnTo>
                  <a:lnTo>
                    <a:pt x="3509" y="10317"/>
                  </a:lnTo>
                  <a:lnTo>
                    <a:pt x="3433" y="10306"/>
                  </a:lnTo>
                  <a:lnTo>
                    <a:pt x="3341" y="10180"/>
                  </a:lnTo>
                  <a:lnTo>
                    <a:pt x="3205" y="10239"/>
                  </a:lnTo>
                  <a:lnTo>
                    <a:pt x="3156" y="10321"/>
                  </a:lnTo>
                  <a:lnTo>
                    <a:pt x="3101" y="10211"/>
                  </a:lnTo>
                  <a:lnTo>
                    <a:pt x="3114" y="10027"/>
                  </a:lnTo>
                  <a:lnTo>
                    <a:pt x="3134" y="9895"/>
                  </a:lnTo>
                  <a:lnTo>
                    <a:pt x="3226" y="9711"/>
                  </a:lnTo>
                  <a:lnTo>
                    <a:pt x="3312" y="9617"/>
                  </a:lnTo>
                  <a:lnTo>
                    <a:pt x="3305" y="9492"/>
                  </a:lnTo>
                  <a:lnTo>
                    <a:pt x="3233" y="9289"/>
                  </a:lnTo>
                  <a:lnTo>
                    <a:pt x="3345" y="9214"/>
                  </a:lnTo>
                  <a:lnTo>
                    <a:pt x="3376" y="9053"/>
                  </a:lnTo>
                  <a:lnTo>
                    <a:pt x="3149" y="9260"/>
                  </a:lnTo>
                  <a:lnTo>
                    <a:pt x="3057" y="9190"/>
                  </a:lnTo>
                  <a:lnTo>
                    <a:pt x="2937" y="9072"/>
                  </a:lnTo>
                  <a:lnTo>
                    <a:pt x="2846" y="9272"/>
                  </a:lnTo>
                  <a:lnTo>
                    <a:pt x="2739" y="9402"/>
                  </a:lnTo>
                  <a:lnTo>
                    <a:pt x="2627" y="9539"/>
                  </a:lnTo>
                  <a:lnTo>
                    <a:pt x="2528" y="9539"/>
                  </a:lnTo>
                  <a:lnTo>
                    <a:pt x="2527" y="9402"/>
                  </a:lnTo>
                  <a:lnTo>
                    <a:pt x="2600" y="9273"/>
                  </a:lnTo>
                  <a:lnTo>
                    <a:pt x="2481" y="9029"/>
                  </a:lnTo>
                  <a:lnTo>
                    <a:pt x="2357" y="8831"/>
                  </a:lnTo>
                  <a:lnTo>
                    <a:pt x="2187" y="8576"/>
                  </a:lnTo>
                  <a:lnTo>
                    <a:pt x="2036" y="8658"/>
                  </a:lnTo>
                  <a:lnTo>
                    <a:pt x="2072" y="8493"/>
                  </a:lnTo>
                  <a:lnTo>
                    <a:pt x="2195" y="8270"/>
                  </a:lnTo>
                  <a:lnTo>
                    <a:pt x="2215" y="8039"/>
                  </a:lnTo>
                  <a:lnTo>
                    <a:pt x="2070" y="7991"/>
                  </a:lnTo>
                  <a:lnTo>
                    <a:pt x="2108" y="7828"/>
                  </a:lnTo>
                  <a:lnTo>
                    <a:pt x="2147" y="7527"/>
                  </a:lnTo>
                  <a:lnTo>
                    <a:pt x="2031" y="7598"/>
                  </a:lnTo>
                  <a:lnTo>
                    <a:pt x="1922" y="7527"/>
                  </a:lnTo>
                  <a:lnTo>
                    <a:pt x="1832" y="7657"/>
                  </a:lnTo>
                  <a:lnTo>
                    <a:pt x="1743" y="7786"/>
                  </a:lnTo>
                  <a:lnTo>
                    <a:pt x="1586" y="7876"/>
                  </a:lnTo>
                  <a:lnTo>
                    <a:pt x="1447" y="7969"/>
                  </a:lnTo>
                  <a:lnTo>
                    <a:pt x="1408" y="7863"/>
                  </a:lnTo>
                  <a:lnTo>
                    <a:pt x="1488" y="7747"/>
                  </a:lnTo>
                  <a:lnTo>
                    <a:pt x="1324" y="7782"/>
                  </a:lnTo>
                  <a:lnTo>
                    <a:pt x="1278" y="7896"/>
                  </a:lnTo>
                  <a:lnTo>
                    <a:pt x="1208" y="7955"/>
                  </a:lnTo>
                  <a:lnTo>
                    <a:pt x="1196" y="7791"/>
                  </a:lnTo>
                  <a:lnTo>
                    <a:pt x="1158" y="7674"/>
                  </a:lnTo>
                  <a:lnTo>
                    <a:pt x="1040" y="7720"/>
                  </a:lnTo>
                  <a:cubicBezTo>
                    <a:pt x="1028" y="7727"/>
                    <a:pt x="1016" y="7735"/>
                    <a:pt x="1005" y="7742"/>
                  </a:cubicBezTo>
                  <a:cubicBezTo>
                    <a:pt x="993" y="7749"/>
                    <a:pt x="981" y="7756"/>
                    <a:pt x="970" y="7763"/>
                  </a:cubicBezTo>
                  <a:lnTo>
                    <a:pt x="889" y="7639"/>
                  </a:lnTo>
                  <a:lnTo>
                    <a:pt x="759" y="7615"/>
                  </a:lnTo>
                  <a:lnTo>
                    <a:pt x="613" y="7348"/>
                  </a:lnTo>
                  <a:lnTo>
                    <a:pt x="685" y="7239"/>
                  </a:lnTo>
                  <a:lnTo>
                    <a:pt x="801" y="7263"/>
                  </a:lnTo>
                  <a:lnTo>
                    <a:pt x="818" y="7415"/>
                  </a:lnTo>
                  <a:lnTo>
                    <a:pt x="963" y="7254"/>
                  </a:lnTo>
                  <a:lnTo>
                    <a:pt x="1171" y="7066"/>
                  </a:lnTo>
                  <a:lnTo>
                    <a:pt x="1360" y="6964"/>
                  </a:lnTo>
                  <a:lnTo>
                    <a:pt x="1640" y="6779"/>
                  </a:lnTo>
                  <a:lnTo>
                    <a:pt x="1824" y="6697"/>
                  </a:lnTo>
                  <a:lnTo>
                    <a:pt x="1965" y="6776"/>
                  </a:lnTo>
                  <a:lnTo>
                    <a:pt x="2035" y="6806"/>
                  </a:lnTo>
                  <a:lnTo>
                    <a:pt x="1962" y="6970"/>
                  </a:lnTo>
                  <a:lnTo>
                    <a:pt x="2059" y="7060"/>
                  </a:lnTo>
                  <a:lnTo>
                    <a:pt x="2201" y="7154"/>
                  </a:lnTo>
                  <a:lnTo>
                    <a:pt x="2279" y="7259"/>
                  </a:lnTo>
                  <a:lnTo>
                    <a:pt x="2349" y="7380"/>
                  </a:lnTo>
                  <a:lnTo>
                    <a:pt x="2402" y="7486"/>
                  </a:lnTo>
                  <a:lnTo>
                    <a:pt x="2588" y="7427"/>
                  </a:lnTo>
                  <a:lnTo>
                    <a:pt x="2704" y="7392"/>
                  </a:lnTo>
                  <a:lnTo>
                    <a:pt x="2477" y="7353"/>
                  </a:lnTo>
                  <a:lnTo>
                    <a:pt x="2507" y="7224"/>
                  </a:lnTo>
                  <a:lnTo>
                    <a:pt x="2385" y="7111"/>
                  </a:lnTo>
                  <a:lnTo>
                    <a:pt x="2457" y="7001"/>
                  </a:lnTo>
                  <a:lnTo>
                    <a:pt x="2568" y="6884"/>
                  </a:lnTo>
                  <a:lnTo>
                    <a:pt x="2663" y="6782"/>
                  </a:lnTo>
                  <a:lnTo>
                    <a:pt x="2688" y="6638"/>
                  </a:lnTo>
                  <a:lnTo>
                    <a:pt x="2465" y="6293"/>
                  </a:lnTo>
                  <a:lnTo>
                    <a:pt x="2378" y="6333"/>
                  </a:lnTo>
                  <a:lnTo>
                    <a:pt x="2288" y="6439"/>
                  </a:lnTo>
                  <a:lnTo>
                    <a:pt x="2244" y="6334"/>
                  </a:lnTo>
                  <a:lnTo>
                    <a:pt x="2308" y="6154"/>
                  </a:lnTo>
                  <a:lnTo>
                    <a:pt x="2391" y="5828"/>
                  </a:lnTo>
                  <a:lnTo>
                    <a:pt x="2470" y="5946"/>
                  </a:lnTo>
                  <a:lnTo>
                    <a:pt x="2621" y="5667"/>
                  </a:lnTo>
                  <a:lnTo>
                    <a:pt x="2588" y="5538"/>
                  </a:lnTo>
                  <a:lnTo>
                    <a:pt x="2700" y="5236"/>
                  </a:lnTo>
                  <a:lnTo>
                    <a:pt x="2713" y="5107"/>
                  </a:lnTo>
                  <a:lnTo>
                    <a:pt x="2827" y="4916"/>
                  </a:lnTo>
                  <a:lnTo>
                    <a:pt x="2906" y="4653"/>
                  </a:lnTo>
                  <a:lnTo>
                    <a:pt x="2834" y="4528"/>
                  </a:lnTo>
                  <a:lnTo>
                    <a:pt x="2781" y="4435"/>
                  </a:lnTo>
                  <a:lnTo>
                    <a:pt x="2770" y="4225"/>
                  </a:lnTo>
                  <a:lnTo>
                    <a:pt x="2744" y="4021"/>
                  </a:lnTo>
                  <a:lnTo>
                    <a:pt x="2681" y="3962"/>
                  </a:lnTo>
                  <a:lnTo>
                    <a:pt x="2668" y="4165"/>
                  </a:lnTo>
                  <a:lnTo>
                    <a:pt x="2493" y="4247"/>
                  </a:lnTo>
                  <a:lnTo>
                    <a:pt x="2390" y="4259"/>
                  </a:lnTo>
                  <a:lnTo>
                    <a:pt x="2383" y="4388"/>
                  </a:lnTo>
                  <a:lnTo>
                    <a:pt x="2138" y="4670"/>
                  </a:lnTo>
                  <a:lnTo>
                    <a:pt x="2017" y="4784"/>
                  </a:lnTo>
                  <a:lnTo>
                    <a:pt x="2021" y="4928"/>
                  </a:lnTo>
                  <a:lnTo>
                    <a:pt x="2181" y="4928"/>
                  </a:lnTo>
                  <a:lnTo>
                    <a:pt x="2089" y="5051"/>
                  </a:lnTo>
                  <a:lnTo>
                    <a:pt x="1763" y="5172"/>
                  </a:lnTo>
                  <a:lnTo>
                    <a:pt x="1494" y="5367"/>
                  </a:lnTo>
                  <a:lnTo>
                    <a:pt x="1139" y="5673"/>
                  </a:lnTo>
                  <a:lnTo>
                    <a:pt x="1065" y="5619"/>
                  </a:lnTo>
                  <a:lnTo>
                    <a:pt x="1229" y="5493"/>
                  </a:lnTo>
                  <a:lnTo>
                    <a:pt x="1218" y="5329"/>
                  </a:lnTo>
                  <a:lnTo>
                    <a:pt x="1102" y="5458"/>
                  </a:lnTo>
                  <a:lnTo>
                    <a:pt x="951" y="5646"/>
                  </a:lnTo>
                  <a:lnTo>
                    <a:pt x="854" y="5952"/>
                  </a:lnTo>
                  <a:lnTo>
                    <a:pt x="668" y="6179"/>
                  </a:lnTo>
                  <a:lnTo>
                    <a:pt x="513" y="6351"/>
                  </a:lnTo>
                  <a:lnTo>
                    <a:pt x="357" y="6492"/>
                  </a:lnTo>
                  <a:lnTo>
                    <a:pt x="370" y="6645"/>
                  </a:lnTo>
                  <a:lnTo>
                    <a:pt x="328" y="6754"/>
                  </a:lnTo>
                  <a:lnTo>
                    <a:pt x="404" y="6918"/>
                  </a:lnTo>
                  <a:lnTo>
                    <a:pt x="341" y="7041"/>
                  </a:lnTo>
                  <a:lnTo>
                    <a:pt x="468" y="7096"/>
                  </a:lnTo>
                  <a:lnTo>
                    <a:pt x="435" y="7233"/>
                  </a:lnTo>
                  <a:lnTo>
                    <a:pt x="586" y="7126"/>
                  </a:lnTo>
                  <a:lnTo>
                    <a:pt x="490" y="7354"/>
                  </a:lnTo>
                  <a:lnTo>
                    <a:pt x="325" y="7154"/>
                  </a:lnTo>
                  <a:lnTo>
                    <a:pt x="301" y="6908"/>
                  </a:lnTo>
                  <a:lnTo>
                    <a:pt x="265" y="6667"/>
                  </a:lnTo>
                  <a:lnTo>
                    <a:pt x="0" y="6160"/>
                  </a:lnTo>
                  <a:cubicBezTo>
                    <a:pt x="607" y="5114"/>
                    <a:pt x="1274" y="4187"/>
                    <a:pt x="1990" y="3393"/>
                  </a:cubicBezTo>
                  <a:cubicBezTo>
                    <a:pt x="2818" y="2477"/>
                    <a:pt x="3705" y="1746"/>
                    <a:pt x="4632" y="1216"/>
                  </a:cubicBezTo>
                  <a:cubicBezTo>
                    <a:pt x="5586" y="636"/>
                    <a:pt x="6574" y="259"/>
                    <a:pt x="7577" y="95"/>
                  </a:cubicBezTo>
                  <a:cubicBezTo>
                    <a:pt x="8699" y="-89"/>
                    <a:pt x="9831" y="-6"/>
                    <a:pt x="10941" y="343"/>
                  </a:cubicBezTo>
                  <a:cubicBezTo>
                    <a:pt x="11759" y="594"/>
                    <a:pt x="12562" y="990"/>
                    <a:pt x="13336" y="1526"/>
                  </a:cubicBezTo>
                  <a:cubicBezTo>
                    <a:pt x="14083" y="2044"/>
                    <a:pt x="14800" y="2689"/>
                    <a:pt x="15478" y="3453"/>
                  </a:cubicBezTo>
                  <a:cubicBezTo>
                    <a:pt x="16137" y="4153"/>
                    <a:pt x="16753" y="4972"/>
                    <a:pt x="17319" y="5896"/>
                  </a:cubicBezTo>
                  <a:cubicBezTo>
                    <a:pt x="17855" y="6774"/>
                    <a:pt x="18343" y="7742"/>
                    <a:pt x="18774" y="8788"/>
                  </a:cubicBezTo>
                  <a:cubicBezTo>
                    <a:pt x="19246" y="9774"/>
                    <a:pt x="19668" y="10832"/>
                    <a:pt x="20036" y="11950"/>
                  </a:cubicBezTo>
                  <a:cubicBezTo>
                    <a:pt x="20392" y="13028"/>
                    <a:pt x="20696" y="14158"/>
                    <a:pt x="20945" y="15328"/>
                  </a:cubicBezTo>
                  <a:cubicBezTo>
                    <a:pt x="21172" y="16358"/>
                    <a:pt x="21341" y="17425"/>
                    <a:pt x="21451" y="18514"/>
                  </a:cubicBezTo>
                  <a:cubicBezTo>
                    <a:pt x="21551" y="19503"/>
                    <a:pt x="21600" y="20506"/>
                    <a:pt x="21599" y="21511"/>
                  </a:cubicBezTo>
                  <a:lnTo>
                    <a:pt x="21410" y="21296"/>
                  </a:lnTo>
                  <a:lnTo>
                    <a:pt x="21242" y="21132"/>
                  </a:lnTo>
                  <a:lnTo>
                    <a:pt x="21183" y="20971"/>
                  </a:lnTo>
                  <a:lnTo>
                    <a:pt x="21111" y="20701"/>
                  </a:lnTo>
                  <a:lnTo>
                    <a:pt x="21071" y="20595"/>
                  </a:lnTo>
                  <a:lnTo>
                    <a:pt x="20935" y="20474"/>
                  </a:lnTo>
                  <a:cubicBezTo>
                    <a:pt x="20910" y="20403"/>
                    <a:pt x="20893" y="20325"/>
                    <a:pt x="20885" y="20242"/>
                  </a:cubicBezTo>
                  <a:cubicBezTo>
                    <a:pt x="20878" y="20163"/>
                    <a:pt x="20879" y="20083"/>
                    <a:pt x="20878" y="20003"/>
                  </a:cubicBezTo>
                  <a:cubicBezTo>
                    <a:pt x="20878" y="19887"/>
                    <a:pt x="20873" y="19772"/>
                    <a:pt x="20865" y="19657"/>
                  </a:cubicBezTo>
                  <a:lnTo>
                    <a:pt x="20806" y="19224"/>
                  </a:lnTo>
                  <a:lnTo>
                    <a:pt x="20613" y="18374"/>
                  </a:lnTo>
                  <a:lnTo>
                    <a:pt x="20532" y="17853"/>
                  </a:lnTo>
                  <a:lnTo>
                    <a:pt x="20495" y="17531"/>
                  </a:lnTo>
                  <a:lnTo>
                    <a:pt x="20451" y="17300"/>
                  </a:lnTo>
                  <a:lnTo>
                    <a:pt x="20465" y="17039"/>
                  </a:lnTo>
                  <a:lnTo>
                    <a:pt x="20399" y="16647"/>
                  </a:lnTo>
                  <a:lnTo>
                    <a:pt x="20304" y="16145"/>
                  </a:lnTo>
                  <a:lnTo>
                    <a:pt x="20144" y="15894"/>
                  </a:lnTo>
                  <a:lnTo>
                    <a:pt x="19991" y="15416"/>
                  </a:lnTo>
                  <a:lnTo>
                    <a:pt x="19958" y="15078"/>
                  </a:lnTo>
                  <a:lnTo>
                    <a:pt x="19927" y="14823"/>
                  </a:lnTo>
                  <a:lnTo>
                    <a:pt x="19888" y="14647"/>
                  </a:lnTo>
                  <a:lnTo>
                    <a:pt x="19732" y="14102"/>
                  </a:lnTo>
                  <a:lnTo>
                    <a:pt x="19592" y="13641"/>
                  </a:lnTo>
                  <a:lnTo>
                    <a:pt x="19613" y="13386"/>
                  </a:lnTo>
                  <a:lnTo>
                    <a:pt x="19553" y="12708"/>
                  </a:lnTo>
                  <a:lnTo>
                    <a:pt x="19409" y="11711"/>
                  </a:lnTo>
                  <a:lnTo>
                    <a:pt x="19217" y="10880"/>
                  </a:lnTo>
                  <a:lnTo>
                    <a:pt x="18969" y="10276"/>
                  </a:lnTo>
                  <a:lnTo>
                    <a:pt x="18725" y="9684"/>
                  </a:lnTo>
                  <a:lnTo>
                    <a:pt x="18572" y="9272"/>
                  </a:lnTo>
                  <a:cubicBezTo>
                    <a:pt x="18530" y="9314"/>
                    <a:pt x="18481" y="9323"/>
                    <a:pt x="18436" y="9296"/>
                  </a:cubicBezTo>
                  <a:cubicBezTo>
                    <a:pt x="18372" y="9258"/>
                    <a:pt x="18326" y="9157"/>
                    <a:pt x="18319" y="9037"/>
                  </a:cubicBezTo>
                  <a:lnTo>
                    <a:pt x="18247" y="8955"/>
                  </a:lnTo>
                  <a:cubicBezTo>
                    <a:pt x="18222" y="8856"/>
                    <a:pt x="18192" y="8762"/>
                    <a:pt x="18157" y="8672"/>
                  </a:cubicBezTo>
                  <a:cubicBezTo>
                    <a:pt x="18124" y="8586"/>
                    <a:pt x="18087" y="8505"/>
                    <a:pt x="18046" y="8429"/>
                  </a:cubicBezTo>
                  <a:lnTo>
                    <a:pt x="17881" y="8472"/>
                  </a:lnTo>
                  <a:lnTo>
                    <a:pt x="17986" y="8711"/>
                  </a:lnTo>
                  <a:lnTo>
                    <a:pt x="18122" y="9040"/>
                  </a:lnTo>
                  <a:lnTo>
                    <a:pt x="18232" y="9295"/>
                  </a:lnTo>
                  <a:lnTo>
                    <a:pt x="18315" y="9523"/>
                  </a:lnTo>
                  <a:lnTo>
                    <a:pt x="18335" y="9837"/>
                  </a:lnTo>
                  <a:lnTo>
                    <a:pt x="18453" y="9994"/>
                  </a:lnTo>
                  <a:lnTo>
                    <a:pt x="18539" y="10147"/>
                  </a:lnTo>
                  <a:lnTo>
                    <a:pt x="18637" y="10335"/>
                  </a:lnTo>
                  <a:lnTo>
                    <a:pt x="18699" y="10696"/>
                  </a:lnTo>
                  <a:lnTo>
                    <a:pt x="18797" y="10856"/>
                  </a:lnTo>
                  <a:lnTo>
                    <a:pt x="18830" y="10605"/>
                  </a:lnTo>
                  <a:lnTo>
                    <a:pt x="18784" y="10311"/>
                  </a:lnTo>
                  <a:lnTo>
                    <a:pt x="18893" y="10444"/>
                  </a:lnTo>
                  <a:lnTo>
                    <a:pt x="18887" y="10702"/>
                  </a:lnTo>
                  <a:lnTo>
                    <a:pt x="18882" y="10938"/>
                  </a:lnTo>
                  <a:lnTo>
                    <a:pt x="18797" y="11008"/>
                  </a:lnTo>
                  <a:lnTo>
                    <a:pt x="18867" y="11235"/>
                  </a:lnTo>
                  <a:lnTo>
                    <a:pt x="18959" y="11501"/>
                  </a:lnTo>
                  <a:lnTo>
                    <a:pt x="19062" y="11501"/>
                  </a:lnTo>
                  <a:lnTo>
                    <a:pt x="19128" y="11783"/>
                  </a:lnTo>
                  <a:lnTo>
                    <a:pt x="19194" y="12022"/>
                  </a:lnTo>
                  <a:lnTo>
                    <a:pt x="19299" y="12258"/>
                  </a:lnTo>
                  <a:lnTo>
                    <a:pt x="19391" y="12481"/>
                  </a:lnTo>
                  <a:lnTo>
                    <a:pt x="19404" y="12645"/>
                  </a:lnTo>
                  <a:lnTo>
                    <a:pt x="19437" y="12770"/>
                  </a:lnTo>
                  <a:lnTo>
                    <a:pt x="19457" y="12985"/>
                  </a:lnTo>
                  <a:lnTo>
                    <a:pt x="19490" y="13181"/>
                  </a:lnTo>
                  <a:lnTo>
                    <a:pt x="19527" y="13396"/>
                  </a:lnTo>
                  <a:lnTo>
                    <a:pt x="19535" y="13690"/>
                  </a:lnTo>
                  <a:lnTo>
                    <a:pt x="19450" y="13613"/>
                  </a:lnTo>
                  <a:lnTo>
                    <a:pt x="19418" y="13938"/>
                  </a:lnTo>
                  <a:cubicBezTo>
                    <a:pt x="19416" y="13965"/>
                    <a:pt x="19414" y="13992"/>
                    <a:pt x="19412" y="14019"/>
                  </a:cubicBezTo>
                  <a:cubicBezTo>
                    <a:pt x="19411" y="14046"/>
                    <a:pt x="19409" y="14073"/>
                    <a:pt x="19407" y="14099"/>
                  </a:cubicBezTo>
                  <a:lnTo>
                    <a:pt x="19324" y="13888"/>
                  </a:lnTo>
                  <a:lnTo>
                    <a:pt x="19256" y="13900"/>
                  </a:lnTo>
                  <a:cubicBezTo>
                    <a:pt x="19229" y="13884"/>
                    <a:pt x="19204" y="13860"/>
                    <a:pt x="19182" y="13830"/>
                  </a:cubicBezTo>
                  <a:cubicBezTo>
                    <a:pt x="19144" y="13778"/>
                    <a:pt x="19115" y="13709"/>
                    <a:pt x="19099" y="13630"/>
                  </a:cubicBezTo>
                  <a:cubicBezTo>
                    <a:pt x="19074" y="13571"/>
                    <a:pt x="19048" y="13514"/>
                    <a:pt x="19022" y="13457"/>
                  </a:cubicBezTo>
                  <a:cubicBezTo>
                    <a:pt x="18987" y="13383"/>
                    <a:pt x="18951" y="13309"/>
                    <a:pt x="18914" y="13238"/>
                  </a:cubicBezTo>
                  <a:cubicBezTo>
                    <a:pt x="18890" y="13189"/>
                    <a:pt x="18863" y="13141"/>
                    <a:pt x="18836" y="13097"/>
                  </a:cubicBezTo>
                  <a:cubicBezTo>
                    <a:pt x="18804" y="13046"/>
                    <a:pt x="18770" y="12999"/>
                    <a:pt x="18735" y="12957"/>
                  </a:cubicBezTo>
                  <a:lnTo>
                    <a:pt x="18607" y="12862"/>
                  </a:lnTo>
                  <a:lnTo>
                    <a:pt x="18537" y="12655"/>
                  </a:lnTo>
                  <a:lnTo>
                    <a:pt x="18485" y="12443"/>
                  </a:lnTo>
                  <a:lnTo>
                    <a:pt x="18485" y="12232"/>
                  </a:lnTo>
                  <a:lnTo>
                    <a:pt x="18524" y="11844"/>
                  </a:lnTo>
                  <a:lnTo>
                    <a:pt x="18522" y="11374"/>
                  </a:lnTo>
                  <a:lnTo>
                    <a:pt x="18463" y="11103"/>
                  </a:lnTo>
                  <a:lnTo>
                    <a:pt x="18325" y="10880"/>
                  </a:lnTo>
                  <a:lnTo>
                    <a:pt x="18177" y="10554"/>
                  </a:lnTo>
                  <a:lnTo>
                    <a:pt x="18076" y="10495"/>
                  </a:lnTo>
                  <a:lnTo>
                    <a:pt x="17975" y="10495"/>
                  </a:lnTo>
                  <a:lnTo>
                    <a:pt x="17912" y="10531"/>
                  </a:lnTo>
                  <a:lnTo>
                    <a:pt x="17868" y="10778"/>
                  </a:lnTo>
                  <a:lnTo>
                    <a:pt x="17772" y="10789"/>
                  </a:lnTo>
                  <a:lnTo>
                    <a:pt x="17726" y="10624"/>
                  </a:lnTo>
                  <a:lnTo>
                    <a:pt x="17693" y="10412"/>
                  </a:lnTo>
                  <a:lnTo>
                    <a:pt x="17648" y="10178"/>
                  </a:lnTo>
                  <a:lnTo>
                    <a:pt x="17611" y="10088"/>
                  </a:lnTo>
                  <a:lnTo>
                    <a:pt x="17495" y="9991"/>
                  </a:lnTo>
                  <a:lnTo>
                    <a:pt x="17432" y="9874"/>
                  </a:lnTo>
                  <a:lnTo>
                    <a:pt x="17434" y="9725"/>
                  </a:lnTo>
                  <a:lnTo>
                    <a:pt x="17348" y="9467"/>
                  </a:lnTo>
                  <a:lnTo>
                    <a:pt x="17287" y="9251"/>
                  </a:lnTo>
                  <a:lnTo>
                    <a:pt x="17189" y="9133"/>
                  </a:lnTo>
                  <a:lnTo>
                    <a:pt x="17228" y="9309"/>
                  </a:lnTo>
                  <a:lnTo>
                    <a:pt x="17287" y="9508"/>
                  </a:lnTo>
                  <a:lnTo>
                    <a:pt x="17307" y="9659"/>
                  </a:lnTo>
                  <a:lnTo>
                    <a:pt x="17346" y="9929"/>
                  </a:lnTo>
                  <a:lnTo>
                    <a:pt x="17403" y="10239"/>
                  </a:lnTo>
                  <a:lnTo>
                    <a:pt x="17487" y="10525"/>
                  </a:lnTo>
                  <a:lnTo>
                    <a:pt x="17467" y="10678"/>
                  </a:lnTo>
                  <a:lnTo>
                    <a:pt x="17306" y="10380"/>
                  </a:lnTo>
                  <a:lnTo>
                    <a:pt x="17262" y="10267"/>
                  </a:lnTo>
                  <a:cubicBezTo>
                    <a:pt x="17251" y="10247"/>
                    <a:pt x="17241" y="10228"/>
                    <a:pt x="17230" y="10208"/>
                  </a:cubicBezTo>
                  <a:cubicBezTo>
                    <a:pt x="17219" y="10189"/>
                    <a:pt x="17208" y="10169"/>
                    <a:pt x="17197" y="10150"/>
                  </a:cubicBezTo>
                  <a:lnTo>
                    <a:pt x="17074" y="10079"/>
                  </a:lnTo>
                  <a:lnTo>
                    <a:pt x="17044" y="9958"/>
                  </a:lnTo>
                  <a:lnTo>
                    <a:pt x="16952" y="9852"/>
                  </a:lnTo>
                  <a:lnTo>
                    <a:pt x="16830" y="9710"/>
                  </a:lnTo>
                  <a:lnTo>
                    <a:pt x="16714" y="9503"/>
                  </a:lnTo>
                  <a:cubicBezTo>
                    <a:pt x="16693" y="9499"/>
                    <a:pt x="16673" y="9495"/>
                    <a:pt x="16652" y="9491"/>
                  </a:cubicBezTo>
                  <a:cubicBezTo>
                    <a:pt x="16631" y="9487"/>
                    <a:pt x="16610" y="9483"/>
                    <a:pt x="16590" y="9479"/>
                  </a:cubicBezTo>
                  <a:lnTo>
                    <a:pt x="16679" y="9690"/>
                  </a:lnTo>
                  <a:lnTo>
                    <a:pt x="16593" y="9705"/>
                  </a:lnTo>
                  <a:lnTo>
                    <a:pt x="16681" y="9850"/>
                  </a:lnTo>
                  <a:lnTo>
                    <a:pt x="16896" y="10027"/>
                  </a:lnTo>
                  <a:lnTo>
                    <a:pt x="17014" y="10234"/>
                  </a:lnTo>
                  <a:lnTo>
                    <a:pt x="17120" y="10490"/>
                  </a:lnTo>
                  <a:lnTo>
                    <a:pt x="17176" y="10650"/>
                  </a:lnTo>
                  <a:lnTo>
                    <a:pt x="17223" y="10823"/>
                  </a:lnTo>
                  <a:lnTo>
                    <a:pt x="17242" y="10963"/>
                  </a:lnTo>
                  <a:lnTo>
                    <a:pt x="17255" y="11139"/>
                  </a:lnTo>
                  <a:lnTo>
                    <a:pt x="17221" y="11277"/>
                  </a:lnTo>
                  <a:lnTo>
                    <a:pt x="17122" y="11218"/>
                  </a:lnTo>
                  <a:lnTo>
                    <a:pt x="17044" y="11065"/>
                  </a:lnTo>
                  <a:lnTo>
                    <a:pt x="16972" y="10901"/>
                  </a:lnTo>
                  <a:lnTo>
                    <a:pt x="16915" y="10869"/>
                  </a:lnTo>
                  <a:lnTo>
                    <a:pt x="16799" y="10810"/>
                  </a:lnTo>
                  <a:lnTo>
                    <a:pt x="16735" y="10569"/>
                  </a:lnTo>
                  <a:lnTo>
                    <a:pt x="16702" y="10456"/>
                  </a:lnTo>
                  <a:lnTo>
                    <a:pt x="16623" y="10338"/>
                  </a:lnTo>
                  <a:lnTo>
                    <a:pt x="16548" y="10162"/>
                  </a:lnTo>
                  <a:lnTo>
                    <a:pt x="16496" y="9985"/>
                  </a:lnTo>
                  <a:lnTo>
                    <a:pt x="16496" y="9856"/>
                  </a:lnTo>
                  <a:lnTo>
                    <a:pt x="16399" y="9684"/>
                  </a:lnTo>
                  <a:lnTo>
                    <a:pt x="16319" y="9746"/>
                  </a:lnTo>
                  <a:lnTo>
                    <a:pt x="16148" y="9582"/>
                  </a:lnTo>
                  <a:cubicBezTo>
                    <a:pt x="16168" y="9621"/>
                    <a:pt x="16188" y="9660"/>
                    <a:pt x="16208" y="9700"/>
                  </a:cubicBezTo>
                  <a:cubicBezTo>
                    <a:pt x="16228" y="9739"/>
                    <a:pt x="16248" y="9778"/>
                    <a:pt x="16268" y="9817"/>
                  </a:cubicBezTo>
                  <a:lnTo>
                    <a:pt x="16161" y="9785"/>
                  </a:lnTo>
                  <a:lnTo>
                    <a:pt x="16031" y="9605"/>
                  </a:lnTo>
                  <a:lnTo>
                    <a:pt x="15928" y="9436"/>
                  </a:lnTo>
                  <a:lnTo>
                    <a:pt x="15928" y="9271"/>
                  </a:lnTo>
                  <a:lnTo>
                    <a:pt x="16064" y="9294"/>
                  </a:lnTo>
                  <a:lnTo>
                    <a:pt x="15920" y="9071"/>
                  </a:lnTo>
                  <a:lnTo>
                    <a:pt x="15866" y="9021"/>
                  </a:lnTo>
                  <a:lnTo>
                    <a:pt x="15866" y="8880"/>
                  </a:lnTo>
                  <a:cubicBezTo>
                    <a:pt x="15853" y="8850"/>
                    <a:pt x="15840" y="8820"/>
                    <a:pt x="15827" y="8790"/>
                  </a:cubicBezTo>
                  <a:cubicBezTo>
                    <a:pt x="15814" y="8760"/>
                    <a:pt x="15802" y="8730"/>
                    <a:pt x="15789" y="8700"/>
                  </a:cubicBezTo>
                  <a:lnTo>
                    <a:pt x="15699" y="8587"/>
                  </a:lnTo>
                  <a:lnTo>
                    <a:pt x="15800" y="8465"/>
                  </a:lnTo>
                  <a:lnTo>
                    <a:pt x="15955" y="8825"/>
                  </a:lnTo>
                  <a:lnTo>
                    <a:pt x="16018" y="8926"/>
                  </a:lnTo>
                  <a:lnTo>
                    <a:pt x="16064" y="8785"/>
                  </a:lnTo>
                  <a:lnTo>
                    <a:pt x="16025" y="8621"/>
                  </a:lnTo>
                  <a:lnTo>
                    <a:pt x="16110" y="8648"/>
                  </a:lnTo>
                  <a:lnTo>
                    <a:pt x="16224" y="8926"/>
                  </a:lnTo>
                  <a:lnTo>
                    <a:pt x="16327" y="9004"/>
                  </a:lnTo>
                  <a:lnTo>
                    <a:pt x="16507" y="8902"/>
                  </a:lnTo>
                  <a:lnTo>
                    <a:pt x="16625" y="8926"/>
                  </a:lnTo>
                  <a:lnTo>
                    <a:pt x="16756" y="8993"/>
                  </a:lnTo>
                  <a:lnTo>
                    <a:pt x="16815" y="8935"/>
                  </a:lnTo>
                  <a:lnTo>
                    <a:pt x="16815" y="8794"/>
                  </a:lnTo>
                  <a:lnTo>
                    <a:pt x="16917" y="8704"/>
                  </a:lnTo>
                  <a:lnTo>
                    <a:pt x="16989" y="8868"/>
                  </a:lnTo>
                  <a:lnTo>
                    <a:pt x="17083" y="8926"/>
                  </a:lnTo>
                  <a:lnTo>
                    <a:pt x="17192" y="9012"/>
                  </a:lnTo>
                  <a:lnTo>
                    <a:pt x="17004" y="8639"/>
                  </a:lnTo>
                  <a:lnTo>
                    <a:pt x="16796" y="8294"/>
                  </a:lnTo>
                  <a:lnTo>
                    <a:pt x="16703" y="8212"/>
                  </a:lnTo>
                  <a:lnTo>
                    <a:pt x="16690" y="8028"/>
                  </a:lnTo>
                  <a:lnTo>
                    <a:pt x="16653" y="7942"/>
                  </a:lnTo>
                  <a:lnTo>
                    <a:pt x="16554" y="7699"/>
                  </a:lnTo>
                  <a:lnTo>
                    <a:pt x="16495" y="7535"/>
                  </a:lnTo>
                  <a:lnTo>
                    <a:pt x="16397" y="7441"/>
                  </a:lnTo>
                  <a:lnTo>
                    <a:pt x="16208" y="7323"/>
                  </a:lnTo>
                  <a:lnTo>
                    <a:pt x="16078" y="7281"/>
                  </a:lnTo>
                  <a:lnTo>
                    <a:pt x="15916" y="7194"/>
                  </a:lnTo>
                  <a:cubicBezTo>
                    <a:pt x="15898" y="7121"/>
                    <a:pt x="15877" y="7050"/>
                    <a:pt x="15853" y="6983"/>
                  </a:cubicBezTo>
                  <a:cubicBezTo>
                    <a:pt x="15819" y="6886"/>
                    <a:pt x="15778" y="6797"/>
                    <a:pt x="15733" y="6716"/>
                  </a:cubicBezTo>
                  <a:lnTo>
                    <a:pt x="15849" y="6650"/>
                  </a:lnTo>
                  <a:lnTo>
                    <a:pt x="15908" y="6771"/>
                  </a:lnTo>
                  <a:lnTo>
                    <a:pt x="16006" y="6865"/>
                  </a:lnTo>
                  <a:lnTo>
                    <a:pt x="16043" y="6709"/>
                  </a:lnTo>
                  <a:lnTo>
                    <a:pt x="16076" y="6580"/>
                  </a:lnTo>
                  <a:lnTo>
                    <a:pt x="16102" y="6415"/>
                  </a:lnTo>
                  <a:lnTo>
                    <a:pt x="16050" y="6289"/>
                  </a:lnTo>
                  <a:lnTo>
                    <a:pt x="15990" y="6090"/>
                  </a:lnTo>
                  <a:lnTo>
                    <a:pt x="15872" y="5960"/>
                  </a:lnTo>
                  <a:lnTo>
                    <a:pt x="15754" y="5795"/>
                  </a:lnTo>
                  <a:lnTo>
                    <a:pt x="15754" y="5678"/>
                  </a:lnTo>
                  <a:lnTo>
                    <a:pt x="15747" y="5514"/>
                  </a:lnTo>
                  <a:lnTo>
                    <a:pt x="15629" y="5350"/>
                  </a:lnTo>
                  <a:lnTo>
                    <a:pt x="15498" y="5291"/>
                  </a:lnTo>
                  <a:lnTo>
                    <a:pt x="15377" y="5244"/>
                  </a:lnTo>
                  <a:lnTo>
                    <a:pt x="15218" y="5151"/>
                  </a:lnTo>
                  <a:lnTo>
                    <a:pt x="15027" y="5057"/>
                  </a:lnTo>
                  <a:lnTo>
                    <a:pt x="14951" y="5057"/>
                  </a:lnTo>
                  <a:lnTo>
                    <a:pt x="14805" y="4924"/>
                  </a:lnTo>
                  <a:lnTo>
                    <a:pt x="14753" y="4736"/>
                  </a:lnTo>
                  <a:lnTo>
                    <a:pt x="14654" y="4665"/>
                  </a:lnTo>
                  <a:cubicBezTo>
                    <a:pt x="14618" y="4619"/>
                    <a:pt x="14583" y="4567"/>
                    <a:pt x="14551" y="4512"/>
                  </a:cubicBezTo>
                  <a:cubicBezTo>
                    <a:pt x="14509" y="4441"/>
                    <a:pt x="14471" y="4363"/>
                    <a:pt x="14426" y="4297"/>
                  </a:cubicBezTo>
                  <a:cubicBezTo>
                    <a:pt x="14366" y="4207"/>
                    <a:pt x="14296" y="4141"/>
                    <a:pt x="14221" y="4101"/>
                  </a:cubicBezTo>
                  <a:lnTo>
                    <a:pt x="14208" y="4261"/>
                  </a:lnTo>
                  <a:lnTo>
                    <a:pt x="14353" y="4386"/>
                  </a:lnTo>
                  <a:lnTo>
                    <a:pt x="14660" y="4807"/>
                  </a:lnTo>
                  <a:lnTo>
                    <a:pt x="14734" y="4924"/>
                  </a:lnTo>
                  <a:lnTo>
                    <a:pt x="14616" y="5124"/>
                  </a:lnTo>
                  <a:lnTo>
                    <a:pt x="14536" y="5069"/>
                  </a:lnTo>
                  <a:lnTo>
                    <a:pt x="14371" y="5081"/>
                  </a:lnTo>
                  <a:lnTo>
                    <a:pt x="14268" y="5045"/>
                  </a:lnTo>
                  <a:lnTo>
                    <a:pt x="14169" y="4932"/>
                  </a:lnTo>
                  <a:lnTo>
                    <a:pt x="14064" y="4790"/>
                  </a:lnTo>
                  <a:cubicBezTo>
                    <a:pt x="14027" y="4784"/>
                    <a:pt x="13989" y="4773"/>
                    <a:pt x="13953" y="4755"/>
                  </a:cubicBezTo>
                  <a:cubicBezTo>
                    <a:pt x="13881" y="4720"/>
                    <a:pt x="13812" y="4663"/>
                    <a:pt x="13751" y="4586"/>
                  </a:cubicBezTo>
                  <a:lnTo>
                    <a:pt x="13626" y="4586"/>
                  </a:lnTo>
                  <a:lnTo>
                    <a:pt x="13704" y="4815"/>
                  </a:lnTo>
                  <a:lnTo>
                    <a:pt x="13805" y="4877"/>
                  </a:lnTo>
                  <a:lnTo>
                    <a:pt x="13912" y="4978"/>
                  </a:lnTo>
                  <a:lnTo>
                    <a:pt x="14054" y="5110"/>
                  </a:lnTo>
                  <a:lnTo>
                    <a:pt x="14200" y="5122"/>
                  </a:lnTo>
                  <a:lnTo>
                    <a:pt x="14341" y="5193"/>
                  </a:lnTo>
                  <a:lnTo>
                    <a:pt x="14409" y="5310"/>
                  </a:lnTo>
                  <a:lnTo>
                    <a:pt x="14551" y="5401"/>
                  </a:lnTo>
                  <a:lnTo>
                    <a:pt x="14665" y="5526"/>
                  </a:lnTo>
                  <a:lnTo>
                    <a:pt x="14777" y="5585"/>
                  </a:lnTo>
                  <a:lnTo>
                    <a:pt x="14803" y="5443"/>
                  </a:lnTo>
                  <a:lnTo>
                    <a:pt x="14727" y="5307"/>
                  </a:lnTo>
                  <a:lnTo>
                    <a:pt x="14746" y="5201"/>
                  </a:lnTo>
                  <a:lnTo>
                    <a:pt x="14832" y="5178"/>
                  </a:lnTo>
                  <a:lnTo>
                    <a:pt x="14850" y="5345"/>
                  </a:lnTo>
                  <a:lnTo>
                    <a:pt x="15040" y="5345"/>
                  </a:lnTo>
                  <a:lnTo>
                    <a:pt x="15097" y="5473"/>
                  </a:lnTo>
                  <a:lnTo>
                    <a:pt x="15143" y="5638"/>
                  </a:lnTo>
                  <a:lnTo>
                    <a:pt x="15231" y="5795"/>
                  </a:lnTo>
                  <a:lnTo>
                    <a:pt x="15371" y="5771"/>
                  </a:lnTo>
                  <a:lnTo>
                    <a:pt x="15454" y="5747"/>
                  </a:lnTo>
                  <a:lnTo>
                    <a:pt x="15548" y="5771"/>
                  </a:lnTo>
                  <a:lnTo>
                    <a:pt x="15640" y="5912"/>
                  </a:lnTo>
                  <a:lnTo>
                    <a:pt x="15713" y="6050"/>
                  </a:lnTo>
                  <a:lnTo>
                    <a:pt x="15776" y="6107"/>
                  </a:lnTo>
                  <a:lnTo>
                    <a:pt x="15877" y="6262"/>
                  </a:lnTo>
                  <a:lnTo>
                    <a:pt x="15969" y="6317"/>
                  </a:lnTo>
                  <a:lnTo>
                    <a:pt x="16008" y="6454"/>
                  </a:lnTo>
                  <a:lnTo>
                    <a:pt x="15993" y="6635"/>
                  </a:lnTo>
                  <a:lnTo>
                    <a:pt x="15761" y="6583"/>
                  </a:lnTo>
                  <a:lnTo>
                    <a:pt x="15595" y="6548"/>
                  </a:lnTo>
                  <a:lnTo>
                    <a:pt x="15529" y="6594"/>
                  </a:lnTo>
                  <a:cubicBezTo>
                    <a:pt x="15502" y="6606"/>
                    <a:pt x="15480" y="6643"/>
                    <a:pt x="15472" y="6692"/>
                  </a:cubicBezTo>
                  <a:cubicBezTo>
                    <a:pt x="15450" y="6832"/>
                    <a:pt x="15530" y="6954"/>
                    <a:pt x="15604" y="6892"/>
                  </a:cubicBezTo>
                  <a:lnTo>
                    <a:pt x="15660" y="6962"/>
                  </a:lnTo>
                  <a:lnTo>
                    <a:pt x="15750" y="7076"/>
                  </a:lnTo>
                  <a:lnTo>
                    <a:pt x="15770" y="7193"/>
                  </a:lnTo>
                  <a:lnTo>
                    <a:pt x="15750" y="7322"/>
                  </a:lnTo>
                  <a:lnTo>
                    <a:pt x="15647" y="7404"/>
                  </a:lnTo>
                  <a:lnTo>
                    <a:pt x="15496" y="7381"/>
                  </a:lnTo>
                  <a:cubicBezTo>
                    <a:pt x="15439" y="7357"/>
                    <a:pt x="15382" y="7334"/>
                    <a:pt x="15325" y="7310"/>
                  </a:cubicBezTo>
                  <a:cubicBezTo>
                    <a:pt x="15287" y="7294"/>
                    <a:pt x="15249" y="7279"/>
                    <a:pt x="15211" y="7263"/>
                  </a:cubicBezTo>
                  <a:cubicBezTo>
                    <a:pt x="15178" y="7253"/>
                    <a:pt x="15146" y="7237"/>
                    <a:pt x="15115" y="7216"/>
                  </a:cubicBezTo>
                  <a:cubicBezTo>
                    <a:pt x="15055" y="7175"/>
                    <a:pt x="15000" y="7114"/>
                    <a:pt x="14946" y="7051"/>
                  </a:cubicBezTo>
                  <a:cubicBezTo>
                    <a:pt x="14901" y="6998"/>
                    <a:pt x="14856" y="6943"/>
                    <a:pt x="14812" y="6886"/>
                  </a:cubicBezTo>
                  <a:lnTo>
                    <a:pt x="14701" y="6781"/>
                  </a:lnTo>
                  <a:lnTo>
                    <a:pt x="14628" y="6581"/>
                  </a:lnTo>
                  <a:lnTo>
                    <a:pt x="14552" y="6460"/>
                  </a:lnTo>
                  <a:lnTo>
                    <a:pt x="14427" y="6249"/>
                  </a:lnTo>
                  <a:lnTo>
                    <a:pt x="14008" y="5995"/>
                  </a:lnTo>
                  <a:lnTo>
                    <a:pt x="13773" y="5752"/>
                  </a:lnTo>
                  <a:lnTo>
                    <a:pt x="13618" y="5646"/>
                  </a:lnTo>
                  <a:lnTo>
                    <a:pt x="13668" y="5807"/>
                  </a:lnTo>
                  <a:lnTo>
                    <a:pt x="13459" y="5705"/>
                  </a:lnTo>
                  <a:lnTo>
                    <a:pt x="13336" y="5611"/>
                  </a:lnTo>
                  <a:lnTo>
                    <a:pt x="13218" y="5505"/>
                  </a:lnTo>
                  <a:lnTo>
                    <a:pt x="13086" y="5340"/>
                  </a:lnTo>
                  <a:lnTo>
                    <a:pt x="12928" y="5187"/>
                  </a:lnTo>
                  <a:lnTo>
                    <a:pt x="12829" y="5070"/>
                  </a:lnTo>
                  <a:lnTo>
                    <a:pt x="12805" y="4968"/>
                  </a:lnTo>
                  <a:lnTo>
                    <a:pt x="12632" y="4933"/>
                  </a:lnTo>
                  <a:lnTo>
                    <a:pt x="12585" y="4795"/>
                  </a:lnTo>
                  <a:lnTo>
                    <a:pt x="12542" y="4623"/>
                  </a:lnTo>
                  <a:lnTo>
                    <a:pt x="12470" y="4531"/>
                  </a:lnTo>
                  <a:lnTo>
                    <a:pt x="12439" y="4311"/>
                  </a:lnTo>
                  <a:lnTo>
                    <a:pt x="12524" y="4252"/>
                  </a:lnTo>
                  <a:lnTo>
                    <a:pt x="12522" y="4084"/>
                  </a:lnTo>
                  <a:lnTo>
                    <a:pt x="12446" y="4049"/>
                  </a:lnTo>
                  <a:lnTo>
                    <a:pt x="12446" y="3892"/>
                  </a:lnTo>
                  <a:lnTo>
                    <a:pt x="12389" y="3724"/>
                  </a:lnTo>
                  <a:lnTo>
                    <a:pt x="12352" y="3576"/>
                  </a:lnTo>
                  <a:lnTo>
                    <a:pt x="12292" y="3369"/>
                  </a:lnTo>
                  <a:lnTo>
                    <a:pt x="12279" y="3219"/>
                  </a:lnTo>
                  <a:lnTo>
                    <a:pt x="12386" y="3162"/>
                  </a:lnTo>
                  <a:lnTo>
                    <a:pt x="12555" y="3138"/>
                  </a:lnTo>
                  <a:lnTo>
                    <a:pt x="12614" y="3330"/>
                  </a:lnTo>
                  <a:lnTo>
                    <a:pt x="12699" y="3479"/>
                  </a:lnTo>
                  <a:lnTo>
                    <a:pt x="12786" y="3690"/>
                  </a:lnTo>
                  <a:lnTo>
                    <a:pt x="12924" y="3743"/>
                  </a:lnTo>
                  <a:lnTo>
                    <a:pt x="12970" y="3587"/>
                  </a:lnTo>
                  <a:lnTo>
                    <a:pt x="13119" y="3622"/>
                  </a:lnTo>
                  <a:lnTo>
                    <a:pt x="13075" y="3363"/>
                  </a:lnTo>
                  <a:lnTo>
                    <a:pt x="12994" y="3433"/>
                  </a:lnTo>
                  <a:lnTo>
                    <a:pt x="12918" y="3445"/>
                  </a:lnTo>
                  <a:lnTo>
                    <a:pt x="12848" y="3410"/>
                  </a:lnTo>
                  <a:lnTo>
                    <a:pt x="12780" y="3320"/>
                  </a:lnTo>
                  <a:lnTo>
                    <a:pt x="12656" y="3211"/>
                  </a:lnTo>
                  <a:lnTo>
                    <a:pt x="12432" y="3030"/>
                  </a:lnTo>
                  <a:lnTo>
                    <a:pt x="12318" y="3046"/>
                  </a:lnTo>
                  <a:lnTo>
                    <a:pt x="12270" y="2956"/>
                  </a:lnTo>
                  <a:lnTo>
                    <a:pt x="12192" y="2991"/>
                  </a:lnTo>
                  <a:lnTo>
                    <a:pt x="12146" y="3120"/>
                  </a:lnTo>
                  <a:lnTo>
                    <a:pt x="12041" y="3155"/>
                  </a:lnTo>
                  <a:lnTo>
                    <a:pt x="11985" y="3225"/>
                  </a:lnTo>
                  <a:lnTo>
                    <a:pt x="11911" y="3108"/>
                  </a:lnTo>
                  <a:lnTo>
                    <a:pt x="11854" y="2983"/>
                  </a:lnTo>
                  <a:lnTo>
                    <a:pt x="11985" y="2908"/>
                  </a:lnTo>
                  <a:lnTo>
                    <a:pt x="12027" y="2806"/>
                  </a:lnTo>
                  <a:lnTo>
                    <a:pt x="11961" y="2747"/>
                  </a:lnTo>
                  <a:lnTo>
                    <a:pt x="11856" y="2759"/>
                  </a:lnTo>
                  <a:lnTo>
                    <a:pt x="11654" y="2818"/>
                  </a:lnTo>
                  <a:lnTo>
                    <a:pt x="11644" y="2963"/>
                  </a:lnTo>
                  <a:lnTo>
                    <a:pt x="11565" y="2998"/>
                  </a:lnTo>
                  <a:lnTo>
                    <a:pt x="11447" y="2939"/>
                  </a:lnTo>
                  <a:lnTo>
                    <a:pt x="11484" y="2787"/>
                  </a:lnTo>
                  <a:lnTo>
                    <a:pt x="11601" y="2767"/>
                  </a:lnTo>
                  <a:lnTo>
                    <a:pt x="11411" y="2709"/>
                  </a:lnTo>
                  <a:lnTo>
                    <a:pt x="11321" y="2664"/>
                  </a:lnTo>
                  <a:lnTo>
                    <a:pt x="11181" y="2594"/>
                  </a:lnTo>
                  <a:lnTo>
                    <a:pt x="11205" y="2473"/>
                  </a:lnTo>
                  <a:lnTo>
                    <a:pt x="11047" y="2473"/>
                  </a:lnTo>
                  <a:lnTo>
                    <a:pt x="10949" y="2473"/>
                  </a:lnTo>
                  <a:lnTo>
                    <a:pt x="10859" y="2391"/>
                  </a:lnTo>
                  <a:lnTo>
                    <a:pt x="10836" y="2266"/>
                  </a:lnTo>
                  <a:lnTo>
                    <a:pt x="10753" y="2337"/>
                  </a:lnTo>
                  <a:lnTo>
                    <a:pt x="10783" y="2528"/>
                  </a:lnTo>
                  <a:lnTo>
                    <a:pt x="10705" y="2591"/>
                  </a:lnTo>
                  <a:lnTo>
                    <a:pt x="10829" y="2655"/>
                  </a:lnTo>
                  <a:lnTo>
                    <a:pt x="10941" y="2667"/>
                  </a:lnTo>
                  <a:lnTo>
                    <a:pt x="11077" y="2820"/>
                  </a:lnTo>
                  <a:lnTo>
                    <a:pt x="11180" y="2968"/>
                  </a:lnTo>
                  <a:lnTo>
                    <a:pt x="11098" y="3145"/>
                  </a:lnTo>
                  <a:lnTo>
                    <a:pt x="10969" y="3191"/>
                  </a:lnTo>
                  <a:lnTo>
                    <a:pt x="10829" y="3203"/>
                  </a:lnTo>
                  <a:lnTo>
                    <a:pt x="10711" y="3309"/>
                  </a:lnTo>
                  <a:lnTo>
                    <a:pt x="10601" y="3427"/>
                  </a:lnTo>
                  <a:lnTo>
                    <a:pt x="10504" y="3544"/>
                  </a:lnTo>
                  <a:lnTo>
                    <a:pt x="10414" y="3544"/>
                  </a:lnTo>
                  <a:lnTo>
                    <a:pt x="10330" y="3497"/>
                  </a:lnTo>
                  <a:lnTo>
                    <a:pt x="10164" y="3497"/>
                  </a:lnTo>
                  <a:lnTo>
                    <a:pt x="10098" y="3520"/>
                  </a:lnTo>
                  <a:lnTo>
                    <a:pt x="9890" y="3508"/>
                  </a:lnTo>
                  <a:lnTo>
                    <a:pt x="9724" y="3532"/>
                  </a:lnTo>
                  <a:lnTo>
                    <a:pt x="9643" y="3497"/>
                  </a:lnTo>
                  <a:lnTo>
                    <a:pt x="9713" y="3293"/>
                  </a:lnTo>
                  <a:lnTo>
                    <a:pt x="9851" y="3269"/>
                  </a:lnTo>
                  <a:lnTo>
                    <a:pt x="9958" y="3277"/>
                  </a:lnTo>
                  <a:lnTo>
                    <a:pt x="10123" y="3277"/>
                  </a:lnTo>
                  <a:lnTo>
                    <a:pt x="10213" y="3297"/>
                  </a:lnTo>
                  <a:cubicBezTo>
                    <a:pt x="10235" y="3286"/>
                    <a:pt x="10257" y="3274"/>
                    <a:pt x="10278" y="3262"/>
                  </a:cubicBezTo>
                  <a:cubicBezTo>
                    <a:pt x="10331" y="3231"/>
                    <a:pt x="10383" y="3196"/>
                    <a:pt x="10434" y="3156"/>
                  </a:cubicBezTo>
                  <a:lnTo>
                    <a:pt x="10537" y="3073"/>
                  </a:lnTo>
                  <a:cubicBezTo>
                    <a:pt x="10587" y="3061"/>
                    <a:pt x="10635" y="3037"/>
                    <a:pt x="10682" y="3003"/>
                  </a:cubicBezTo>
                  <a:cubicBezTo>
                    <a:pt x="10709" y="2983"/>
                    <a:pt x="10735" y="2960"/>
                    <a:pt x="10760" y="2933"/>
                  </a:cubicBezTo>
                  <a:lnTo>
                    <a:pt x="10845" y="2827"/>
                  </a:lnTo>
                  <a:lnTo>
                    <a:pt x="10603" y="2467"/>
                  </a:lnTo>
                  <a:lnTo>
                    <a:pt x="10462" y="2362"/>
                  </a:lnTo>
                  <a:lnTo>
                    <a:pt x="10412" y="2264"/>
                  </a:lnTo>
                  <a:lnTo>
                    <a:pt x="10265" y="2064"/>
                  </a:lnTo>
                  <a:lnTo>
                    <a:pt x="10161" y="2017"/>
                  </a:lnTo>
                  <a:lnTo>
                    <a:pt x="10195" y="2209"/>
                  </a:lnTo>
                  <a:lnTo>
                    <a:pt x="10183" y="2334"/>
                  </a:lnTo>
                  <a:lnTo>
                    <a:pt x="10112" y="2400"/>
                  </a:lnTo>
                  <a:lnTo>
                    <a:pt x="9985" y="2471"/>
                  </a:lnTo>
                  <a:lnTo>
                    <a:pt x="9919" y="2595"/>
                  </a:lnTo>
                  <a:lnTo>
                    <a:pt x="9851" y="2631"/>
                  </a:lnTo>
                  <a:lnTo>
                    <a:pt x="9762" y="2702"/>
                  </a:lnTo>
                  <a:lnTo>
                    <a:pt x="9586" y="2584"/>
                  </a:lnTo>
                  <a:lnTo>
                    <a:pt x="9620" y="2459"/>
                  </a:lnTo>
                  <a:lnTo>
                    <a:pt x="9672" y="2350"/>
                  </a:lnTo>
                  <a:lnTo>
                    <a:pt x="9681" y="2241"/>
                  </a:lnTo>
                  <a:lnTo>
                    <a:pt x="9726" y="1986"/>
                  </a:lnTo>
                  <a:lnTo>
                    <a:pt x="9713" y="1813"/>
                  </a:lnTo>
                  <a:lnTo>
                    <a:pt x="9842" y="1677"/>
                  </a:lnTo>
                  <a:lnTo>
                    <a:pt x="9919" y="1654"/>
                  </a:lnTo>
                  <a:lnTo>
                    <a:pt x="9974" y="1564"/>
                  </a:lnTo>
                  <a:lnTo>
                    <a:pt x="9839" y="1552"/>
                  </a:lnTo>
                  <a:lnTo>
                    <a:pt x="9736" y="1599"/>
                  </a:lnTo>
                  <a:lnTo>
                    <a:pt x="9642" y="1713"/>
                  </a:lnTo>
                  <a:lnTo>
                    <a:pt x="9638" y="1944"/>
                  </a:lnTo>
                  <a:lnTo>
                    <a:pt x="9619" y="2149"/>
                  </a:lnTo>
                  <a:lnTo>
                    <a:pt x="9597" y="2321"/>
                  </a:lnTo>
                  <a:lnTo>
                    <a:pt x="9507" y="2426"/>
                  </a:lnTo>
                  <a:lnTo>
                    <a:pt x="9470" y="2633"/>
                  </a:lnTo>
                  <a:lnTo>
                    <a:pt x="9387" y="2563"/>
                  </a:lnTo>
                  <a:lnTo>
                    <a:pt x="9420" y="2422"/>
                  </a:lnTo>
                  <a:lnTo>
                    <a:pt x="9414" y="2273"/>
                  </a:lnTo>
                  <a:lnTo>
                    <a:pt x="9317" y="2391"/>
                  </a:lnTo>
                  <a:lnTo>
                    <a:pt x="9256" y="2450"/>
                  </a:lnTo>
                  <a:lnTo>
                    <a:pt x="9144" y="2450"/>
                  </a:lnTo>
                  <a:lnTo>
                    <a:pt x="9026" y="2344"/>
                  </a:lnTo>
                  <a:lnTo>
                    <a:pt x="8960" y="2364"/>
                  </a:lnTo>
                  <a:lnTo>
                    <a:pt x="9052" y="2528"/>
                  </a:lnTo>
                  <a:lnTo>
                    <a:pt x="8986" y="2692"/>
                  </a:lnTo>
                  <a:lnTo>
                    <a:pt x="8866" y="2704"/>
                  </a:lnTo>
                  <a:lnTo>
                    <a:pt x="8737" y="2657"/>
                  </a:lnTo>
                  <a:lnTo>
                    <a:pt x="8588" y="2669"/>
                  </a:lnTo>
                  <a:lnTo>
                    <a:pt x="8708" y="2818"/>
                  </a:lnTo>
                  <a:lnTo>
                    <a:pt x="8704" y="2943"/>
                  </a:lnTo>
                  <a:lnTo>
                    <a:pt x="8619" y="2966"/>
                  </a:lnTo>
                  <a:lnTo>
                    <a:pt x="8490" y="3049"/>
                  </a:lnTo>
                  <a:lnTo>
                    <a:pt x="8317" y="3162"/>
                  </a:lnTo>
                  <a:lnTo>
                    <a:pt x="8223" y="3264"/>
                  </a:lnTo>
                  <a:lnTo>
                    <a:pt x="8190" y="3452"/>
                  </a:lnTo>
                  <a:lnTo>
                    <a:pt x="8125" y="3440"/>
                  </a:lnTo>
                  <a:lnTo>
                    <a:pt x="8047" y="3366"/>
                  </a:lnTo>
                  <a:lnTo>
                    <a:pt x="7916" y="3402"/>
                  </a:lnTo>
                  <a:lnTo>
                    <a:pt x="7870" y="3579"/>
                  </a:lnTo>
                  <a:lnTo>
                    <a:pt x="7830" y="3696"/>
                  </a:lnTo>
                  <a:lnTo>
                    <a:pt x="7706" y="3767"/>
                  </a:lnTo>
                  <a:lnTo>
                    <a:pt x="7588" y="3708"/>
                  </a:lnTo>
                  <a:lnTo>
                    <a:pt x="7518" y="3637"/>
                  </a:lnTo>
                  <a:lnTo>
                    <a:pt x="7374" y="3728"/>
                  </a:lnTo>
                  <a:lnTo>
                    <a:pt x="7276" y="3814"/>
                  </a:lnTo>
                  <a:lnTo>
                    <a:pt x="7250" y="3709"/>
                  </a:lnTo>
                  <a:lnTo>
                    <a:pt x="7132" y="3651"/>
                  </a:lnTo>
                  <a:lnTo>
                    <a:pt x="7044" y="3662"/>
                  </a:lnTo>
                  <a:lnTo>
                    <a:pt x="7031" y="3416"/>
                  </a:lnTo>
                  <a:lnTo>
                    <a:pt x="7130" y="3325"/>
                  </a:lnTo>
                  <a:lnTo>
                    <a:pt x="7056" y="3263"/>
                  </a:lnTo>
                  <a:lnTo>
                    <a:pt x="6974" y="3251"/>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lnSpc>
                  <a:spcPct val="90000"/>
                </a:lnSpc>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21" name="Google Shape;321;p44"/>
            <p:cNvSpPr/>
            <p:nvPr/>
          </p:nvSpPr>
          <p:spPr>
            <a:xfrm>
              <a:off x="2240054" y="1505471"/>
              <a:ext cx="63185" cy="79246"/>
            </a:xfrm>
            <a:custGeom>
              <a:rect b="b" l="l" r="r" t="t"/>
              <a:pathLst>
                <a:path extrusionOk="0" h="20974" w="21180">
                  <a:moveTo>
                    <a:pt x="10266" y="844"/>
                  </a:moveTo>
                  <a:lnTo>
                    <a:pt x="7674" y="844"/>
                  </a:lnTo>
                  <a:lnTo>
                    <a:pt x="4819" y="0"/>
                  </a:lnTo>
                  <a:lnTo>
                    <a:pt x="4343" y="2648"/>
                  </a:lnTo>
                  <a:lnTo>
                    <a:pt x="2634" y="3496"/>
                  </a:lnTo>
                  <a:lnTo>
                    <a:pt x="5752" y="6202"/>
                  </a:lnTo>
                  <a:lnTo>
                    <a:pt x="4694" y="7602"/>
                  </a:lnTo>
                  <a:lnTo>
                    <a:pt x="4320" y="9806"/>
                  </a:lnTo>
                  <a:lnTo>
                    <a:pt x="7247" y="11451"/>
                  </a:lnTo>
                  <a:lnTo>
                    <a:pt x="6761" y="13208"/>
                  </a:lnTo>
                  <a:lnTo>
                    <a:pt x="3970" y="12204"/>
                  </a:lnTo>
                  <a:lnTo>
                    <a:pt x="42" y="12204"/>
                  </a:lnTo>
                  <a:lnTo>
                    <a:pt x="0" y="14301"/>
                  </a:lnTo>
                  <a:lnTo>
                    <a:pt x="2309" y="16253"/>
                  </a:lnTo>
                  <a:lnTo>
                    <a:pt x="4721" y="18507"/>
                  </a:lnTo>
                  <a:lnTo>
                    <a:pt x="6812" y="16856"/>
                  </a:lnTo>
                  <a:lnTo>
                    <a:pt x="8832" y="15707"/>
                  </a:lnTo>
                  <a:lnTo>
                    <a:pt x="8816" y="18671"/>
                  </a:lnTo>
                  <a:lnTo>
                    <a:pt x="9961" y="20811"/>
                  </a:lnTo>
                  <a:lnTo>
                    <a:pt x="12927" y="20962"/>
                  </a:lnTo>
                  <a:lnTo>
                    <a:pt x="12355" y="16900"/>
                  </a:lnTo>
                  <a:lnTo>
                    <a:pt x="16744" y="18407"/>
                  </a:lnTo>
                  <a:cubicBezTo>
                    <a:pt x="15981" y="19175"/>
                    <a:pt x="16286" y="20301"/>
                    <a:pt x="17380" y="20755"/>
                  </a:cubicBezTo>
                  <a:cubicBezTo>
                    <a:pt x="19416" y="21600"/>
                    <a:pt x="21600" y="19840"/>
                    <a:pt x="20489" y="18250"/>
                  </a:cubicBezTo>
                  <a:lnTo>
                    <a:pt x="20107" y="16159"/>
                  </a:lnTo>
                  <a:lnTo>
                    <a:pt x="21180" y="14263"/>
                  </a:lnTo>
                  <a:lnTo>
                    <a:pt x="20099" y="10999"/>
                  </a:lnTo>
                  <a:lnTo>
                    <a:pt x="19153" y="8035"/>
                  </a:lnTo>
                  <a:lnTo>
                    <a:pt x="18580" y="6177"/>
                  </a:lnTo>
                  <a:cubicBezTo>
                    <a:pt x="18217" y="5416"/>
                    <a:pt x="17705" y="4704"/>
                    <a:pt x="17062" y="4068"/>
                  </a:cubicBezTo>
                  <a:cubicBezTo>
                    <a:pt x="16337" y="3351"/>
                    <a:pt x="15456" y="2741"/>
                    <a:pt x="14461" y="2266"/>
                  </a:cubicBezTo>
                  <a:lnTo>
                    <a:pt x="10266" y="844"/>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22" name="Google Shape;322;p44"/>
            <p:cNvSpPr/>
            <p:nvPr/>
          </p:nvSpPr>
          <p:spPr>
            <a:xfrm>
              <a:off x="2350906" y="1457773"/>
              <a:ext cx="21843" cy="10555"/>
            </a:xfrm>
            <a:custGeom>
              <a:rect b="b" l="l" r="r" t="t"/>
              <a:pathLst>
                <a:path extrusionOk="0" h="21600" w="21600">
                  <a:moveTo>
                    <a:pt x="7776" y="999"/>
                  </a:moveTo>
                  <a:lnTo>
                    <a:pt x="16031" y="2988"/>
                  </a:lnTo>
                  <a:lnTo>
                    <a:pt x="21600" y="17424"/>
                  </a:lnTo>
                  <a:lnTo>
                    <a:pt x="13178" y="21600"/>
                  </a:lnTo>
                  <a:lnTo>
                    <a:pt x="5321" y="12716"/>
                  </a:lnTo>
                  <a:lnTo>
                    <a:pt x="0" y="0"/>
                  </a:lnTo>
                  <a:lnTo>
                    <a:pt x="7776" y="999"/>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23" name="Google Shape;323;p44"/>
            <p:cNvSpPr/>
            <p:nvPr/>
          </p:nvSpPr>
          <p:spPr>
            <a:xfrm>
              <a:off x="2327853" y="1483900"/>
              <a:ext cx="25453" cy="16695"/>
            </a:xfrm>
            <a:custGeom>
              <a:rect b="b" l="l" r="r" t="t"/>
              <a:pathLst>
                <a:path extrusionOk="0" h="21600" w="21600">
                  <a:moveTo>
                    <a:pt x="4898" y="0"/>
                  </a:moveTo>
                  <a:lnTo>
                    <a:pt x="10252" y="4850"/>
                  </a:lnTo>
                  <a:lnTo>
                    <a:pt x="21600" y="13527"/>
                  </a:lnTo>
                  <a:lnTo>
                    <a:pt x="17432" y="21600"/>
                  </a:lnTo>
                  <a:lnTo>
                    <a:pt x="12804" y="18684"/>
                  </a:lnTo>
                  <a:lnTo>
                    <a:pt x="7529" y="18684"/>
                  </a:lnTo>
                  <a:lnTo>
                    <a:pt x="3200" y="14264"/>
                  </a:lnTo>
                  <a:lnTo>
                    <a:pt x="0" y="6164"/>
                  </a:lnTo>
                  <a:lnTo>
                    <a:pt x="4898"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24" name="Google Shape;324;p44"/>
            <p:cNvSpPr/>
            <p:nvPr/>
          </p:nvSpPr>
          <p:spPr>
            <a:xfrm>
              <a:off x="2334096" y="1324717"/>
              <a:ext cx="24182" cy="13675"/>
            </a:xfrm>
            <a:custGeom>
              <a:rect b="b" l="l" r="r" t="t"/>
              <a:pathLst>
                <a:path extrusionOk="0" h="21600" w="21600">
                  <a:moveTo>
                    <a:pt x="0" y="0"/>
                  </a:moveTo>
                  <a:lnTo>
                    <a:pt x="2543" y="10415"/>
                  </a:lnTo>
                  <a:lnTo>
                    <a:pt x="11409" y="21600"/>
                  </a:lnTo>
                  <a:lnTo>
                    <a:pt x="21600" y="19952"/>
                  </a:lnTo>
                  <a:lnTo>
                    <a:pt x="14185" y="6837"/>
                  </a:lnTo>
                  <a:lnTo>
                    <a:pt x="7404" y="2044"/>
                  </a:lnTo>
                  <a:lnTo>
                    <a:pt x="0"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25" name="Google Shape;325;p44"/>
            <p:cNvSpPr/>
            <p:nvPr/>
          </p:nvSpPr>
          <p:spPr>
            <a:xfrm>
              <a:off x="2170812" y="1440347"/>
              <a:ext cx="13581" cy="11764"/>
            </a:xfrm>
            <a:custGeom>
              <a:rect b="b" l="l" r="r" t="t"/>
              <a:pathLst>
                <a:path extrusionOk="0" h="21600" w="21600">
                  <a:moveTo>
                    <a:pt x="0" y="0"/>
                  </a:moveTo>
                  <a:lnTo>
                    <a:pt x="17239" y="6531"/>
                  </a:lnTo>
                  <a:lnTo>
                    <a:pt x="21600" y="21600"/>
                  </a:lnTo>
                  <a:lnTo>
                    <a:pt x="7563" y="17418"/>
                  </a:lnTo>
                  <a:lnTo>
                    <a:pt x="0"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26" name="Google Shape;326;p44"/>
            <p:cNvSpPr/>
            <p:nvPr/>
          </p:nvSpPr>
          <p:spPr>
            <a:xfrm>
              <a:off x="1953442" y="1313060"/>
              <a:ext cx="95052" cy="47554"/>
            </a:xfrm>
            <a:custGeom>
              <a:rect b="b" l="l" r="r" t="t"/>
              <a:pathLst>
                <a:path extrusionOk="0" h="21600" w="21600">
                  <a:moveTo>
                    <a:pt x="2449" y="2836"/>
                  </a:moveTo>
                  <a:lnTo>
                    <a:pt x="4638" y="3611"/>
                  </a:lnTo>
                  <a:lnTo>
                    <a:pt x="7047" y="6139"/>
                  </a:lnTo>
                  <a:lnTo>
                    <a:pt x="8502" y="8873"/>
                  </a:lnTo>
                  <a:lnTo>
                    <a:pt x="9483" y="6470"/>
                  </a:lnTo>
                  <a:lnTo>
                    <a:pt x="10000" y="2333"/>
                  </a:lnTo>
                  <a:lnTo>
                    <a:pt x="11639" y="0"/>
                  </a:lnTo>
                  <a:lnTo>
                    <a:pt x="14954" y="71"/>
                  </a:lnTo>
                  <a:lnTo>
                    <a:pt x="16717" y="3714"/>
                  </a:lnTo>
                  <a:lnTo>
                    <a:pt x="13709" y="4575"/>
                  </a:lnTo>
                  <a:lnTo>
                    <a:pt x="14825" y="6806"/>
                  </a:lnTo>
                  <a:lnTo>
                    <a:pt x="12296" y="8099"/>
                  </a:lnTo>
                  <a:lnTo>
                    <a:pt x="14021" y="10405"/>
                  </a:lnTo>
                  <a:lnTo>
                    <a:pt x="17207" y="9123"/>
                  </a:lnTo>
                  <a:lnTo>
                    <a:pt x="20312" y="7571"/>
                  </a:lnTo>
                  <a:lnTo>
                    <a:pt x="21600" y="9619"/>
                  </a:lnTo>
                  <a:lnTo>
                    <a:pt x="19837" y="11925"/>
                  </a:lnTo>
                  <a:lnTo>
                    <a:pt x="18295" y="13368"/>
                  </a:lnTo>
                  <a:lnTo>
                    <a:pt x="16624" y="14995"/>
                  </a:lnTo>
                  <a:lnTo>
                    <a:pt x="14043" y="15685"/>
                  </a:lnTo>
                  <a:lnTo>
                    <a:pt x="14905" y="18864"/>
                  </a:lnTo>
                  <a:lnTo>
                    <a:pt x="11886" y="20576"/>
                  </a:lnTo>
                  <a:lnTo>
                    <a:pt x="10216" y="21600"/>
                  </a:lnTo>
                  <a:lnTo>
                    <a:pt x="7973" y="21600"/>
                  </a:lnTo>
                  <a:lnTo>
                    <a:pt x="7251" y="16612"/>
                  </a:lnTo>
                  <a:lnTo>
                    <a:pt x="5245" y="15750"/>
                  </a:lnTo>
                  <a:lnTo>
                    <a:pt x="4232" y="13261"/>
                  </a:lnTo>
                  <a:lnTo>
                    <a:pt x="1267" y="14036"/>
                  </a:lnTo>
                  <a:lnTo>
                    <a:pt x="1135" y="11473"/>
                  </a:lnTo>
                  <a:lnTo>
                    <a:pt x="1577" y="9156"/>
                  </a:lnTo>
                  <a:lnTo>
                    <a:pt x="171" y="8391"/>
                  </a:lnTo>
                  <a:lnTo>
                    <a:pt x="0" y="5470"/>
                  </a:lnTo>
                  <a:lnTo>
                    <a:pt x="2449" y="2836"/>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27" name="Google Shape;327;p44"/>
            <p:cNvSpPr/>
            <p:nvPr/>
          </p:nvSpPr>
          <p:spPr>
            <a:xfrm>
              <a:off x="1842639" y="1268450"/>
              <a:ext cx="67011" cy="26716"/>
            </a:xfrm>
            <a:custGeom>
              <a:rect b="b" l="l" r="r" t="t"/>
              <a:pathLst>
                <a:path extrusionOk="0" h="21600" w="21600">
                  <a:moveTo>
                    <a:pt x="8108" y="1841"/>
                  </a:moveTo>
                  <a:lnTo>
                    <a:pt x="11219" y="0"/>
                  </a:lnTo>
                  <a:lnTo>
                    <a:pt x="12693" y="2920"/>
                  </a:lnTo>
                  <a:lnTo>
                    <a:pt x="15002" y="7025"/>
                  </a:lnTo>
                  <a:lnTo>
                    <a:pt x="17984" y="6564"/>
                  </a:lnTo>
                  <a:lnTo>
                    <a:pt x="20370" y="7178"/>
                  </a:lnTo>
                  <a:lnTo>
                    <a:pt x="21592" y="11781"/>
                  </a:lnTo>
                  <a:lnTo>
                    <a:pt x="20377" y="16536"/>
                  </a:lnTo>
                  <a:lnTo>
                    <a:pt x="21600" y="20967"/>
                  </a:lnTo>
                  <a:lnTo>
                    <a:pt x="18320" y="21600"/>
                  </a:lnTo>
                  <a:lnTo>
                    <a:pt x="15874" y="18991"/>
                  </a:lnTo>
                  <a:lnTo>
                    <a:pt x="13304" y="18531"/>
                  </a:lnTo>
                  <a:lnTo>
                    <a:pt x="13366" y="13775"/>
                  </a:lnTo>
                  <a:lnTo>
                    <a:pt x="10805" y="13793"/>
                  </a:lnTo>
                  <a:lnTo>
                    <a:pt x="9589" y="17629"/>
                  </a:lnTo>
                  <a:lnTo>
                    <a:pt x="7203" y="17936"/>
                  </a:lnTo>
                  <a:lnTo>
                    <a:pt x="4443" y="20698"/>
                  </a:lnTo>
                  <a:lnTo>
                    <a:pt x="4471" y="15980"/>
                  </a:lnTo>
                  <a:lnTo>
                    <a:pt x="5077" y="11088"/>
                  </a:lnTo>
                  <a:lnTo>
                    <a:pt x="0" y="11088"/>
                  </a:lnTo>
                  <a:lnTo>
                    <a:pt x="1197" y="3322"/>
                  </a:lnTo>
                  <a:lnTo>
                    <a:pt x="3832" y="1039"/>
                  </a:lnTo>
                  <a:lnTo>
                    <a:pt x="5591" y="6390"/>
                  </a:lnTo>
                  <a:lnTo>
                    <a:pt x="8108" y="1841"/>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28" name="Google Shape;328;p44"/>
            <p:cNvSpPr/>
            <p:nvPr/>
          </p:nvSpPr>
          <p:spPr>
            <a:xfrm>
              <a:off x="1695552" y="1241460"/>
              <a:ext cx="66217" cy="35887"/>
            </a:xfrm>
            <a:custGeom>
              <a:rect b="b" l="l" r="r" t="t"/>
              <a:pathLst>
                <a:path extrusionOk="0" h="21600" w="21600">
                  <a:moveTo>
                    <a:pt x="11598" y="3226"/>
                  </a:moveTo>
                  <a:lnTo>
                    <a:pt x="13655" y="5410"/>
                  </a:lnTo>
                  <a:lnTo>
                    <a:pt x="16478" y="8622"/>
                  </a:lnTo>
                  <a:lnTo>
                    <a:pt x="18327" y="5996"/>
                  </a:lnTo>
                  <a:lnTo>
                    <a:pt x="20857" y="7022"/>
                  </a:lnTo>
                  <a:lnTo>
                    <a:pt x="21600" y="12391"/>
                  </a:lnTo>
                  <a:lnTo>
                    <a:pt x="18938" y="14662"/>
                  </a:lnTo>
                  <a:lnTo>
                    <a:pt x="19124" y="19672"/>
                  </a:lnTo>
                  <a:lnTo>
                    <a:pt x="16540" y="21600"/>
                  </a:lnTo>
                  <a:lnTo>
                    <a:pt x="14133" y="19544"/>
                  </a:lnTo>
                  <a:lnTo>
                    <a:pt x="12834" y="16474"/>
                  </a:lnTo>
                  <a:lnTo>
                    <a:pt x="11162" y="13734"/>
                  </a:lnTo>
                  <a:lnTo>
                    <a:pt x="8028" y="8479"/>
                  </a:lnTo>
                  <a:lnTo>
                    <a:pt x="6001" y="11749"/>
                  </a:lnTo>
                  <a:lnTo>
                    <a:pt x="2356" y="11749"/>
                  </a:lnTo>
                  <a:lnTo>
                    <a:pt x="262" y="8665"/>
                  </a:lnTo>
                  <a:lnTo>
                    <a:pt x="0" y="4897"/>
                  </a:lnTo>
                  <a:lnTo>
                    <a:pt x="4482" y="2384"/>
                  </a:lnTo>
                  <a:lnTo>
                    <a:pt x="5906" y="0"/>
                  </a:lnTo>
                  <a:lnTo>
                    <a:pt x="8629" y="878"/>
                  </a:lnTo>
                  <a:lnTo>
                    <a:pt x="9527" y="5373"/>
                  </a:lnTo>
                  <a:lnTo>
                    <a:pt x="11598" y="3226"/>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29" name="Google Shape;329;p44"/>
            <p:cNvSpPr/>
            <p:nvPr/>
          </p:nvSpPr>
          <p:spPr>
            <a:xfrm>
              <a:off x="1516094" y="1291058"/>
              <a:ext cx="36044" cy="26745"/>
            </a:xfrm>
            <a:custGeom>
              <a:rect b="b" l="l" r="r" t="t"/>
              <a:pathLst>
                <a:path extrusionOk="0" h="21600" w="21600">
                  <a:moveTo>
                    <a:pt x="20237" y="0"/>
                  </a:moveTo>
                  <a:lnTo>
                    <a:pt x="10984" y="172"/>
                  </a:lnTo>
                  <a:lnTo>
                    <a:pt x="3381" y="1772"/>
                  </a:lnTo>
                  <a:lnTo>
                    <a:pt x="4897" y="8630"/>
                  </a:lnTo>
                  <a:lnTo>
                    <a:pt x="1644" y="12271"/>
                  </a:lnTo>
                  <a:lnTo>
                    <a:pt x="0" y="18536"/>
                  </a:lnTo>
                  <a:lnTo>
                    <a:pt x="4912" y="21600"/>
                  </a:lnTo>
                  <a:lnTo>
                    <a:pt x="10939" y="17022"/>
                  </a:lnTo>
                  <a:lnTo>
                    <a:pt x="16851" y="13650"/>
                  </a:lnTo>
                  <a:lnTo>
                    <a:pt x="21600" y="7998"/>
                  </a:lnTo>
                  <a:lnTo>
                    <a:pt x="20237"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30" name="Google Shape;330;p44"/>
            <p:cNvSpPr/>
            <p:nvPr/>
          </p:nvSpPr>
          <p:spPr>
            <a:xfrm>
              <a:off x="1498295" y="1321684"/>
              <a:ext cx="25761" cy="13236"/>
            </a:xfrm>
            <a:custGeom>
              <a:rect b="b" l="l" r="r" t="t"/>
              <a:pathLst>
                <a:path extrusionOk="0" h="21600" w="21600">
                  <a:moveTo>
                    <a:pt x="10682" y="304"/>
                  </a:moveTo>
                  <a:lnTo>
                    <a:pt x="3918" y="3868"/>
                  </a:lnTo>
                  <a:lnTo>
                    <a:pt x="0" y="9563"/>
                  </a:lnTo>
                  <a:lnTo>
                    <a:pt x="1470" y="18816"/>
                  </a:lnTo>
                  <a:lnTo>
                    <a:pt x="6166" y="21600"/>
                  </a:lnTo>
                  <a:lnTo>
                    <a:pt x="14598" y="13241"/>
                  </a:lnTo>
                  <a:lnTo>
                    <a:pt x="21600" y="7047"/>
                  </a:lnTo>
                  <a:lnTo>
                    <a:pt x="18557" y="0"/>
                  </a:lnTo>
                  <a:lnTo>
                    <a:pt x="10682" y="304"/>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31" name="Google Shape;331;p44"/>
            <p:cNvSpPr/>
            <p:nvPr/>
          </p:nvSpPr>
          <p:spPr>
            <a:xfrm>
              <a:off x="1490006" y="1293192"/>
              <a:ext cx="26197" cy="17261"/>
            </a:xfrm>
            <a:custGeom>
              <a:rect b="b" l="l" r="r" t="t"/>
              <a:pathLst>
                <a:path extrusionOk="0" h="21600" w="21600">
                  <a:moveTo>
                    <a:pt x="9436" y="0"/>
                  </a:moveTo>
                  <a:lnTo>
                    <a:pt x="5445" y="6706"/>
                  </a:lnTo>
                  <a:lnTo>
                    <a:pt x="0" y="13317"/>
                  </a:lnTo>
                  <a:lnTo>
                    <a:pt x="1676" y="21600"/>
                  </a:lnTo>
                  <a:lnTo>
                    <a:pt x="9416" y="19225"/>
                  </a:lnTo>
                  <a:lnTo>
                    <a:pt x="16925" y="15663"/>
                  </a:lnTo>
                  <a:lnTo>
                    <a:pt x="21600" y="6401"/>
                  </a:lnTo>
                  <a:lnTo>
                    <a:pt x="14597" y="5005"/>
                  </a:lnTo>
                  <a:lnTo>
                    <a:pt x="9436"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32" name="Google Shape;332;p44"/>
            <p:cNvSpPr/>
            <p:nvPr/>
          </p:nvSpPr>
          <p:spPr>
            <a:xfrm>
              <a:off x="1788733" y="1204957"/>
              <a:ext cx="9111" cy="16494"/>
            </a:xfrm>
            <a:custGeom>
              <a:rect b="b" l="l" r="r" t="t"/>
              <a:pathLst>
                <a:path extrusionOk="0" h="21600" w="21600">
                  <a:moveTo>
                    <a:pt x="6188" y="0"/>
                  </a:moveTo>
                  <a:lnTo>
                    <a:pt x="0" y="11338"/>
                  </a:lnTo>
                  <a:lnTo>
                    <a:pt x="14062" y="21600"/>
                  </a:lnTo>
                  <a:lnTo>
                    <a:pt x="21600" y="10385"/>
                  </a:lnTo>
                  <a:lnTo>
                    <a:pt x="6188"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33" name="Google Shape;333;p44"/>
            <p:cNvSpPr/>
            <p:nvPr/>
          </p:nvSpPr>
          <p:spPr>
            <a:xfrm>
              <a:off x="1394479" y="1457149"/>
              <a:ext cx="24020" cy="21514"/>
            </a:xfrm>
            <a:custGeom>
              <a:rect b="b" l="l" r="r" t="t"/>
              <a:pathLst>
                <a:path extrusionOk="0" h="21600" w="21600">
                  <a:moveTo>
                    <a:pt x="16290" y="2206"/>
                  </a:moveTo>
                  <a:lnTo>
                    <a:pt x="21600" y="7730"/>
                  </a:lnTo>
                  <a:lnTo>
                    <a:pt x="19740" y="16457"/>
                  </a:lnTo>
                  <a:lnTo>
                    <a:pt x="13790" y="21600"/>
                  </a:lnTo>
                  <a:lnTo>
                    <a:pt x="2574" y="13289"/>
                  </a:lnTo>
                  <a:lnTo>
                    <a:pt x="0" y="4928"/>
                  </a:lnTo>
                  <a:lnTo>
                    <a:pt x="11167" y="0"/>
                  </a:lnTo>
                  <a:lnTo>
                    <a:pt x="16290" y="2206"/>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34" name="Google Shape;334;p44"/>
            <p:cNvSpPr/>
            <p:nvPr/>
          </p:nvSpPr>
          <p:spPr>
            <a:xfrm>
              <a:off x="1744540" y="1409913"/>
              <a:ext cx="521149" cy="361341"/>
            </a:xfrm>
            <a:custGeom>
              <a:rect b="b" l="l" r="r" t="t"/>
              <a:pathLst>
                <a:path extrusionOk="0" h="21600" w="21600">
                  <a:moveTo>
                    <a:pt x="5455" y="4385"/>
                  </a:moveTo>
                  <a:lnTo>
                    <a:pt x="4472" y="4411"/>
                  </a:lnTo>
                  <a:lnTo>
                    <a:pt x="3992" y="4496"/>
                  </a:lnTo>
                  <a:lnTo>
                    <a:pt x="3545" y="5108"/>
                  </a:lnTo>
                  <a:lnTo>
                    <a:pt x="3512" y="5585"/>
                  </a:lnTo>
                  <a:lnTo>
                    <a:pt x="3157" y="5595"/>
                  </a:lnTo>
                  <a:lnTo>
                    <a:pt x="2556" y="6377"/>
                  </a:lnTo>
                  <a:lnTo>
                    <a:pt x="2234" y="6807"/>
                  </a:lnTo>
                  <a:lnTo>
                    <a:pt x="1976" y="7544"/>
                  </a:lnTo>
                  <a:lnTo>
                    <a:pt x="1979" y="8270"/>
                  </a:lnTo>
                  <a:lnTo>
                    <a:pt x="2073" y="9040"/>
                  </a:lnTo>
                  <a:lnTo>
                    <a:pt x="2292" y="9198"/>
                  </a:lnTo>
                  <a:lnTo>
                    <a:pt x="2425" y="9685"/>
                  </a:lnTo>
                  <a:lnTo>
                    <a:pt x="2606" y="9969"/>
                  </a:lnTo>
                  <a:lnTo>
                    <a:pt x="2809" y="10262"/>
                  </a:lnTo>
                  <a:lnTo>
                    <a:pt x="3224" y="10329"/>
                  </a:lnTo>
                  <a:lnTo>
                    <a:pt x="3452" y="10228"/>
                  </a:lnTo>
                  <a:lnTo>
                    <a:pt x="3771" y="10238"/>
                  </a:lnTo>
                  <a:lnTo>
                    <a:pt x="3582" y="10771"/>
                  </a:lnTo>
                  <a:lnTo>
                    <a:pt x="3207" y="11483"/>
                  </a:lnTo>
                  <a:lnTo>
                    <a:pt x="2791" y="11619"/>
                  </a:lnTo>
                  <a:lnTo>
                    <a:pt x="2240" y="11381"/>
                  </a:lnTo>
                  <a:lnTo>
                    <a:pt x="2697" y="10963"/>
                  </a:lnTo>
                  <a:lnTo>
                    <a:pt x="2556" y="10498"/>
                  </a:lnTo>
                  <a:lnTo>
                    <a:pt x="2242" y="9919"/>
                  </a:lnTo>
                  <a:lnTo>
                    <a:pt x="1724" y="9488"/>
                  </a:lnTo>
                  <a:lnTo>
                    <a:pt x="1531" y="10112"/>
                  </a:lnTo>
                  <a:lnTo>
                    <a:pt x="1700" y="10382"/>
                  </a:lnTo>
                  <a:lnTo>
                    <a:pt x="1928" y="10847"/>
                  </a:lnTo>
                  <a:lnTo>
                    <a:pt x="1834" y="11334"/>
                  </a:lnTo>
                  <a:lnTo>
                    <a:pt x="1810" y="11911"/>
                  </a:lnTo>
                  <a:lnTo>
                    <a:pt x="2068" y="12114"/>
                  </a:lnTo>
                  <a:lnTo>
                    <a:pt x="2178" y="12510"/>
                  </a:lnTo>
                  <a:lnTo>
                    <a:pt x="1991" y="12734"/>
                  </a:lnTo>
                  <a:lnTo>
                    <a:pt x="1669" y="12768"/>
                  </a:lnTo>
                  <a:lnTo>
                    <a:pt x="1551" y="11629"/>
                  </a:lnTo>
                  <a:lnTo>
                    <a:pt x="1105" y="11495"/>
                  </a:lnTo>
                  <a:lnTo>
                    <a:pt x="863" y="11833"/>
                  </a:lnTo>
                  <a:lnTo>
                    <a:pt x="428" y="11809"/>
                  </a:lnTo>
                  <a:lnTo>
                    <a:pt x="444" y="10906"/>
                  </a:lnTo>
                  <a:lnTo>
                    <a:pt x="314" y="10373"/>
                  </a:lnTo>
                  <a:lnTo>
                    <a:pt x="23" y="10305"/>
                  </a:lnTo>
                  <a:lnTo>
                    <a:pt x="84" y="11072"/>
                  </a:lnTo>
                  <a:lnTo>
                    <a:pt x="164" y="11604"/>
                  </a:lnTo>
                  <a:lnTo>
                    <a:pt x="188" y="12215"/>
                  </a:lnTo>
                  <a:lnTo>
                    <a:pt x="141" y="12778"/>
                  </a:lnTo>
                  <a:lnTo>
                    <a:pt x="47" y="13175"/>
                  </a:lnTo>
                  <a:lnTo>
                    <a:pt x="0" y="13515"/>
                  </a:lnTo>
                  <a:lnTo>
                    <a:pt x="306" y="13651"/>
                  </a:lnTo>
                  <a:lnTo>
                    <a:pt x="391" y="13076"/>
                  </a:lnTo>
                  <a:lnTo>
                    <a:pt x="769" y="12861"/>
                  </a:lnTo>
                  <a:lnTo>
                    <a:pt x="957" y="13382"/>
                  </a:lnTo>
                  <a:lnTo>
                    <a:pt x="1333" y="13775"/>
                  </a:lnTo>
                  <a:lnTo>
                    <a:pt x="1585" y="13911"/>
                  </a:lnTo>
                  <a:lnTo>
                    <a:pt x="1741" y="13505"/>
                  </a:lnTo>
                  <a:lnTo>
                    <a:pt x="2013" y="13958"/>
                  </a:lnTo>
                  <a:lnTo>
                    <a:pt x="2516" y="14058"/>
                  </a:lnTo>
                  <a:lnTo>
                    <a:pt x="2696" y="13494"/>
                  </a:lnTo>
                  <a:lnTo>
                    <a:pt x="2485" y="12861"/>
                  </a:lnTo>
                  <a:lnTo>
                    <a:pt x="2422" y="12432"/>
                  </a:lnTo>
                  <a:lnTo>
                    <a:pt x="2822" y="12308"/>
                  </a:lnTo>
                  <a:lnTo>
                    <a:pt x="2893" y="12818"/>
                  </a:lnTo>
                  <a:cubicBezTo>
                    <a:pt x="2695" y="13095"/>
                    <a:pt x="2706" y="13557"/>
                    <a:pt x="2917" y="13814"/>
                  </a:cubicBezTo>
                  <a:cubicBezTo>
                    <a:pt x="3063" y="13993"/>
                    <a:pt x="3272" y="14016"/>
                    <a:pt x="3435" y="13871"/>
                  </a:cubicBezTo>
                  <a:lnTo>
                    <a:pt x="3898" y="13905"/>
                  </a:lnTo>
                  <a:lnTo>
                    <a:pt x="4157" y="14041"/>
                  </a:lnTo>
                  <a:cubicBezTo>
                    <a:pt x="4345" y="14008"/>
                    <a:pt x="4534" y="13981"/>
                    <a:pt x="4723" y="13962"/>
                  </a:cubicBezTo>
                  <a:cubicBezTo>
                    <a:pt x="4883" y="13945"/>
                    <a:pt x="5042" y="13934"/>
                    <a:pt x="5203" y="13928"/>
                  </a:cubicBezTo>
                  <a:lnTo>
                    <a:pt x="5493" y="13803"/>
                  </a:lnTo>
                  <a:lnTo>
                    <a:pt x="5752" y="13248"/>
                  </a:lnTo>
                  <a:lnTo>
                    <a:pt x="5587" y="12216"/>
                  </a:lnTo>
                  <a:lnTo>
                    <a:pt x="5218" y="12250"/>
                  </a:lnTo>
                  <a:cubicBezTo>
                    <a:pt x="5045" y="12150"/>
                    <a:pt x="4851" y="12150"/>
                    <a:pt x="4678" y="12250"/>
                  </a:cubicBezTo>
                  <a:cubicBezTo>
                    <a:pt x="4514" y="12345"/>
                    <a:pt x="4380" y="12522"/>
                    <a:pt x="4301" y="12748"/>
                  </a:cubicBezTo>
                  <a:lnTo>
                    <a:pt x="3971" y="12816"/>
                  </a:lnTo>
                  <a:lnTo>
                    <a:pt x="3492" y="12681"/>
                  </a:lnTo>
                  <a:lnTo>
                    <a:pt x="3516" y="12216"/>
                  </a:lnTo>
                  <a:lnTo>
                    <a:pt x="3830" y="12092"/>
                  </a:lnTo>
                  <a:lnTo>
                    <a:pt x="4190" y="12126"/>
                  </a:lnTo>
                  <a:lnTo>
                    <a:pt x="4612" y="11921"/>
                  </a:lnTo>
                  <a:lnTo>
                    <a:pt x="5130" y="11548"/>
                  </a:lnTo>
                  <a:lnTo>
                    <a:pt x="5538" y="11719"/>
                  </a:lnTo>
                  <a:lnTo>
                    <a:pt x="5781" y="11347"/>
                  </a:lnTo>
                  <a:lnTo>
                    <a:pt x="5757" y="10950"/>
                  </a:lnTo>
                  <a:lnTo>
                    <a:pt x="5474" y="10520"/>
                  </a:lnTo>
                  <a:lnTo>
                    <a:pt x="5545" y="10078"/>
                  </a:lnTo>
                  <a:lnTo>
                    <a:pt x="5686" y="9569"/>
                  </a:lnTo>
                  <a:lnTo>
                    <a:pt x="5773" y="9070"/>
                  </a:lnTo>
                  <a:lnTo>
                    <a:pt x="5639" y="8469"/>
                  </a:lnTo>
                  <a:lnTo>
                    <a:pt x="5835" y="7692"/>
                  </a:lnTo>
                  <a:lnTo>
                    <a:pt x="5874" y="7125"/>
                  </a:lnTo>
                  <a:lnTo>
                    <a:pt x="5898" y="6467"/>
                  </a:lnTo>
                  <a:lnTo>
                    <a:pt x="6055" y="6094"/>
                  </a:lnTo>
                  <a:lnTo>
                    <a:pt x="6243" y="7171"/>
                  </a:lnTo>
                  <a:lnTo>
                    <a:pt x="6627" y="7205"/>
                  </a:lnTo>
                  <a:lnTo>
                    <a:pt x="6769" y="7534"/>
                  </a:lnTo>
                  <a:lnTo>
                    <a:pt x="6446" y="7941"/>
                  </a:lnTo>
                  <a:lnTo>
                    <a:pt x="6360" y="8406"/>
                  </a:lnTo>
                  <a:lnTo>
                    <a:pt x="6061" y="9324"/>
                  </a:lnTo>
                  <a:lnTo>
                    <a:pt x="6454" y="9494"/>
                  </a:lnTo>
                  <a:lnTo>
                    <a:pt x="6501" y="9845"/>
                  </a:lnTo>
                  <a:lnTo>
                    <a:pt x="6643" y="10262"/>
                  </a:lnTo>
                  <a:lnTo>
                    <a:pt x="6869" y="10431"/>
                  </a:lnTo>
                  <a:lnTo>
                    <a:pt x="7199" y="10805"/>
                  </a:lnTo>
                  <a:cubicBezTo>
                    <a:pt x="7319" y="10894"/>
                    <a:pt x="7445" y="10962"/>
                    <a:pt x="7576" y="11008"/>
                  </a:cubicBezTo>
                  <a:cubicBezTo>
                    <a:pt x="7740" y="11066"/>
                    <a:pt x="7910" y="11089"/>
                    <a:pt x="8079" y="11076"/>
                  </a:cubicBezTo>
                  <a:cubicBezTo>
                    <a:pt x="8180" y="10950"/>
                    <a:pt x="8282" y="10826"/>
                    <a:pt x="8385" y="10703"/>
                  </a:cubicBezTo>
                  <a:cubicBezTo>
                    <a:pt x="8537" y="10522"/>
                    <a:pt x="8692" y="10344"/>
                    <a:pt x="8848" y="10170"/>
                  </a:cubicBezTo>
                  <a:cubicBezTo>
                    <a:pt x="9056" y="10000"/>
                    <a:pt x="9309" y="9987"/>
                    <a:pt x="9524" y="10136"/>
                  </a:cubicBezTo>
                  <a:cubicBezTo>
                    <a:pt x="9653" y="10225"/>
                    <a:pt x="9759" y="10367"/>
                    <a:pt x="9831" y="10545"/>
                  </a:cubicBezTo>
                  <a:lnTo>
                    <a:pt x="10562" y="11156"/>
                  </a:lnTo>
                  <a:lnTo>
                    <a:pt x="10939" y="11575"/>
                  </a:lnTo>
                  <a:lnTo>
                    <a:pt x="11173" y="11869"/>
                  </a:lnTo>
                  <a:lnTo>
                    <a:pt x="11668" y="12527"/>
                  </a:lnTo>
                  <a:lnTo>
                    <a:pt x="11809" y="12866"/>
                  </a:lnTo>
                  <a:lnTo>
                    <a:pt x="12130" y="13385"/>
                  </a:lnTo>
                  <a:lnTo>
                    <a:pt x="12743" y="13521"/>
                  </a:lnTo>
                  <a:lnTo>
                    <a:pt x="12789" y="12670"/>
                  </a:lnTo>
                  <a:lnTo>
                    <a:pt x="12976" y="13124"/>
                  </a:lnTo>
                  <a:lnTo>
                    <a:pt x="13300" y="13380"/>
                  </a:lnTo>
                  <a:lnTo>
                    <a:pt x="13091" y="13707"/>
                  </a:lnTo>
                  <a:lnTo>
                    <a:pt x="13529" y="14077"/>
                  </a:lnTo>
                  <a:lnTo>
                    <a:pt x="14080" y="14236"/>
                  </a:lnTo>
                  <a:lnTo>
                    <a:pt x="14692" y="14678"/>
                  </a:lnTo>
                  <a:lnTo>
                    <a:pt x="14967" y="15064"/>
                  </a:lnTo>
                  <a:lnTo>
                    <a:pt x="14742" y="15356"/>
                  </a:lnTo>
                  <a:cubicBezTo>
                    <a:pt x="14636" y="15162"/>
                    <a:pt x="14437" y="15146"/>
                    <a:pt x="14318" y="15322"/>
                  </a:cubicBezTo>
                  <a:cubicBezTo>
                    <a:pt x="14192" y="15507"/>
                    <a:pt x="14214" y="15805"/>
                    <a:pt x="14334" y="16014"/>
                  </a:cubicBezTo>
                  <a:cubicBezTo>
                    <a:pt x="14459" y="16233"/>
                    <a:pt x="14659" y="16317"/>
                    <a:pt x="14821" y="16477"/>
                  </a:cubicBezTo>
                  <a:cubicBezTo>
                    <a:pt x="14992" y="16646"/>
                    <a:pt x="15117" y="16894"/>
                    <a:pt x="15175" y="17180"/>
                  </a:cubicBezTo>
                  <a:lnTo>
                    <a:pt x="15545" y="17848"/>
                  </a:lnTo>
                  <a:lnTo>
                    <a:pt x="16056" y="18257"/>
                  </a:lnTo>
                  <a:lnTo>
                    <a:pt x="16488" y="18620"/>
                  </a:lnTo>
                  <a:lnTo>
                    <a:pt x="17344" y="19017"/>
                  </a:lnTo>
                  <a:lnTo>
                    <a:pt x="17565" y="19686"/>
                  </a:lnTo>
                  <a:lnTo>
                    <a:pt x="17776" y="19924"/>
                  </a:lnTo>
                  <a:cubicBezTo>
                    <a:pt x="17877" y="19983"/>
                    <a:pt x="17976" y="20047"/>
                    <a:pt x="18073" y="20116"/>
                  </a:cubicBezTo>
                  <a:cubicBezTo>
                    <a:pt x="18211" y="20212"/>
                    <a:pt x="18344" y="20318"/>
                    <a:pt x="18475" y="20433"/>
                  </a:cubicBezTo>
                  <a:lnTo>
                    <a:pt x="18843" y="20727"/>
                  </a:lnTo>
                  <a:cubicBezTo>
                    <a:pt x="19008" y="20916"/>
                    <a:pt x="19184" y="21083"/>
                    <a:pt x="19370" y="21226"/>
                  </a:cubicBezTo>
                  <a:cubicBezTo>
                    <a:pt x="19573" y="21381"/>
                    <a:pt x="19786" y="21507"/>
                    <a:pt x="20006" y="21600"/>
                  </a:cubicBezTo>
                  <a:lnTo>
                    <a:pt x="20217" y="21329"/>
                  </a:lnTo>
                  <a:cubicBezTo>
                    <a:pt x="20232" y="21155"/>
                    <a:pt x="20310" y="21005"/>
                    <a:pt x="20421" y="20934"/>
                  </a:cubicBezTo>
                  <a:cubicBezTo>
                    <a:pt x="20556" y="20847"/>
                    <a:pt x="20708" y="20895"/>
                    <a:pt x="20853" y="20934"/>
                  </a:cubicBezTo>
                  <a:cubicBezTo>
                    <a:pt x="21009" y="20976"/>
                    <a:pt x="21166" y="21006"/>
                    <a:pt x="21325" y="21024"/>
                  </a:cubicBezTo>
                  <a:lnTo>
                    <a:pt x="21600" y="20832"/>
                  </a:lnTo>
                  <a:lnTo>
                    <a:pt x="21600" y="20196"/>
                  </a:lnTo>
                  <a:lnTo>
                    <a:pt x="21529" y="19901"/>
                  </a:lnTo>
                  <a:lnTo>
                    <a:pt x="21396" y="19494"/>
                  </a:lnTo>
                  <a:lnTo>
                    <a:pt x="21122" y="18883"/>
                  </a:lnTo>
                  <a:lnTo>
                    <a:pt x="20697" y="18284"/>
                  </a:lnTo>
                  <a:lnTo>
                    <a:pt x="20462" y="17843"/>
                  </a:lnTo>
                  <a:lnTo>
                    <a:pt x="20351" y="17105"/>
                  </a:lnTo>
                  <a:lnTo>
                    <a:pt x="20092" y="16188"/>
                  </a:lnTo>
                  <a:lnTo>
                    <a:pt x="19550" y="15781"/>
                  </a:lnTo>
                  <a:lnTo>
                    <a:pt x="19056" y="15102"/>
                  </a:lnTo>
                  <a:lnTo>
                    <a:pt x="19103" y="14614"/>
                  </a:lnTo>
                  <a:lnTo>
                    <a:pt x="19378" y="14082"/>
                  </a:lnTo>
                  <a:lnTo>
                    <a:pt x="19520" y="13539"/>
                  </a:lnTo>
                  <a:lnTo>
                    <a:pt x="19339" y="12845"/>
                  </a:lnTo>
                  <a:lnTo>
                    <a:pt x="19425" y="12302"/>
                  </a:lnTo>
                  <a:cubicBezTo>
                    <a:pt x="19354" y="12106"/>
                    <a:pt x="19267" y="11924"/>
                    <a:pt x="19166" y="11757"/>
                  </a:cubicBezTo>
                  <a:cubicBezTo>
                    <a:pt x="19038" y="11546"/>
                    <a:pt x="18890" y="11362"/>
                    <a:pt x="18725" y="11213"/>
                  </a:cubicBezTo>
                  <a:cubicBezTo>
                    <a:pt x="18709" y="10836"/>
                    <a:pt x="18715" y="10457"/>
                    <a:pt x="18742" y="10081"/>
                  </a:cubicBezTo>
                  <a:cubicBezTo>
                    <a:pt x="18778" y="9593"/>
                    <a:pt x="18850" y="9109"/>
                    <a:pt x="18844" y="8618"/>
                  </a:cubicBezTo>
                  <a:cubicBezTo>
                    <a:pt x="18840" y="8191"/>
                    <a:pt x="18776" y="7766"/>
                    <a:pt x="18632" y="7393"/>
                  </a:cubicBezTo>
                  <a:cubicBezTo>
                    <a:pt x="18466" y="6963"/>
                    <a:pt x="18202" y="6628"/>
                    <a:pt x="17886" y="6443"/>
                  </a:cubicBezTo>
                  <a:lnTo>
                    <a:pt x="17218" y="5830"/>
                  </a:lnTo>
                  <a:lnTo>
                    <a:pt x="17030" y="5628"/>
                  </a:lnTo>
                  <a:lnTo>
                    <a:pt x="16513" y="5379"/>
                  </a:lnTo>
                  <a:lnTo>
                    <a:pt x="16208" y="5209"/>
                  </a:lnTo>
                  <a:lnTo>
                    <a:pt x="15862" y="4869"/>
                  </a:lnTo>
                  <a:lnTo>
                    <a:pt x="15516" y="4632"/>
                  </a:lnTo>
                  <a:lnTo>
                    <a:pt x="15304" y="3986"/>
                  </a:lnTo>
                  <a:lnTo>
                    <a:pt x="14889" y="3727"/>
                  </a:lnTo>
                  <a:lnTo>
                    <a:pt x="14606" y="3168"/>
                  </a:lnTo>
                  <a:lnTo>
                    <a:pt x="14215" y="2823"/>
                  </a:lnTo>
                  <a:lnTo>
                    <a:pt x="13904" y="2916"/>
                  </a:lnTo>
                  <a:lnTo>
                    <a:pt x="14115" y="3368"/>
                  </a:lnTo>
                  <a:lnTo>
                    <a:pt x="14373" y="3705"/>
                  </a:lnTo>
                  <a:lnTo>
                    <a:pt x="13832" y="3433"/>
                  </a:lnTo>
                  <a:lnTo>
                    <a:pt x="13486" y="3229"/>
                  </a:lnTo>
                  <a:lnTo>
                    <a:pt x="13109" y="3127"/>
                  </a:lnTo>
                  <a:lnTo>
                    <a:pt x="13376" y="2869"/>
                  </a:lnTo>
                  <a:lnTo>
                    <a:pt x="13633" y="2667"/>
                  </a:lnTo>
                  <a:lnTo>
                    <a:pt x="13224" y="2262"/>
                  </a:lnTo>
                  <a:lnTo>
                    <a:pt x="12902" y="2205"/>
                  </a:lnTo>
                  <a:lnTo>
                    <a:pt x="12369" y="2310"/>
                  </a:lnTo>
                  <a:cubicBezTo>
                    <a:pt x="12246" y="2320"/>
                    <a:pt x="12125" y="2273"/>
                    <a:pt x="12024" y="2175"/>
                  </a:cubicBezTo>
                  <a:cubicBezTo>
                    <a:pt x="11913" y="2069"/>
                    <a:pt x="11834" y="1912"/>
                    <a:pt x="11740" y="1777"/>
                  </a:cubicBezTo>
                  <a:cubicBezTo>
                    <a:pt x="11554" y="1508"/>
                    <a:pt x="11315" y="1328"/>
                    <a:pt x="11056" y="1261"/>
                  </a:cubicBezTo>
                  <a:cubicBezTo>
                    <a:pt x="10964" y="1225"/>
                    <a:pt x="10868" y="1298"/>
                    <a:pt x="10836" y="1427"/>
                  </a:cubicBezTo>
                  <a:cubicBezTo>
                    <a:pt x="10791" y="1608"/>
                    <a:pt x="10883" y="1799"/>
                    <a:pt x="11016" y="1802"/>
                  </a:cubicBezTo>
                  <a:lnTo>
                    <a:pt x="10545" y="1702"/>
                  </a:lnTo>
                  <a:lnTo>
                    <a:pt x="10279" y="1238"/>
                  </a:lnTo>
                  <a:lnTo>
                    <a:pt x="9981" y="768"/>
                  </a:lnTo>
                  <a:cubicBezTo>
                    <a:pt x="9877" y="581"/>
                    <a:pt x="9753" y="421"/>
                    <a:pt x="9612" y="294"/>
                  </a:cubicBezTo>
                  <a:cubicBezTo>
                    <a:pt x="9446" y="145"/>
                    <a:pt x="9262" y="45"/>
                    <a:pt x="9069" y="0"/>
                  </a:cubicBezTo>
                  <a:lnTo>
                    <a:pt x="8724" y="38"/>
                  </a:lnTo>
                  <a:lnTo>
                    <a:pt x="8676" y="704"/>
                  </a:lnTo>
                  <a:lnTo>
                    <a:pt x="8559" y="1135"/>
                  </a:lnTo>
                  <a:lnTo>
                    <a:pt x="7961" y="999"/>
                  </a:lnTo>
                  <a:lnTo>
                    <a:pt x="7560" y="933"/>
                  </a:lnTo>
                  <a:lnTo>
                    <a:pt x="7443" y="1306"/>
                  </a:lnTo>
                  <a:lnTo>
                    <a:pt x="7127" y="1309"/>
                  </a:lnTo>
                  <a:lnTo>
                    <a:pt x="6632" y="1751"/>
                  </a:lnTo>
                  <a:lnTo>
                    <a:pt x="6491" y="2171"/>
                  </a:lnTo>
                  <a:lnTo>
                    <a:pt x="6349" y="2646"/>
                  </a:lnTo>
                  <a:lnTo>
                    <a:pt x="6396" y="3143"/>
                  </a:lnTo>
                  <a:lnTo>
                    <a:pt x="6679" y="3404"/>
                  </a:lnTo>
                  <a:lnTo>
                    <a:pt x="6539" y="3969"/>
                  </a:lnTo>
                  <a:lnTo>
                    <a:pt x="6273" y="3957"/>
                  </a:lnTo>
                  <a:lnTo>
                    <a:pt x="6187" y="4296"/>
                  </a:lnTo>
                  <a:lnTo>
                    <a:pt x="6053" y="4782"/>
                  </a:lnTo>
                  <a:lnTo>
                    <a:pt x="6124" y="5338"/>
                  </a:lnTo>
                  <a:lnTo>
                    <a:pt x="5983" y="5717"/>
                  </a:lnTo>
                  <a:lnTo>
                    <a:pt x="5828" y="5062"/>
                  </a:lnTo>
                  <a:lnTo>
                    <a:pt x="5828" y="4723"/>
                  </a:lnTo>
                  <a:lnTo>
                    <a:pt x="5455" y="4385"/>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35" name="Google Shape;335;p44"/>
            <p:cNvSpPr/>
            <p:nvPr/>
          </p:nvSpPr>
          <p:spPr>
            <a:xfrm>
              <a:off x="1751810" y="1554853"/>
              <a:ext cx="27800" cy="34818"/>
            </a:xfrm>
            <a:custGeom>
              <a:rect b="b" l="l" r="r" t="t"/>
              <a:pathLst>
                <a:path extrusionOk="0" h="21600" w="21600">
                  <a:moveTo>
                    <a:pt x="4554" y="0"/>
                  </a:moveTo>
                  <a:lnTo>
                    <a:pt x="12145" y="2252"/>
                  </a:lnTo>
                  <a:lnTo>
                    <a:pt x="17508" y="4147"/>
                  </a:lnTo>
                  <a:lnTo>
                    <a:pt x="21305" y="11063"/>
                  </a:lnTo>
                  <a:lnTo>
                    <a:pt x="21600" y="19260"/>
                  </a:lnTo>
                  <a:lnTo>
                    <a:pt x="16900" y="20658"/>
                  </a:lnTo>
                  <a:lnTo>
                    <a:pt x="10708" y="21600"/>
                  </a:lnTo>
                  <a:lnTo>
                    <a:pt x="6468" y="17037"/>
                  </a:lnTo>
                  <a:lnTo>
                    <a:pt x="0" y="12815"/>
                  </a:lnTo>
                  <a:lnTo>
                    <a:pt x="1830" y="6252"/>
                  </a:lnTo>
                  <a:lnTo>
                    <a:pt x="576" y="2013"/>
                  </a:lnTo>
                  <a:lnTo>
                    <a:pt x="4554"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36" name="Google Shape;336;p44"/>
            <p:cNvSpPr/>
            <p:nvPr/>
          </p:nvSpPr>
          <p:spPr>
            <a:xfrm>
              <a:off x="1775141" y="1538581"/>
              <a:ext cx="10321" cy="16261"/>
            </a:xfrm>
            <a:custGeom>
              <a:rect b="b" l="l" r="r" t="t"/>
              <a:pathLst>
                <a:path extrusionOk="0" h="21600" w="21600">
                  <a:moveTo>
                    <a:pt x="7065" y="0"/>
                  </a:moveTo>
                  <a:lnTo>
                    <a:pt x="19230" y="6996"/>
                  </a:lnTo>
                  <a:lnTo>
                    <a:pt x="21600" y="18575"/>
                  </a:lnTo>
                  <a:lnTo>
                    <a:pt x="7846" y="21600"/>
                  </a:lnTo>
                  <a:lnTo>
                    <a:pt x="0" y="15332"/>
                  </a:lnTo>
                  <a:lnTo>
                    <a:pt x="7065"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37" name="Google Shape;337;p44"/>
            <p:cNvSpPr/>
            <p:nvPr/>
          </p:nvSpPr>
          <p:spPr>
            <a:xfrm>
              <a:off x="1707864" y="1558726"/>
              <a:ext cx="29549" cy="32712"/>
            </a:xfrm>
            <a:custGeom>
              <a:rect b="b" l="l" r="r" t="t"/>
              <a:pathLst>
                <a:path extrusionOk="0" h="21600" w="21600">
                  <a:moveTo>
                    <a:pt x="7034" y="4084"/>
                  </a:moveTo>
                  <a:lnTo>
                    <a:pt x="14037" y="951"/>
                  </a:lnTo>
                  <a:lnTo>
                    <a:pt x="20768" y="0"/>
                  </a:lnTo>
                  <a:lnTo>
                    <a:pt x="21600" y="4466"/>
                  </a:lnTo>
                  <a:lnTo>
                    <a:pt x="21600" y="9462"/>
                  </a:lnTo>
                  <a:lnTo>
                    <a:pt x="18270" y="14709"/>
                  </a:lnTo>
                  <a:lnTo>
                    <a:pt x="11767" y="21600"/>
                  </a:lnTo>
                  <a:lnTo>
                    <a:pt x="5959" y="21600"/>
                  </a:lnTo>
                  <a:lnTo>
                    <a:pt x="4656" y="12656"/>
                  </a:lnTo>
                  <a:lnTo>
                    <a:pt x="987" y="11920"/>
                  </a:lnTo>
                  <a:lnTo>
                    <a:pt x="0" y="7424"/>
                  </a:lnTo>
                  <a:lnTo>
                    <a:pt x="7034" y="4084"/>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38" name="Google Shape;338;p44"/>
            <p:cNvSpPr/>
            <p:nvPr/>
          </p:nvSpPr>
          <p:spPr>
            <a:xfrm>
              <a:off x="1656589" y="1577050"/>
              <a:ext cx="87771" cy="62163"/>
            </a:xfrm>
            <a:custGeom>
              <a:rect b="b" l="l" r="r" t="t"/>
              <a:pathLst>
                <a:path extrusionOk="0" h="21600" w="21600">
                  <a:moveTo>
                    <a:pt x="10135" y="116"/>
                  </a:moveTo>
                  <a:lnTo>
                    <a:pt x="7736" y="0"/>
                  </a:lnTo>
                  <a:lnTo>
                    <a:pt x="5503" y="1867"/>
                  </a:lnTo>
                  <a:lnTo>
                    <a:pt x="3311" y="3631"/>
                  </a:lnTo>
                  <a:lnTo>
                    <a:pt x="0" y="5601"/>
                  </a:lnTo>
                  <a:lnTo>
                    <a:pt x="553" y="8428"/>
                  </a:lnTo>
                  <a:lnTo>
                    <a:pt x="3528" y="11857"/>
                  </a:lnTo>
                  <a:lnTo>
                    <a:pt x="4929" y="13233"/>
                  </a:lnTo>
                  <a:lnTo>
                    <a:pt x="8513" y="9615"/>
                  </a:lnTo>
                  <a:lnTo>
                    <a:pt x="6289" y="14923"/>
                  </a:lnTo>
                  <a:lnTo>
                    <a:pt x="6937" y="17404"/>
                  </a:lnTo>
                  <a:lnTo>
                    <a:pt x="9406" y="17404"/>
                  </a:lnTo>
                  <a:lnTo>
                    <a:pt x="8624" y="20231"/>
                  </a:lnTo>
                  <a:lnTo>
                    <a:pt x="12079" y="21600"/>
                  </a:lnTo>
                  <a:cubicBezTo>
                    <a:pt x="12715" y="21450"/>
                    <a:pt x="13354" y="21318"/>
                    <a:pt x="13994" y="21204"/>
                  </a:cubicBezTo>
                  <a:cubicBezTo>
                    <a:pt x="14954" y="21034"/>
                    <a:pt x="15918" y="20905"/>
                    <a:pt x="16883" y="20817"/>
                  </a:cubicBezTo>
                  <a:cubicBezTo>
                    <a:pt x="17565" y="20989"/>
                    <a:pt x="18268" y="20853"/>
                    <a:pt x="18892" y="20429"/>
                  </a:cubicBezTo>
                  <a:cubicBezTo>
                    <a:pt x="19533" y="19993"/>
                    <a:pt x="20057" y="19276"/>
                    <a:pt x="20386" y="18385"/>
                  </a:cubicBezTo>
                  <a:lnTo>
                    <a:pt x="21600" y="14899"/>
                  </a:lnTo>
                  <a:lnTo>
                    <a:pt x="21180" y="11865"/>
                  </a:lnTo>
                  <a:lnTo>
                    <a:pt x="18798" y="12063"/>
                  </a:lnTo>
                  <a:lnTo>
                    <a:pt x="17958" y="8907"/>
                  </a:lnTo>
                  <a:lnTo>
                    <a:pt x="15762" y="9558"/>
                  </a:lnTo>
                  <a:lnTo>
                    <a:pt x="14689" y="13250"/>
                  </a:lnTo>
                  <a:lnTo>
                    <a:pt x="13714" y="10490"/>
                  </a:lnTo>
                  <a:lnTo>
                    <a:pt x="13159" y="8132"/>
                  </a:lnTo>
                  <a:lnTo>
                    <a:pt x="13585" y="4909"/>
                  </a:lnTo>
                  <a:lnTo>
                    <a:pt x="13445" y="2799"/>
                  </a:lnTo>
                  <a:lnTo>
                    <a:pt x="10836" y="6483"/>
                  </a:lnTo>
                  <a:lnTo>
                    <a:pt x="10001" y="4769"/>
                  </a:lnTo>
                  <a:lnTo>
                    <a:pt x="11116" y="3393"/>
                  </a:lnTo>
                  <a:lnTo>
                    <a:pt x="11945" y="928"/>
                  </a:lnTo>
                  <a:lnTo>
                    <a:pt x="10135" y="116"/>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39" name="Google Shape;339;p44"/>
            <p:cNvSpPr/>
            <p:nvPr/>
          </p:nvSpPr>
          <p:spPr>
            <a:xfrm>
              <a:off x="1750497" y="1648683"/>
              <a:ext cx="44355" cy="58606"/>
            </a:xfrm>
            <a:custGeom>
              <a:rect b="b" l="l" r="r" t="t"/>
              <a:pathLst>
                <a:path extrusionOk="0" h="21281" w="21516">
                  <a:moveTo>
                    <a:pt x="16062" y="145"/>
                  </a:moveTo>
                  <a:lnTo>
                    <a:pt x="18559" y="1996"/>
                  </a:lnTo>
                  <a:lnTo>
                    <a:pt x="18755" y="4746"/>
                  </a:lnTo>
                  <a:lnTo>
                    <a:pt x="21516" y="7829"/>
                  </a:lnTo>
                  <a:lnTo>
                    <a:pt x="20964" y="11197"/>
                  </a:lnTo>
                  <a:lnTo>
                    <a:pt x="19031" y="14918"/>
                  </a:lnTo>
                  <a:lnTo>
                    <a:pt x="18479" y="18087"/>
                  </a:lnTo>
                  <a:lnTo>
                    <a:pt x="15084" y="20077"/>
                  </a:lnTo>
                  <a:cubicBezTo>
                    <a:pt x="14091" y="20966"/>
                    <a:pt x="12556" y="21409"/>
                    <a:pt x="11023" y="21249"/>
                  </a:cubicBezTo>
                  <a:cubicBezTo>
                    <a:pt x="7381" y="20867"/>
                    <a:pt x="5464" y="17810"/>
                    <a:pt x="7399" y="15469"/>
                  </a:cubicBezTo>
                  <a:lnTo>
                    <a:pt x="1984" y="15469"/>
                  </a:lnTo>
                  <a:lnTo>
                    <a:pt x="10" y="10379"/>
                  </a:lnTo>
                  <a:cubicBezTo>
                    <a:pt x="-84" y="9375"/>
                    <a:pt x="478" y="8398"/>
                    <a:pt x="1518" y="7760"/>
                  </a:cubicBezTo>
                  <a:cubicBezTo>
                    <a:pt x="3296" y="6669"/>
                    <a:pt x="5899" y="6789"/>
                    <a:pt x="7484" y="8036"/>
                  </a:cubicBezTo>
                  <a:cubicBezTo>
                    <a:pt x="7545" y="9180"/>
                    <a:pt x="9290" y="9808"/>
                    <a:pt x="10523" y="9130"/>
                  </a:cubicBezTo>
                  <a:cubicBezTo>
                    <a:pt x="11635" y="8518"/>
                    <a:pt x="11430" y="7310"/>
                    <a:pt x="10799" y="6305"/>
                  </a:cubicBezTo>
                  <a:cubicBezTo>
                    <a:pt x="9787" y="4695"/>
                    <a:pt x="8151" y="3351"/>
                    <a:pt x="6104" y="2446"/>
                  </a:cubicBezTo>
                  <a:cubicBezTo>
                    <a:pt x="6962" y="1800"/>
                    <a:pt x="7958" y="1265"/>
                    <a:pt x="9050" y="862"/>
                  </a:cubicBezTo>
                  <a:cubicBezTo>
                    <a:pt x="11222" y="61"/>
                    <a:pt x="13682" y="-191"/>
                    <a:pt x="16062" y="145"/>
                  </a:cubicBez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40" name="Google Shape;340;p44"/>
            <p:cNvSpPr/>
            <p:nvPr/>
          </p:nvSpPr>
          <p:spPr>
            <a:xfrm>
              <a:off x="1066229" y="1554352"/>
              <a:ext cx="1764583" cy="1656861"/>
            </a:xfrm>
            <a:custGeom>
              <a:rect b="b" l="l" r="r" t="t"/>
              <a:pathLst>
                <a:path extrusionOk="0" h="21600" w="21600">
                  <a:moveTo>
                    <a:pt x="6982" y="827"/>
                  </a:moveTo>
                  <a:lnTo>
                    <a:pt x="7131" y="835"/>
                  </a:lnTo>
                  <a:lnTo>
                    <a:pt x="7235" y="824"/>
                  </a:lnTo>
                  <a:lnTo>
                    <a:pt x="7298" y="913"/>
                  </a:lnTo>
                  <a:lnTo>
                    <a:pt x="7325" y="1000"/>
                  </a:lnTo>
                  <a:lnTo>
                    <a:pt x="7441" y="1022"/>
                  </a:lnTo>
                  <a:lnTo>
                    <a:pt x="7487" y="1088"/>
                  </a:lnTo>
                  <a:lnTo>
                    <a:pt x="7527" y="1212"/>
                  </a:lnTo>
                  <a:lnTo>
                    <a:pt x="7603" y="1298"/>
                  </a:lnTo>
                  <a:lnTo>
                    <a:pt x="7603" y="1387"/>
                  </a:lnTo>
                  <a:lnTo>
                    <a:pt x="7656" y="1456"/>
                  </a:lnTo>
                  <a:lnTo>
                    <a:pt x="7774" y="1483"/>
                  </a:lnTo>
                  <a:lnTo>
                    <a:pt x="7846" y="1517"/>
                  </a:lnTo>
                  <a:lnTo>
                    <a:pt x="7900" y="1570"/>
                  </a:lnTo>
                  <a:cubicBezTo>
                    <a:pt x="7875" y="1614"/>
                    <a:pt x="7901" y="1671"/>
                    <a:pt x="7949" y="1678"/>
                  </a:cubicBezTo>
                  <a:cubicBezTo>
                    <a:pt x="8022" y="1689"/>
                    <a:pt x="8065" y="1593"/>
                    <a:pt x="8011" y="1539"/>
                  </a:cubicBezTo>
                  <a:lnTo>
                    <a:pt x="8004" y="1414"/>
                  </a:lnTo>
                  <a:lnTo>
                    <a:pt x="8064" y="1310"/>
                  </a:lnTo>
                  <a:lnTo>
                    <a:pt x="8148" y="1280"/>
                  </a:lnTo>
                  <a:lnTo>
                    <a:pt x="8245" y="1273"/>
                  </a:lnTo>
                  <a:lnTo>
                    <a:pt x="8314" y="1372"/>
                  </a:lnTo>
                  <a:lnTo>
                    <a:pt x="8307" y="1465"/>
                  </a:lnTo>
                  <a:lnTo>
                    <a:pt x="8250" y="1544"/>
                  </a:lnTo>
                  <a:lnTo>
                    <a:pt x="8238" y="1638"/>
                  </a:lnTo>
                  <a:lnTo>
                    <a:pt x="8280" y="1741"/>
                  </a:lnTo>
                  <a:lnTo>
                    <a:pt x="8252" y="1852"/>
                  </a:lnTo>
                  <a:lnTo>
                    <a:pt x="8315" y="2016"/>
                  </a:lnTo>
                  <a:lnTo>
                    <a:pt x="8370" y="2072"/>
                  </a:lnTo>
                  <a:lnTo>
                    <a:pt x="8444" y="2116"/>
                  </a:lnTo>
                  <a:lnTo>
                    <a:pt x="8525" y="2102"/>
                  </a:lnTo>
                  <a:lnTo>
                    <a:pt x="8606" y="2124"/>
                  </a:lnTo>
                  <a:lnTo>
                    <a:pt x="8558" y="2220"/>
                  </a:lnTo>
                  <a:lnTo>
                    <a:pt x="8485" y="2205"/>
                  </a:lnTo>
                  <a:lnTo>
                    <a:pt x="8462" y="2284"/>
                  </a:lnTo>
                  <a:lnTo>
                    <a:pt x="8441" y="2449"/>
                  </a:lnTo>
                  <a:lnTo>
                    <a:pt x="8379" y="2618"/>
                  </a:lnTo>
                  <a:lnTo>
                    <a:pt x="8312" y="2588"/>
                  </a:lnTo>
                  <a:lnTo>
                    <a:pt x="8203" y="2531"/>
                  </a:lnTo>
                  <a:lnTo>
                    <a:pt x="8124" y="2598"/>
                  </a:lnTo>
                  <a:lnTo>
                    <a:pt x="8205" y="2699"/>
                  </a:lnTo>
                  <a:cubicBezTo>
                    <a:pt x="8263" y="2733"/>
                    <a:pt x="8323" y="2760"/>
                    <a:pt x="8386" y="2780"/>
                  </a:cubicBezTo>
                  <a:cubicBezTo>
                    <a:pt x="8432" y="2794"/>
                    <a:pt x="8479" y="2805"/>
                    <a:pt x="8525" y="2795"/>
                  </a:cubicBezTo>
                  <a:cubicBezTo>
                    <a:pt x="8571" y="2785"/>
                    <a:pt x="8611" y="2757"/>
                    <a:pt x="8637" y="2716"/>
                  </a:cubicBezTo>
                  <a:lnTo>
                    <a:pt x="8664" y="2637"/>
                  </a:lnTo>
                  <a:lnTo>
                    <a:pt x="8584" y="2645"/>
                  </a:lnTo>
                  <a:cubicBezTo>
                    <a:pt x="8554" y="2675"/>
                    <a:pt x="8510" y="2681"/>
                    <a:pt x="8473" y="2662"/>
                  </a:cubicBezTo>
                  <a:cubicBezTo>
                    <a:pt x="8359" y="2599"/>
                    <a:pt x="8398" y="2415"/>
                    <a:pt x="8527" y="2412"/>
                  </a:cubicBezTo>
                  <a:lnTo>
                    <a:pt x="8630" y="2449"/>
                  </a:lnTo>
                  <a:lnTo>
                    <a:pt x="8693" y="2335"/>
                  </a:lnTo>
                  <a:lnTo>
                    <a:pt x="8728" y="2264"/>
                  </a:lnTo>
                  <a:lnTo>
                    <a:pt x="8813" y="2264"/>
                  </a:lnTo>
                  <a:lnTo>
                    <a:pt x="8883" y="2328"/>
                  </a:lnTo>
                  <a:lnTo>
                    <a:pt x="8913" y="2180"/>
                  </a:lnTo>
                  <a:lnTo>
                    <a:pt x="8888" y="2034"/>
                  </a:lnTo>
                  <a:lnTo>
                    <a:pt x="8901" y="1920"/>
                  </a:lnTo>
                  <a:lnTo>
                    <a:pt x="8955" y="1834"/>
                  </a:lnTo>
                  <a:cubicBezTo>
                    <a:pt x="8964" y="1773"/>
                    <a:pt x="8971" y="1712"/>
                    <a:pt x="8975" y="1651"/>
                  </a:cubicBezTo>
                  <a:cubicBezTo>
                    <a:pt x="8979" y="1601"/>
                    <a:pt x="8982" y="1552"/>
                    <a:pt x="8982" y="1502"/>
                  </a:cubicBezTo>
                  <a:lnTo>
                    <a:pt x="8975" y="1347"/>
                  </a:lnTo>
                  <a:cubicBezTo>
                    <a:pt x="8984" y="1319"/>
                    <a:pt x="9001" y="1296"/>
                    <a:pt x="9024" y="1280"/>
                  </a:cubicBezTo>
                  <a:cubicBezTo>
                    <a:pt x="9068" y="1251"/>
                    <a:pt x="9123" y="1256"/>
                    <a:pt x="9175" y="1258"/>
                  </a:cubicBezTo>
                  <a:cubicBezTo>
                    <a:pt x="9214" y="1260"/>
                    <a:pt x="9254" y="1260"/>
                    <a:pt x="9293" y="1258"/>
                  </a:cubicBezTo>
                  <a:lnTo>
                    <a:pt x="9383" y="1324"/>
                  </a:lnTo>
                  <a:lnTo>
                    <a:pt x="9342" y="1409"/>
                  </a:lnTo>
                  <a:lnTo>
                    <a:pt x="9274" y="1569"/>
                  </a:lnTo>
                  <a:lnTo>
                    <a:pt x="9178" y="1638"/>
                  </a:lnTo>
                  <a:lnTo>
                    <a:pt x="9194" y="1866"/>
                  </a:lnTo>
                  <a:lnTo>
                    <a:pt x="9194" y="1997"/>
                  </a:lnTo>
                  <a:lnTo>
                    <a:pt x="9264" y="2101"/>
                  </a:lnTo>
                  <a:cubicBezTo>
                    <a:pt x="9307" y="2131"/>
                    <a:pt x="9342" y="2173"/>
                    <a:pt x="9366" y="2222"/>
                  </a:cubicBezTo>
                  <a:cubicBezTo>
                    <a:pt x="9382" y="2255"/>
                    <a:pt x="9393" y="2291"/>
                    <a:pt x="9399" y="2328"/>
                  </a:cubicBezTo>
                  <a:lnTo>
                    <a:pt x="9482" y="2336"/>
                  </a:lnTo>
                  <a:lnTo>
                    <a:pt x="9556" y="2400"/>
                  </a:lnTo>
                  <a:cubicBezTo>
                    <a:pt x="9583" y="2419"/>
                    <a:pt x="9608" y="2443"/>
                    <a:pt x="9630" y="2469"/>
                  </a:cubicBezTo>
                  <a:cubicBezTo>
                    <a:pt x="9660" y="2506"/>
                    <a:pt x="9685" y="2549"/>
                    <a:pt x="9702" y="2595"/>
                  </a:cubicBezTo>
                  <a:cubicBezTo>
                    <a:pt x="9712" y="2619"/>
                    <a:pt x="9722" y="2644"/>
                    <a:pt x="9732" y="2668"/>
                  </a:cubicBezTo>
                  <a:cubicBezTo>
                    <a:pt x="9742" y="2692"/>
                    <a:pt x="9752" y="2716"/>
                    <a:pt x="9762" y="2740"/>
                  </a:cubicBezTo>
                  <a:lnTo>
                    <a:pt x="9811" y="2856"/>
                  </a:lnTo>
                  <a:lnTo>
                    <a:pt x="9887" y="2814"/>
                  </a:lnTo>
                  <a:lnTo>
                    <a:pt x="9859" y="2582"/>
                  </a:lnTo>
                  <a:lnTo>
                    <a:pt x="9928" y="2479"/>
                  </a:lnTo>
                  <a:lnTo>
                    <a:pt x="9921" y="2310"/>
                  </a:lnTo>
                  <a:lnTo>
                    <a:pt x="9875" y="2239"/>
                  </a:lnTo>
                  <a:lnTo>
                    <a:pt x="9712" y="2214"/>
                  </a:lnTo>
                  <a:lnTo>
                    <a:pt x="9622" y="2125"/>
                  </a:lnTo>
                  <a:lnTo>
                    <a:pt x="9548" y="1994"/>
                  </a:lnTo>
                  <a:lnTo>
                    <a:pt x="9500" y="1935"/>
                  </a:lnTo>
                  <a:lnTo>
                    <a:pt x="9451" y="1765"/>
                  </a:lnTo>
                  <a:lnTo>
                    <a:pt x="9437" y="1636"/>
                  </a:lnTo>
                  <a:lnTo>
                    <a:pt x="9444" y="1522"/>
                  </a:lnTo>
                  <a:lnTo>
                    <a:pt x="9505" y="1384"/>
                  </a:lnTo>
                  <a:lnTo>
                    <a:pt x="9539" y="1305"/>
                  </a:lnTo>
                  <a:lnTo>
                    <a:pt x="9644" y="1275"/>
                  </a:lnTo>
                  <a:lnTo>
                    <a:pt x="9776" y="1268"/>
                  </a:lnTo>
                  <a:lnTo>
                    <a:pt x="9843" y="1297"/>
                  </a:lnTo>
                  <a:lnTo>
                    <a:pt x="9987" y="1259"/>
                  </a:lnTo>
                  <a:lnTo>
                    <a:pt x="10085" y="1215"/>
                  </a:lnTo>
                  <a:lnTo>
                    <a:pt x="10208" y="1215"/>
                  </a:lnTo>
                  <a:lnTo>
                    <a:pt x="10317" y="1280"/>
                  </a:lnTo>
                  <a:lnTo>
                    <a:pt x="10446" y="1371"/>
                  </a:lnTo>
                  <a:lnTo>
                    <a:pt x="10527" y="1403"/>
                  </a:lnTo>
                  <a:lnTo>
                    <a:pt x="10673" y="1499"/>
                  </a:lnTo>
                  <a:lnTo>
                    <a:pt x="10750" y="1507"/>
                  </a:lnTo>
                  <a:lnTo>
                    <a:pt x="10903" y="1507"/>
                  </a:lnTo>
                  <a:lnTo>
                    <a:pt x="10965" y="1558"/>
                  </a:lnTo>
                  <a:lnTo>
                    <a:pt x="11043" y="1622"/>
                  </a:lnTo>
                  <a:lnTo>
                    <a:pt x="11141" y="1642"/>
                  </a:lnTo>
                  <a:cubicBezTo>
                    <a:pt x="11167" y="1646"/>
                    <a:pt x="11193" y="1654"/>
                    <a:pt x="11218" y="1664"/>
                  </a:cubicBezTo>
                  <a:cubicBezTo>
                    <a:pt x="11254" y="1680"/>
                    <a:pt x="11287" y="1703"/>
                    <a:pt x="11315" y="1731"/>
                  </a:cubicBezTo>
                  <a:lnTo>
                    <a:pt x="11396" y="1808"/>
                  </a:lnTo>
                  <a:lnTo>
                    <a:pt x="11452" y="1948"/>
                  </a:lnTo>
                  <a:lnTo>
                    <a:pt x="11505" y="2034"/>
                  </a:lnTo>
                  <a:lnTo>
                    <a:pt x="11670" y="2064"/>
                  </a:lnTo>
                  <a:lnTo>
                    <a:pt x="11784" y="2091"/>
                  </a:lnTo>
                  <a:lnTo>
                    <a:pt x="12021" y="2143"/>
                  </a:lnTo>
                  <a:lnTo>
                    <a:pt x="12188" y="2173"/>
                  </a:lnTo>
                  <a:cubicBezTo>
                    <a:pt x="12226" y="2161"/>
                    <a:pt x="12267" y="2168"/>
                    <a:pt x="12299" y="2193"/>
                  </a:cubicBezTo>
                  <a:cubicBezTo>
                    <a:pt x="12345" y="2228"/>
                    <a:pt x="12365" y="2291"/>
                    <a:pt x="12348" y="2348"/>
                  </a:cubicBezTo>
                  <a:lnTo>
                    <a:pt x="12320" y="2499"/>
                  </a:lnTo>
                  <a:lnTo>
                    <a:pt x="12307" y="2647"/>
                  </a:lnTo>
                  <a:lnTo>
                    <a:pt x="12353" y="2763"/>
                  </a:lnTo>
                  <a:lnTo>
                    <a:pt x="12265" y="2812"/>
                  </a:lnTo>
                  <a:cubicBezTo>
                    <a:pt x="12226" y="2799"/>
                    <a:pt x="12189" y="2782"/>
                    <a:pt x="12154" y="2760"/>
                  </a:cubicBezTo>
                  <a:cubicBezTo>
                    <a:pt x="12092" y="2723"/>
                    <a:pt x="12039" y="2672"/>
                    <a:pt x="11996" y="2612"/>
                  </a:cubicBezTo>
                  <a:lnTo>
                    <a:pt x="11906" y="2598"/>
                  </a:lnTo>
                  <a:lnTo>
                    <a:pt x="11869" y="2672"/>
                  </a:lnTo>
                  <a:lnTo>
                    <a:pt x="11943" y="2778"/>
                  </a:lnTo>
                  <a:lnTo>
                    <a:pt x="12073" y="2842"/>
                  </a:lnTo>
                  <a:lnTo>
                    <a:pt x="12196" y="2870"/>
                  </a:lnTo>
                  <a:cubicBezTo>
                    <a:pt x="12252" y="2881"/>
                    <a:pt x="12306" y="2906"/>
                    <a:pt x="12352" y="2941"/>
                  </a:cubicBezTo>
                  <a:cubicBezTo>
                    <a:pt x="12395" y="2975"/>
                    <a:pt x="12431" y="3017"/>
                    <a:pt x="12459" y="3065"/>
                  </a:cubicBezTo>
                  <a:lnTo>
                    <a:pt x="12466" y="3161"/>
                  </a:lnTo>
                  <a:cubicBezTo>
                    <a:pt x="12485" y="3191"/>
                    <a:pt x="12502" y="3222"/>
                    <a:pt x="12517" y="3255"/>
                  </a:cubicBezTo>
                  <a:cubicBezTo>
                    <a:pt x="12534" y="3294"/>
                    <a:pt x="12548" y="3335"/>
                    <a:pt x="12558" y="3378"/>
                  </a:cubicBezTo>
                  <a:lnTo>
                    <a:pt x="12459" y="3479"/>
                  </a:lnTo>
                  <a:lnTo>
                    <a:pt x="12328" y="3383"/>
                  </a:lnTo>
                  <a:lnTo>
                    <a:pt x="12360" y="3497"/>
                  </a:lnTo>
                  <a:lnTo>
                    <a:pt x="12388" y="3606"/>
                  </a:lnTo>
                  <a:lnTo>
                    <a:pt x="12168" y="3614"/>
                  </a:lnTo>
                  <a:lnTo>
                    <a:pt x="11947" y="3586"/>
                  </a:lnTo>
                  <a:lnTo>
                    <a:pt x="11769" y="3586"/>
                  </a:lnTo>
                  <a:lnTo>
                    <a:pt x="11618" y="3490"/>
                  </a:lnTo>
                  <a:cubicBezTo>
                    <a:pt x="11588" y="3446"/>
                    <a:pt x="11548" y="3411"/>
                    <a:pt x="11502" y="3389"/>
                  </a:cubicBezTo>
                  <a:cubicBezTo>
                    <a:pt x="11446" y="3361"/>
                    <a:pt x="11382" y="3353"/>
                    <a:pt x="11321" y="3367"/>
                  </a:cubicBezTo>
                  <a:lnTo>
                    <a:pt x="11148" y="3411"/>
                  </a:lnTo>
                  <a:lnTo>
                    <a:pt x="11080" y="3520"/>
                  </a:lnTo>
                  <a:lnTo>
                    <a:pt x="11173" y="3562"/>
                  </a:lnTo>
                  <a:lnTo>
                    <a:pt x="11173" y="3658"/>
                  </a:lnTo>
                  <a:lnTo>
                    <a:pt x="11041" y="3688"/>
                  </a:lnTo>
                  <a:cubicBezTo>
                    <a:pt x="11002" y="3696"/>
                    <a:pt x="10964" y="3668"/>
                    <a:pt x="10957" y="3626"/>
                  </a:cubicBezTo>
                  <a:cubicBezTo>
                    <a:pt x="10950" y="3580"/>
                    <a:pt x="10984" y="3542"/>
                    <a:pt x="10992" y="3497"/>
                  </a:cubicBezTo>
                  <a:cubicBezTo>
                    <a:pt x="11001" y="3449"/>
                    <a:pt x="10979" y="3400"/>
                    <a:pt x="10939" y="3377"/>
                  </a:cubicBezTo>
                  <a:lnTo>
                    <a:pt x="10871" y="3214"/>
                  </a:lnTo>
                  <a:lnTo>
                    <a:pt x="10927" y="3087"/>
                  </a:lnTo>
                  <a:lnTo>
                    <a:pt x="11099" y="3058"/>
                  </a:lnTo>
                  <a:cubicBezTo>
                    <a:pt x="11143" y="3095"/>
                    <a:pt x="11209" y="3081"/>
                    <a:pt x="11236" y="3028"/>
                  </a:cubicBezTo>
                  <a:cubicBezTo>
                    <a:pt x="11261" y="2979"/>
                    <a:pt x="11242" y="2918"/>
                    <a:pt x="11194" y="2895"/>
                  </a:cubicBezTo>
                  <a:lnTo>
                    <a:pt x="11162" y="2836"/>
                  </a:lnTo>
                  <a:lnTo>
                    <a:pt x="11197" y="2733"/>
                  </a:lnTo>
                  <a:lnTo>
                    <a:pt x="11222" y="2589"/>
                  </a:lnTo>
                  <a:lnTo>
                    <a:pt x="11197" y="2443"/>
                  </a:lnTo>
                  <a:lnTo>
                    <a:pt x="11053" y="2409"/>
                  </a:lnTo>
                  <a:lnTo>
                    <a:pt x="10999" y="2596"/>
                  </a:lnTo>
                  <a:lnTo>
                    <a:pt x="10942" y="2690"/>
                  </a:lnTo>
                  <a:lnTo>
                    <a:pt x="10865" y="2727"/>
                  </a:lnTo>
                  <a:lnTo>
                    <a:pt x="10817" y="2660"/>
                  </a:lnTo>
                  <a:lnTo>
                    <a:pt x="10754" y="2500"/>
                  </a:lnTo>
                  <a:lnTo>
                    <a:pt x="10781" y="2399"/>
                  </a:lnTo>
                  <a:lnTo>
                    <a:pt x="10830" y="2332"/>
                  </a:lnTo>
                  <a:lnTo>
                    <a:pt x="10781" y="2275"/>
                  </a:lnTo>
                  <a:lnTo>
                    <a:pt x="10684" y="2238"/>
                  </a:lnTo>
                  <a:lnTo>
                    <a:pt x="10600" y="2181"/>
                  </a:lnTo>
                  <a:lnTo>
                    <a:pt x="10517" y="2122"/>
                  </a:lnTo>
                  <a:lnTo>
                    <a:pt x="10552" y="2262"/>
                  </a:lnTo>
                  <a:lnTo>
                    <a:pt x="10607" y="2328"/>
                  </a:lnTo>
                  <a:lnTo>
                    <a:pt x="10633" y="2419"/>
                  </a:lnTo>
                  <a:lnTo>
                    <a:pt x="10639" y="2505"/>
                  </a:lnTo>
                  <a:lnTo>
                    <a:pt x="10498" y="2436"/>
                  </a:lnTo>
                  <a:lnTo>
                    <a:pt x="10463" y="2355"/>
                  </a:lnTo>
                  <a:lnTo>
                    <a:pt x="10421" y="2254"/>
                  </a:lnTo>
                  <a:lnTo>
                    <a:pt x="10345" y="2231"/>
                  </a:lnTo>
                  <a:lnTo>
                    <a:pt x="10299" y="2312"/>
                  </a:lnTo>
                  <a:lnTo>
                    <a:pt x="10338" y="2436"/>
                  </a:lnTo>
                  <a:lnTo>
                    <a:pt x="10382" y="2609"/>
                  </a:lnTo>
                  <a:lnTo>
                    <a:pt x="10389" y="2728"/>
                  </a:lnTo>
                  <a:lnTo>
                    <a:pt x="10389" y="2839"/>
                  </a:lnTo>
                  <a:lnTo>
                    <a:pt x="10361" y="2940"/>
                  </a:lnTo>
                  <a:lnTo>
                    <a:pt x="10333" y="3026"/>
                  </a:lnTo>
                  <a:lnTo>
                    <a:pt x="10284" y="3159"/>
                  </a:lnTo>
                  <a:lnTo>
                    <a:pt x="10277" y="3241"/>
                  </a:lnTo>
                  <a:lnTo>
                    <a:pt x="10356" y="3317"/>
                  </a:lnTo>
                  <a:lnTo>
                    <a:pt x="10495" y="3376"/>
                  </a:lnTo>
                  <a:lnTo>
                    <a:pt x="10586" y="3406"/>
                  </a:lnTo>
                  <a:lnTo>
                    <a:pt x="10704" y="3512"/>
                  </a:lnTo>
                  <a:lnTo>
                    <a:pt x="10778" y="3620"/>
                  </a:lnTo>
                  <a:lnTo>
                    <a:pt x="10737" y="3709"/>
                  </a:lnTo>
                  <a:lnTo>
                    <a:pt x="10654" y="3714"/>
                  </a:lnTo>
                  <a:lnTo>
                    <a:pt x="10517" y="3662"/>
                  </a:lnTo>
                  <a:lnTo>
                    <a:pt x="10380" y="3677"/>
                  </a:lnTo>
                  <a:cubicBezTo>
                    <a:pt x="10381" y="3717"/>
                    <a:pt x="10367" y="3755"/>
                    <a:pt x="10343" y="3785"/>
                  </a:cubicBezTo>
                  <a:cubicBezTo>
                    <a:pt x="10311" y="3826"/>
                    <a:pt x="10262" y="3848"/>
                    <a:pt x="10211" y="3845"/>
                  </a:cubicBezTo>
                  <a:lnTo>
                    <a:pt x="10102" y="3793"/>
                  </a:lnTo>
                  <a:lnTo>
                    <a:pt x="9970" y="3800"/>
                  </a:lnTo>
                  <a:cubicBezTo>
                    <a:pt x="9960" y="3762"/>
                    <a:pt x="9953" y="3723"/>
                    <a:pt x="9952" y="3684"/>
                  </a:cubicBezTo>
                  <a:cubicBezTo>
                    <a:pt x="9947" y="3578"/>
                    <a:pt x="9975" y="3473"/>
                    <a:pt x="10031" y="3385"/>
                  </a:cubicBezTo>
                  <a:cubicBezTo>
                    <a:pt x="10030" y="3354"/>
                    <a:pt x="10014" y="3327"/>
                    <a:pt x="9989" y="3313"/>
                  </a:cubicBezTo>
                  <a:cubicBezTo>
                    <a:pt x="9848" y="3235"/>
                    <a:pt x="9741" y="3476"/>
                    <a:pt x="9887" y="3542"/>
                  </a:cubicBezTo>
                  <a:lnTo>
                    <a:pt x="9827" y="3688"/>
                  </a:lnTo>
                  <a:lnTo>
                    <a:pt x="9732" y="3812"/>
                  </a:lnTo>
                  <a:lnTo>
                    <a:pt x="9628" y="3864"/>
                  </a:lnTo>
                  <a:cubicBezTo>
                    <a:pt x="9618" y="3904"/>
                    <a:pt x="9599" y="3942"/>
                    <a:pt x="9575" y="3975"/>
                  </a:cubicBezTo>
                  <a:cubicBezTo>
                    <a:pt x="9539" y="4021"/>
                    <a:pt x="9492" y="4056"/>
                    <a:pt x="9438" y="4074"/>
                  </a:cubicBezTo>
                  <a:cubicBezTo>
                    <a:pt x="9430" y="4101"/>
                    <a:pt x="9420" y="4127"/>
                    <a:pt x="9407" y="4152"/>
                  </a:cubicBezTo>
                  <a:cubicBezTo>
                    <a:pt x="9381" y="4206"/>
                    <a:pt x="9343" y="4252"/>
                    <a:pt x="9298" y="4288"/>
                  </a:cubicBezTo>
                  <a:lnTo>
                    <a:pt x="9263" y="4415"/>
                  </a:lnTo>
                  <a:lnTo>
                    <a:pt x="9187" y="4486"/>
                  </a:lnTo>
                  <a:cubicBezTo>
                    <a:pt x="9179" y="4525"/>
                    <a:pt x="9172" y="4564"/>
                    <a:pt x="9166" y="4602"/>
                  </a:cubicBezTo>
                  <a:cubicBezTo>
                    <a:pt x="9156" y="4659"/>
                    <a:pt x="9148" y="4716"/>
                    <a:pt x="9140" y="4773"/>
                  </a:cubicBezTo>
                  <a:cubicBezTo>
                    <a:pt x="9148" y="4808"/>
                    <a:pt x="9158" y="4842"/>
                    <a:pt x="9168" y="4876"/>
                  </a:cubicBezTo>
                  <a:cubicBezTo>
                    <a:pt x="9180" y="4914"/>
                    <a:pt x="9193" y="4951"/>
                    <a:pt x="9207" y="4988"/>
                  </a:cubicBezTo>
                  <a:cubicBezTo>
                    <a:pt x="9233" y="5010"/>
                    <a:pt x="9256" y="5035"/>
                    <a:pt x="9277" y="5061"/>
                  </a:cubicBezTo>
                  <a:cubicBezTo>
                    <a:pt x="9326" y="5123"/>
                    <a:pt x="9362" y="5194"/>
                    <a:pt x="9384" y="5272"/>
                  </a:cubicBezTo>
                  <a:lnTo>
                    <a:pt x="9452" y="5434"/>
                  </a:lnTo>
                  <a:lnTo>
                    <a:pt x="9547" y="5508"/>
                  </a:lnTo>
                  <a:cubicBezTo>
                    <a:pt x="9551" y="5474"/>
                    <a:pt x="9565" y="5443"/>
                    <a:pt x="9589" y="5419"/>
                  </a:cubicBezTo>
                  <a:cubicBezTo>
                    <a:pt x="9650" y="5357"/>
                    <a:pt x="9747" y="5360"/>
                    <a:pt x="9804" y="5427"/>
                  </a:cubicBezTo>
                  <a:lnTo>
                    <a:pt x="9972" y="5464"/>
                  </a:lnTo>
                  <a:lnTo>
                    <a:pt x="10020" y="5560"/>
                  </a:lnTo>
                  <a:lnTo>
                    <a:pt x="10113" y="5567"/>
                  </a:lnTo>
                  <a:lnTo>
                    <a:pt x="10248" y="5653"/>
                  </a:lnTo>
                  <a:lnTo>
                    <a:pt x="10422" y="5737"/>
                  </a:lnTo>
                  <a:lnTo>
                    <a:pt x="10522" y="5745"/>
                  </a:lnTo>
                  <a:lnTo>
                    <a:pt x="10694" y="5750"/>
                  </a:lnTo>
                  <a:cubicBezTo>
                    <a:pt x="10727" y="5745"/>
                    <a:pt x="10760" y="5748"/>
                    <a:pt x="10792" y="5757"/>
                  </a:cubicBezTo>
                  <a:cubicBezTo>
                    <a:pt x="10842" y="5772"/>
                    <a:pt x="10887" y="5803"/>
                    <a:pt x="10924" y="5841"/>
                  </a:cubicBezTo>
                  <a:cubicBezTo>
                    <a:pt x="10976" y="5894"/>
                    <a:pt x="11014" y="5959"/>
                    <a:pt x="11036" y="6032"/>
                  </a:cubicBezTo>
                  <a:cubicBezTo>
                    <a:pt x="11037" y="6070"/>
                    <a:pt x="11050" y="6106"/>
                    <a:pt x="11073" y="6136"/>
                  </a:cubicBezTo>
                  <a:cubicBezTo>
                    <a:pt x="11105" y="6176"/>
                    <a:pt x="11151" y="6197"/>
                    <a:pt x="11198" y="6215"/>
                  </a:cubicBezTo>
                  <a:cubicBezTo>
                    <a:pt x="11235" y="6228"/>
                    <a:pt x="11272" y="6240"/>
                    <a:pt x="11309" y="6249"/>
                  </a:cubicBezTo>
                  <a:lnTo>
                    <a:pt x="11323" y="6403"/>
                  </a:lnTo>
                  <a:lnTo>
                    <a:pt x="11329" y="6534"/>
                  </a:lnTo>
                  <a:lnTo>
                    <a:pt x="11403" y="6648"/>
                  </a:lnTo>
                  <a:lnTo>
                    <a:pt x="11547" y="6749"/>
                  </a:lnTo>
                  <a:cubicBezTo>
                    <a:pt x="11589" y="6765"/>
                    <a:pt x="11635" y="6760"/>
                    <a:pt x="11672" y="6735"/>
                  </a:cubicBezTo>
                  <a:cubicBezTo>
                    <a:pt x="11760" y="6675"/>
                    <a:pt x="11771" y="6543"/>
                    <a:pt x="11695" y="6467"/>
                  </a:cubicBezTo>
                  <a:cubicBezTo>
                    <a:pt x="11673" y="6413"/>
                    <a:pt x="11648" y="6361"/>
                    <a:pt x="11621" y="6309"/>
                  </a:cubicBezTo>
                  <a:cubicBezTo>
                    <a:pt x="11573" y="6217"/>
                    <a:pt x="11519" y="6128"/>
                    <a:pt x="11458" y="6044"/>
                  </a:cubicBezTo>
                  <a:lnTo>
                    <a:pt x="11458" y="5953"/>
                  </a:lnTo>
                  <a:lnTo>
                    <a:pt x="11505" y="5842"/>
                  </a:lnTo>
                  <a:lnTo>
                    <a:pt x="11491" y="5746"/>
                  </a:lnTo>
                  <a:lnTo>
                    <a:pt x="11394" y="5687"/>
                  </a:lnTo>
                  <a:lnTo>
                    <a:pt x="11255" y="5608"/>
                  </a:lnTo>
                  <a:lnTo>
                    <a:pt x="11234" y="5437"/>
                  </a:lnTo>
                  <a:lnTo>
                    <a:pt x="11292" y="5363"/>
                  </a:lnTo>
                  <a:lnTo>
                    <a:pt x="11359" y="5363"/>
                  </a:lnTo>
                  <a:lnTo>
                    <a:pt x="11442" y="5413"/>
                  </a:lnTo>
                  <a:lnTo>
                    <a:pt x="11484" y="5501"/>
                  </a:lnTo>
                  <a:lnTo>
                    <a:pt x="11496" y="5603"/>
                  </a:lnTo>
                  <a:lnTo>
                    <a:pt x="11546" y="5684"/>
                  </a:lnTo>
                  <a:lnTo>
                    <a:pt x="11602" y="5755"/>
                  </a:lnTo>
                  <a:cubicBezTo>
                    <a:pt x="11632" y="5747"/>
                    <a:pt x="11659" y="5729"/>
                    <a:pt x="11678" y="5703"/>
                  </a:cubicBezTo>
                  <a:cubicBezTo>
                    <a:pt x="11720" y="5647"/>
                    <a:pt x="11720" y="5567"/>
                    <a:pt x="11678" y="5510"/>
                  </a:cubicBezTo>
                  <a:lnTo>
                    <a:pt x="11687" y="5305"/>
                  </a:lnTo>
                  <a:lnTo>
                    <a:pt x="11631" y="5137"/>
                  </a:lnTo>
                  <a:lnTo>
                    <a:pt x="11504" y="5001"/>
                  </a:lnTo>
                  <a:lnTo>
                    <a:pt x="11355" y="4959"/>
                  </a:lnTo>
                  <a:lnTo>
                    <a:pt x="11334" y="4831"/>
                  </a:lnTo>
                  <a:lnTo>
                    <a:pt x="11341" y="4729"/>
                  </a:lnTo>
                  <a:lnTo>
                    <a:pt x="11348" y="4507"/>
                  </a:lnTo>
                  <a:lnTo>
                    <a:pt x="11294" y="4448"/>
                  </a:lnTo>
                  <a:lnTo>
                    <a:pt x="11212" y="4396"/>
                  </a:lnTo>
                  <a:lnTo>
                    <a:pt x="11184" y="4307"/>
                  </a:lnTo>
                  <a:lnTo>
                    <a:pt x="11212" y="4203"/>
                  </a:lnTo>
                  <a:lnTo>
                    <a:pt x="11142" y="4028"/>
                  </a:lnTo>
                  <a:lnTo>
                    <a:pt x="11149" y="3859"/>
                  </a:lnTo>
                  <a:lnTo>
                    <a:pt x="11226" y="3845"/>
                  </a:lnTo>
                  <a:lnTo>
                    <a:pt x="11432" y="3859"/>
                  </a:lnTo>
                  <a:lnTo>
                    <a:pt x="11485" y="3771"/>
                  </a:lnTo>
                  <a:lnTo>
                    <a:pt x="11550" y="3741"/>
                  </a:lnTo>
                  <a:lnTo>
                    <a:pt x="11760" y="3790"/>
                  </a:lnTo>
                  <a:lnTo>
                    <a:pt x="11845" y="3861"/>
                  </a:lnTo>
                  <a:lnTo>
                    <a:pt x="11924" y="3913"/>
                  </a:lnTo>
                  <a:lnTo>
                    <a:pt x="12056" y="3943"/>
                  </a:lnTo>
                  <a:lnTo>
                    <a:pt x="12235" y="3948"/>
                  </a:lnTo>
                  <a:lnTo>
                    <a:pt x="12277" y="4074"/>
                  </a:lnTo>
                  <a:lnTo>
                    <a:pt x="12320" y="4299"/>
                  </a:lnTo>
                  <a:lnTo>
                    <a:pt x="12439" y="4425"/>
                  </a:lnTo>
                  <a:lnTo>
                    <a:pt x="12576" y="4455"/>
                  </a:lnTo>
                  <a:lnTo>
                    <a:pt x="12685" y="4418"/>
                  </a:lnTo>
                  <a:cubicBezTo>
                    <a:pt x="12703" y="4385"/>
                    <a:pt x="12717" y="4350"/>
                    <a:pt x="12727" y="4314"/>
                  </a:cubicBezTo>
                  <a:cubicBezTo>
                    <a:pt x="12750" y="4222"/>
                    <a:pt x="12742" y="4125"/>
                    <a:pt x="12706" y="4039"/>
                  </a:cubicBezTo>
                  <a:lnTo>
                    <a:pt x="12706" y="3894"/>
                  </a:lnTo>
                  <a:lnTo>
                    <a:pt x="12724" y="3822"/>
                  </a:lnTo>
                  <a:lnTo>
                    <a:pt x="12840" y="3889"/>
                  </a:lnTo>
                  <a:lnTo>
                    <a:pt x="12901" y="3933"/>
                  </a:lnTo>
                  <a:cubicBezTo>
                    <a:pt x="12943" y="3970"/>
                    <a:pt x="12987" y="4005"/>
                    <a:pt x="13033" y="4037"/>
                  </a:cubicBezTo>
                  <a:cubicBezTo>
                    <a:pt x="13072" y="4063"/>
                    <a:pt x="13112" y="4088"/>
                    <a:pt x="13153" y="4111"/>
                  </a:cubicBezTo>
                  <a:lnTo>
                    <a:pt x="13279" y="4204"/>
                  </a:lnTo>
                  <a:lnTo>
                    <a:pt x="13409" y="4320"/>
                  </a:lnTo>
                  <a:lnTo>
                    <a:pt x="13497" y="4426"/>
                  </a:lnTo>
                  <a:lnTo>
                    <a:pt x="13646" y="4604"/>
                  </a:lnTo>
                  <a:lnTo>
                    <a:pt x="13736" y="4662"/>
                  </a:lnTo>
                  <a:lnTo>
                    <a:pt x="13914" y="4702"/>
                  </a:lnTo>
                  <a:lnTo>
                    <a:pt x="14011" y="4724"/>
                  </a:lnTo>
                  <a:lnTo>
                    <a:pt x="14211" y="4717"/>
                  </a:lnTo>
                  <a:lnTo>
                    <a:pt x="14343" y="4746"/>
                  </a:lnTo>
                  <a:lnTo>
                    <a:pt x="14331" y="4858"/>
                  </a:lnTo>
                  <a:lnTo>
                    <a:pt x="14487" y="4917"/>
                  </a:lnTo>
                  <a:lnTo>
                    <a:pt x="14563" y="4932"/>
                  </a:lnTo>
                  <a:lnTo>
                    <a:pt x="14665" y="5055"/>
                  </a:lnTo>
                  <a:cubicBezTo>
                    <a:pt x="14686" y="5090"/>
                    <a:pt x="14708" y="5125"/>
                    <a:pt x="14730" y="5159"/>
                  </a:cubicBezTo>
                  <a:cubicBezTo>
                    <a:pt x="14787" y="5245"/>
                    <a:pt x="14849" y="5328"/>
                    <a:pt x="14916" y="5406"/>
                  </a:cubicBezTo>
                  <a:lnTo>
                    <a:pt x="14958" y="5478"/>
                  </a:lnTo>
                  <a:lnTo>
                    <a:pt x="14951" y="5594"/>
                  </a:lnTo>
                  <a:cubicBezTo>
                    <a:pt x="14966" y="5643"/>
                    <a:pt x="15001" y="5682"/>
                    <a:pt x="15046" y="5700"/>
                  </a:cubicBezTo>
                  <a:cubicBezTo>
                    <a:pt x="15081" y="5714"/>
                    <a:pt x="15120" y="5714"/>
                    <a:pt x="15155" y="5700"/>
                  </a:cubicBezTo>
                  <a:lnTo>
                    <a:pt x="15241" y="5610"/>
                  </a:lnTo>
                  <a:lnTo>
                    <a:pt x="15354" y="5635"/>
                  </a:lnTo>
                  <a:lnTo>
                    <a:pt x="15403" y="5723"/>
                  </a:lnTo>
                  <a:lnTo>
                    <a:pt x="15521" y="5750"/>
                  </a:lnTo>
                  <a:lnTo>
                    <a:pt x="15616" y="5755"/>
                  </a:lnTo>
                  <a:lnTo>
                    <a:pt x="15674" y="5874"/>
                  </a:lnTo>
                  <a:lnTo>
                    <a:pt x="15716" y="5943"/>
                  </a:lnTo>
                  <a:lnTo>
                    <a:pt x="15756" y="6020"/>
                  </a:lnTo>
                  <a:lnTo>
                    <a:pt x="15769" y="6098"/>
                  </a:lnTo>
                  <a:lnTo>
                    <a:pt x="15797" y="6229"/>
                  </a:lnTo>
                  <a:lnTo>
                    <a:pt x="15651" y="6288"/>
                  </a:lnTo>
                  <a:lnTo>
                    <a:pt x="15538" y="6288"/>
                  </a:lnTo>
                  <a:lnTo>
                    <a:pt x="15480" y="6363"/>
                  </a:lnTo>
                  <a:lnTo>
                    <a:pt x="15427" y="6491"/>
                  </a:lnTo>
                  <a:lnTo>
                    <a:pt x="15305" y="6481"/>
                  </a:lnTo>
                  <a:lnTo>
                    <a:pt x="15263" y="6414"/>
                  </a:lnTo>
                  <a:cubicBezTo>
                    <a:pt x="15274" y="6398"/>
                    <a:pt x="15284" y="6382"/>
                    <a:pt x="15295" y="6366"/>
                  </a:cubicBezTo>
                  <a:cubicBezTo>
                    <a:pt x="15305" y="6350"/>
                    <a:pt x="15315" y="6334"/>
                    <a:pt x="15326" y="6318"/>
                  </a:cubicBezTo>
                  <a:lnTo>
                    <a:pt x="15136" y="6399"/>
                  </a:lnTo>
                  <a:lnTo>
                    <a:pt x="15055" y="6480"/>
                  </a:lnTo>
                  <a:lnTo>
                    <a:pt x="14951" y="6532"/>
                  </a:lnTo>
                  <a:lnTo>
                    <a:pt x="14820" y="6525"/>
                  </a:lnTo>
                  <a:lnTo>
                    <a:pt x="14820" y="6431"/>
                  </a:lnTo>
                  <a:lnTo>
                    <a:pt x="14799" y="6330"/>
                  </a:lnTo>
                  <a:lnTo>
                    <a:pt x="14780" y="6258"/>
                  </a:lnTo>
                  <a:lnTo>
                    <a:pt x="14780" y="6120"/>
                  </a:lnTo>
                  <a:cubicBezTo>
                    <a:pt x="14775" y="6084"/>
                    <a:pt x="14770" y="6047"/>
                    <a:pt x="14766" y="6011"/>
                  </a:cubicBezTo>
                  <a:cubicBezTo>
                    <a:pt x="14757" y="5930"/>
                    <a:pt x="14751" y="5848"/>
                    <a:pt x="14748" y="5767"/>
                  </a:cubicBezTo>
                  <a:lnTo>
                    <a:pt x="14692" y="5626"/>
                  </a:lnTo>
                  <a:lnTo>
                    <a:pt x="14680" y="5534"/>
                  </a:lnTo>
                  <a:lnTo>
                    <a:pt x="14581" y="5665"/>
                  </a:lnTo>
                  <a:lnTo>
                    <a:pt x="14539" y="5840"/>
                  </a:lnTo>
                  <a:lnTo>
                    <a:pt x="14478" y="5951"/>
                  </a:lnTo>
                  <a:cubicBezTo>
                    <a:pt x="14456" y="5983"/>
                    <a:pt x="14429" y="6010"/>
                    <a:pt x="14397" y="6030"/>
                  </a:cubicBezTo>
                  <a:cubicBezTo>
                    <a:pt x="14341" y="6066"/>
                    <a:pt x="14276" y="6080"/>
                    <a:pt x="14214" y="6102"/>
                  </a:cubicBezTo>
                  <a:cubicBezTo>
                    <a:pt x="14166" y="6118"/>
                    <a:pt x="14120" y="6140"/>
                    <a:pt x="14077" y="6166"/>
                  </a:cubicBezTo>
                  <a:lnTo>
                    <a:pt x="14144" y="6237"/>
                  </a:lnTo>
                  <a:cubicBezTo>
                    <a:pt x="14183" y="6237"/>
                    <a:pt x="14222" y="6242"/>
                    <a:pt x="14260" y="6252"/>
                  </a:cubicBezTo>
                  <a:cubicBezTo>
                    <a:pt x="14308" y="6264"/>
                    <a:pt x="14354" y="6284"/>
                    <a:pt x="14397" y="6311"/>
                  </a:cubicBezTo>
                  <a:lnTo>
                    <a:pt x="14302" y="6422"/>
                  </a:lnTo>
                  <a:lnTo>
                    <a:pt x="14116" y="6399"/>
                  </a:lnTo>
                  <a:lnTo>
                    <a:pt x="14014" y="6392"/>
                  </a:lnTo>
                  <a:lnTo>
                    <a:pt x="13938" y="6311"/>
                  </a:lnTo>
                  <a:lnTo>
                    <a:pt x="13796" y="6355"/>
                  </a:lnTo>
                  <a:lnTo>
                    <a:pt x="13720" y="6390"/>
                  </a:lnTo>
                  <a:lnTo>
                    <a:pt x="13666" y="6473"/>
                  </a:lnTo>
                  <a:lnTo>
                    <a:pt x="13648" y="6629"/>
                  </a:lnTo>
                  <a:cubicBezTo>
                    <a:pt x="13623" y="6645"/>
                    <a:pt x="13599" y="6664"/>
                    <a:pt x="13579" y="6686"/>
                  </a:cubicBezTo>
                  <a:cubicBezTo>
                    <a:pt x="13547" y="6718"/>
                    <a:pt x="13521" y="6757"/>
                    <a:pt x="13502" y="6799"/>
                  </a:cubicBezTo>
                  <a:lnTo>
                    <a:pt x="13471" y="6886"/>
                  </a:lnTo>
                  <a:lnTo>
                    <a:pt x="13598" y="6791"/>
                  </a:lnTo>
                  <a:lnTo>
                    <a:pt x="13761" y="6628"/>
                  </a:lnTo>
                  <a:lnTo>
                    <a:pt x="13863" y="6539"/>
                  </a:lnTo>
                  <a:lnTo>
                    <a:pt x="14007" y="6524"/>
                  </a:lnTo>
                  <a:cubicBezTo>
                    <a:pt x="14032" y="6528"/>
                    <a:pt x="14056" y="6540"/>
                    <a:pt x="14076" y="6557"/>
                  </a:cubicBezTo>
                  <a:cubicBezTo>
                    <a:pt x="14122" y="6595"/>
                    <a:pt x="14143" y="6659"/>
                    <a:pt x="14130" y="6720"/>
                  </a:cubicBezTo>
                  <a:lnTo>
                    <a:pt x="14220" y="6892"/>
                  </a:lnTo>
                  <a:lnTo>
                    <a:pt x="14227" y="6989"/>
                  </a:lnTo>
                  <a:cubicBezTo>
                    <a:pt x="14208" y="7016"/>
                    <a:pt x="14211" y="7055"/>
                    <a:pt x="14234" y="7079"/>
                  </a:cubicBezTo>
                  <a:cubicBezTo>
                    <a:pt x="14303" y="7152"/>
                    <a:pt x="14415" y="7066"/>
                    <a:pt x="14371" y="6973"/>
                  </a:cubicBezTo>
                  <a:lnTo>
                    <a:pt x="14498" y="6973"/>
                  </a:lnTo>
                  <a:lnTo>
                    <a:pt x="14700" y="7015"/>
                  </a:lnTo>
                  <a:lnTo>
                    <a:pt x="14697" y="6827"/>
                  </a:lnTo>
                  <a:lnTo>
                    <a:pt x="14739" y="6696"/>
                  </a:lnTo>
                  <a:lnTo>
                    <a:pt x="14818" y="6696"/>
                  </a:lnTo>
                  <a:lnTo>
                    <a:pt x="14882" y="6777"/>
                  </a:lnTo>
                  <a:lnTo>
                    <a:pt x="14965" y="6878"/>
                  </a:lnTo>
                  <a:cubicBezTo>
                    <a:pt x="15005" y="6910"/>
                    <a:pt x="15027" y="6961"/>
                    <a:pt x="15025" y="7013"/>
                  </a:cubicBezTo>
                  <a:cubicBezTo>
                    <a:pt x="15023" y="7087"/>
                    <a:pt x="14976" y="7152"/>
                    <a:pt x="14909" y="7172"/>
                  </a:cubicBezTo>
                  <a:lnTo>
                    <a:pt x="14863" y="7275"/>
                  </a:lnTo>
                  <a:lnTo>
                    <a:pt x="14759" y="7388"/>
                  </a:lnTo>
                  <a:lnTo>
                    <a:pt x="14713" y="7589"/>
                  </a:lnTo>
                  <a:lnTo>
                    <a:pt x="14646" y="7618"/>
                  </a:lnTo>
                  <a:lnTo>
                    <a:pt x="14597" y="7756"/>
                  </a:lnTo>
                  <a:cubicBezTo>
                    <a:pt x="14605" y="7815"/>
                    <a:pt x="14590" y="7873"/>
                    <a:pt x="14556" y="7919"/>
                  </a:cubicBezTo>
                  <a:cubicBezTo>
                    <a:pt x="14517" y="7972"/>
                    <a:pt x="14457" y="8003"/>
                    <a:pt x="14394" y="8003"/>
                  </a:cubicBezTo>
                  <a:cubicBezTo>
                    <a:pt x="14339" y="8054"/>
                    <a:pt x="14257" y="8049"/>
                    <a:pt x="14208" y="7993"/>
                  </a:cubicBezTo>
                  <a:cubicBezTo>
                    <a:pt x="14161" y="7939"/>
                    <a:pt x="14161" y="7855"/>
                    <a:pt x="14208" y="7801"/>
                  </a:cubicBezTo>
                  <a:cubicBezTo>
                    <a:pt x="14245" y="7760"/>
                    <a:pt x="14270" y="7709"/>
                    <a:pt x="14278" y="7653"/>
                  </a:cubicBezTo>
                  <a:cubicBezTo>
                    <a:pt x="14287" y="7592"/>
                    <a:pt x="14276" y="7530"/>
                    <a:pt x="14248" y="7477"/>
                  </a:cubicBezTo>
                  <a:lnTo>
                    <a:pt x="14129" y="7739"/>
                  </a:lnTo>
                  <a:cubicBezTo>
                    <a:pt x="14099" y="7772"/>
                    <a:pt x="14069" y="7805"/>
                    <a:pt x="14038" y="7838"/>
                  </a:cubicBezTo>
                  <a:cubicBezTo>
                    <a:pt x="13983" y="7899"/>
                    <a:pt x="13927" y="7960"/>
                    <a:pt x="13874" y="8023"/>
                  </a:cubicBezTo>
                  <a:cubicBezTo>
                    <a:pt x="13811" y="8097"/>
                    <a:pt x="13750" y="8173"/>
                    <a:pt x="13692" y="8251"/>
                  </a:cubicBezTo>
                  <a:cubicBezTo>
                    <a:pt x="13674" y="8300"/>
                    <a:pt x="13662" y="8353"/>
                    <a:pt x="13658" y="8406"/>
                  </a:cubicBezTo>
                  <a:cubicBezTo>
                    <a:pt x="13652" y="8468"/>
                    <a:pt x="13657" y="8531"/>
                    <a:pt x="13671" y="8591"/>
                  </a:cubicBezTo>
                  <a:lnTo>
                    <a:pt x="13815" y="8608"/>
                  </a:lnTo>
                  <a:cubicBezTo>
                    <a:pt x="13848" y="8648"/>
                    <a:pt x="13863" y="8702"/>
                    <a:pt x="13854" y="8754"/>
                  </a:cubicBezTo>
                  <a:cubicBezTo>
                    <a:pt x="13842" y="8831"/>
                    <a:pt x="13785" y="8890"/>
                    <a:pt x="13713" y="8902"/>
                  </a:cubicBezTo>
                  <a:cubicBezTo>
                    <a:pt x="13663" y="8907"/>
                    <a:pt x="13617" y="8928"/>
                    <a:pt x="13578" y="8961"/>
                  </a:cubicBezTo>
                  <a:cubicBezTo>
                    <a:pt x="13521" y="9010"/>
                    <a:pt x="13486" y="9080"/>
                    <a:pt x="13457" y="9151"/>
                  </a:cubicBezTo>
                  <a:cubicBezTo>
                    <a:pt x="13436" y="9205"/>
                    <a:pt x="13417" y="9261"/>
                    <a:pt x="13390" y="9312"/>
                  </a:cubicBezTo>
                  <a:cubicBezTo>
                    <a:pt x="13361" y="9365"/>
                    <a:pt x="13323" y="9412"/>
                    <a:pt x="13290" y="9462"/>
                  </a:cubicBezTo>
                  <a:cubicBezTo>
                    <a:pt x="13253" y="9518"/>
                    <a:pt x="13221" y="9578"/>
                    <a:pt x="13195" y="9641"/>
                  </a:cubicBezTo>
                  <a:lnTo>
                    <a:pt x="13153" y="9816"/>
                  </a:lnTo>
                  <a:lnTo>
                    <a:pt x="13113" y="10014"/>
                  </a:lnTo>
                  <a:lnTo>
                    <a:pt x="13227" y="10272"/>
                  </a:lnTo>
                  <a:lnTo>
                    <a:pt x="13282" y="10524"/>
                  </a:lnTo>
                  <a:lnTo>
                    <a:pt x="13227" y="10658"/>
                  </a:lnTo>
                  <a:cubicBezTo>
                    <a:pt x="13128" y="10708"/>
                    <a:pt x="13040" y="10780"/>
                    <a:pt x="12969" y="10870"/>
                  </a:cubicBezTo>
                  <a:cubicBezTo>
                    <a:pt x="12918" y="10934"/>
                    <a:pt x="12878" y="11005"/>
                    <a:pt x="12834" y="11075"/>
                  </a:cubicBezTo>
                  <a:cubicBezTo>
                    <a:pt x="12768" y="11180"/>
                    <a:pt x="12696" y="11282"/>
                    <a:pt x="12646" y="11397"/>
                  </a:cubicBezTo>
                  <a:cubicBezTo>
                    <a:pt x="12614" y="11470"/>
                    <a:pt x="12591" y="11550"/>
                    <a:pt x="12537" y="11607"/>
                  </a:cubicBezTo>
                  <a:cubicBezTo>
                    <a:pt x="12460" y="11689"/>
                    <a:pt x="12338" y="11706"/>
                    <a:pt x="12270" y="11797"/>
                  </a:cubicBezTo>
                  <a:cubicBezTo>
                    <a:pt x="12214" y="11872"/>
                    <a:pt x="12209" y="11977"/>
                    <a:pt x="12258" y="12057"/>
                  </a:cubicBezTo>
                  <a:lnTo>
                    <a:pt x="12300" y="12215"/>
                  </a:lnTo>
                  <a:lnTo>
                    <a:pt x="12404" y="12462"/>
                  </a:lnTo>
                  <a:lnTo>
                    <a:pt x="12515" y="12738"/>
                  </a:lnTo>
                  <a:cubicBezTo>
                    <a:pt x="12556" y="12789"/>
                    <a:pt x="12589" y="12847"/>
                    <a:pt x="12613" y="12909"/>
                  </a:cubicBezTo>
                  <a:cubicBezTo>
                    <a:pt x="12652" y="13010"/>
                    <a:pt x="12665" y="13119"/>
                    <a:pt x="12662" y="13228"/>
                  </a:cubicBezTo>
                  <a:cubicBezTo>
                    <a:pt x="12659" y="13331"/>
                    <a:pt x="12641" y="13436"/>
                    <a:pt x="12587" y="13522"/>
                  </a:cubicBezTo>
                  <a:cubicBezTo>
                    <a:pt x="12538" y="13603"/>
                    <a:pt x="12461" y="13661"/>
                    <a:pt x="12374" y="13685"/>
                  </a:cubicBezTo>
                  <a:cubicBezTo>
                    <a:pt x="12357" y="13669"/>
                    <a:pt x="12345" y="13649"/>
                    <a:pt x="12339" y="13626"/>
                  </a:cubicBezTo>
                  <a:cubicBezTo>
                    <a:pt x="12321" y="13557"/>
                    <a:pt x="12355" y="13485"/>
                    <a:pt x="12418" y="13461"/>
                  </a:cubicBezTo>
                  <a:cubicBezTo>
                    <a:pt x="12408" y="13436"/>
                    <a:pt x="12396" y="13412"/>
                    <a:pt x="12384" y="13389"/>
                  </a:cubicBezTo>
                  <a:cubicBezTo>
                    <a:pt x="12346" y="13322"/>
                    <a:pt x="12297" y="13263"/>
                    <a:pt x="12240" y="13214"/>
                  </a:cubicBezTo>
                  <a:lnTo>
                    <a:pt x="12143" y="13081"/>
                  </a:lnTo>
                  <a:cubicBezTo>
                    <a:pt x="12128" y="13006"/>
                    <a:pt x="12114" y="12931"/>
                    <a:pt x="12101" y="12856"/>
                  </a:cubicBezTo>
                  <a:cubicBezTo>
                    <a:pt x="12089" y="12787"/>
                    <a:pt x="12076" y="12716"/>
                    <a:pt x="12043" y="12656"/>
                  </a:cubicBezTo>
                  <a:cubicBezTo>
                    <a:pt x="11992" y="12563"/>
                    <a:pt x="11903" y="12506"/>
                    <a:pt x="11804" y="12487"/>
                  </a:cubicBezTo>
                  <a:cubicBezTo>
                    <a:pt x="11728" y="12473"/>
                    <a:pt x="11650" y="12483"/>
                    <a:pt x="11578" y="12515"/>
                  </a:cubicBezTo>
                  <a:cubicBezTo>
                    <a:pt x="11541" y="12556"/>
                    <a:pt x="11487" y="12576"/>
                    <a:pt x="11433" y="12566"/>
                  </a:cubicBezTo>
                  <a:cubicBezTo>
                    <a:pt x="11359" y="12553"/>
                    <a:pt x="11303" y="12489"/>
                    <a:pt x="11294" y="12410"/>
                  </a:cubicBezTo>
                  <a:lnTo>
                    <a:pt x="11069" y="12447"/>
                  </a:lnTo>
                  <a:lnTo>
                    <a:pt x="10769" y="12485"/>
                  </a:lnTo>
                  <a:cubicBezTo>
                    <a:pt x="10692" y="12422"/>
                    <a:pt x="10581" y="12447"/>
                    <a:pt x="10533" y="12536"/>
                  </a:cubicBezTo>
                  <a:cubicBezTo>
                    <a:pt x="10477" y="12642"/>
                    <a:pt x="10535" y="12774"/>
                    <a:pt x="10647" y="12796"/>
                  </a:cubicBezTo>
                  <a:cubicBezTo>
                    <a:pt x="10640" y="12843"/>
                    <a:pt x="10601" y="12878"/>
                    <a:pt x="10556" y="12878"/>
                  </a:cubicBezTo>
                  <a:cubicBezTo>
                    <a:pt x="10517" y="12877"/>
                    <a:pt x="10484" y="12849"/>
                    <a:pt x="10448" y="12833"/>
                  </a:cubicBezTo>
                  <a:cubicBezTo>
                    <a:pt x="10387" y="12806"/>
                    <a:pt x="10318" y="12811"/>
                    <a:pt x="10262" y="12848"/>
                  </a:cubicBezTo>
                  <a:lnTo>
                    <a:pt x="9890" y="12736"/>
                  </a:lnTo>
                  <a:lnTo>
                    <a:pt x="9698" y="12744"/>
                  </a:lnTo>
                  <a:lnTo>
                    <a:pt x="9561" y="12781"/>
                  </a:lnTo>
                  <a:cubicBezTo>
                    <a:pt x="9511" y="12813"/>
                    <a:pt x="9459" y="12842"/>
                    <a:pt x="9405" y="12868"/>
                  </a:cubicBezTo>
                  <a:cubicBezTo>
                    <a:pt x="9327" y="12905"/>
                    <a:pt x="9245" y="12935"/>
                    <a:pt x="9161" y="12957"/>
                  </a:cubicBezTo>
                  <a:cubicBezTo>
                    <a:pt x="9135" y="12986"/>
                    <a:pt x="9104" y="13011"/>
                    <a:pt x="9071" y="13031"/>
                  </a:cubicBezTo>
                  <a:cubicBezTo>
                    <a:pt x="8994" y="13076"/>
                    <a:pt x="8903" y="13092"/>
                    <a:pt x="8837" y="13154"/>
                  </a:cubicBezTo>
                  <a:cubicBezTo>
                    <a:pt x="8802" y="13187"/>
                    <a:pt x="8777" y="13230"/>
                    <a:pt x="8765" y="13278"/>
                  </a:cubicBezTo>
                  <a:cubicBezTo>
                    <a:pt x="8753" y="13328"/>
                    <a:pt x="8742" y="13379"/>
                    <a:pt x="8730" y="13429"/>
                  </a:cubicBezTo>
                  <a:cubicBezTo>
                    <a:pt x="8716" y="13488"/>
                    <a:pt x="8701" y="13548"/>
                    <a:pt x="8686" y="13607"/>
                  </a:cubicBezTo>
                  <a:lnTo>
                    <a:pt x="8681" y="13783"/>
                  </a:lnTo>
                  <a:cubicBezTo>
                    <a:pt x="8682" y="13874"/>
                    <a:pt x="8671" y="13964"/>
                    <a:pt x="8649" y="14052"/>
                  </a:cubicBezTo>
                  <a:cubicBezTo>
                    <a:pt x="8626" y="14140"/>
                    <a:pt x="8593" y="14224"/>
                    <a:pt x="8549" y="14302"/>
                  </a:cubicBezTo>
                  <a:cubicBezTo>
                    <a:pt x="8561" y="14389"/>
                    <a:pt x="8581" y="14474"/>
                    <a:pt x="8607" y="14557"/>
                  </a:cubicBezTo>
                  <a:cubicBezTo>
                    <a:pt x="8651" y="14698"/>
                    <a:pt x="8715" y="14833"/>
                    <a:pt x="8795" y="14955"/>
                  </a:cubicBezTo>
                  <a:lnTo>
                    <a:pt x="8872" y="15104"/>
                  </a:lnTo>
                  <a:lnTo>
                    <a:pt x="8990" y="15311"/>
                  </a:lnTo>
                  <a:cubicBezTo>
                    <a:pt x="9060" y="15309"/>
                    <a:pt x="9128" y="15325"/>
                    <a:pt x="9192" y="15356"/>
                  </a:cubicBezTo>
                  <a:cubicBezTo>
                    <a:pt x="9236" y="15378"/>
                    <a:pt x="9277" y="15408"/>
                    <a:pt x="9322" y="15430"/>
                  </a:cubicBezTo>
                  <a:cubicBezTo>
                    <a:pt x="9377" y="15457"/>
                    <a:pt x="9437" y="15472"/>
                    <a:pt x="9498" y="15479"/>
                  </a:cubicBezTo>
                  <a:cubicBezTo>
                    <a:pt x="9657" y="15497"/>
                    <a:pt x="9815" y="15460"/>
                    <a:pt x="9969" y="15415"/>
                  </a:cubicBezTo>
                  <a:cubicBezTo>
                    <a:pt x="10055" y="15390"/>
                    <a:pt x="10140" y="15363"/>
                    <a:pt x="10224" y="15333"/>
                  </a:cubicBezTo>
                  <a:cubicBezTo>
                    <a:pt x="10255" y="15283"/>
                    <a:pt x="10280" y="15230"/>
                    <a:pt x="10298" y="15173"/>
                  </a:cubicBezTo>
                  <a:cubicBezTo>
                    <a:pt x="10323" y="15097"/>
                    <a:pt x="10335" y="15016"/>
                    <a:pt x="10333" y="14936"/>
                  </a:cubicBezTo>
                  <a:lnTo>
                    <a:pt x="10419" y="14730"/>
                  </a:lnTo>
                  <a:lnTo>
                    <a:pt x="10705" y="14612"/>
                  </a:lnTo>
                  <a:lnTo>
                    <a:pt x="10907" y="14582"/>
                  </a:lnTo>
                  <a:lnTo>
                    <a:pt x="11139" y="14560"/>
                  </a:lnTo>
                  <a:lnTo>
                    <a:pt x="11290" y="14604"/>
                  </a:lnTo>
                  <a:lnTo>
                    <a:pt x="11318" y="14728"/>
                  </a:lnTo>
                  <a:cubicBezTo>
                    <a:pt x="11308" y="14764"/>
                    <a:pt x="11292" y="14798"/>
                    <a:pt x="11272" y="14828"/>
                  </a:cubicBezTo>
                  <a:cubicBezTo>
                    <a:pt x="11236" y="14881"/>
                    <a:pt x="11187" y="14922"/>
                    <a:pt x="11130" y="14947"/>
                  </a:cubicBezTo>
                  <a:cubicBezTo>
                    <a:pt x="11128" y="15011"/>
                    <a:pt x="11128" y="15075"/>
                    <a:pt x="11130" y="15139"/>
                  </a:cubicBezTo>
                  <a:cubicBezTo>
                    <a:pt x="11132" y="15208"/>
                    <a:pt x="11137" y="15278"/>
                    <a:pt x="11119" y="15344"/>
                  </a:cubicBezTo>
                  <a:cubicBezTo>
                    <a:pt x="11101" y="15410"/>
                    <a:pt x="11062" y="15466"/>
                    <a:pt x="11009" y="15505"/>
                  </a:cubicBezTo>
                  <a:cubicBezTo>
                    <a:pt x="11037" y="15517"/>
                    <a:pt x="11060" y="15540"/>
                    <a:pt x="11072" y="15569"/>
                  </a:cubicBezTo>
                  <a:cubicBezTo>
                    <a:pt x="11115" y="15670"/>
                    <a:pt x="11039" y="15782"/>
                    <a:pt x="10935" y="15772"/>
                  </a:cubicBezTo>
                  <a:cubicBezTo>
                    <a:pt x="10909" y="15783"/>
                    <a:pt x="10889" y="15807"/>
                    <a:pt x="10882" y="15836"/>
                  </a:cubicBezTo>
                  <a:cubicBezTo>
                    <a:pt x="10871" y="15877"/>
                    <a:pt x="10886" y="15921"/>
                    <a:pt x="10916" y="15949"/>
                  </a:cubicBezTo>
                  <a:cubicBezTo>
                    <a:pt x="10994" y="16022"/>
                    <a:pt x="11116" y="15982"/>
                    <a:pt x="11142" y="15875"/>
                  </a:cubicBezTo>
                  <a:lnTo>
                    <a:pt x="11369" y="15757"/>
                  </a:lnTo>
                  <a:cubicBezTo>
                    <a:pt x="11387" y="15722"/>
                    <a:pt x="11410" y="15692"/>
                    <a:pt x="11439" y="15668"/>
                  </a:cubicBezTo>
                  <a:cubicBezTo>
                    <a:pt x="11497" y="15617"/>
                    <a:pt x="11572" y="15593"/>
                    <a:pt x="11647" y="15601"/>
                  </a:cubicBezTo>
                  <a:cubicBezTo>
                    <a:pt x="11673" y="15627"/>
                    <a:pt x="11685" y="15663"/>
                    <a:pt x="11682" y="15700"/>
                  </a:cubicBezTo>
                  <a:cubicBezTo>
                    <a:pt x="11679" y="15738"/>
                    <a:pt x="11662" y="15770"/>
                    <a:pt x="11634" y="15789"/>
                  </a:cubicBezTo>
                  <a:cubicBezTo>
                    <a:pt x="11584" y="15823"/>
                    <a:pt x="11514" y="15805"/>
                    <a:pt x="11487" y="15742"/>
                  </a:cubicBezTo>
                  <a:lnTo>
                    <a:pt x="11471" y="15865"/>
                  </a:lnTo>
                  <a:lnTo>
                    <a:pt x="11715" y="15865"/>
                  </a:lnTo>
                  <a:lnTo>
                    <a:pt x="11945" y="15842"/>
                  </a:lnTo>
                  <a:lnTo>
                    <a:pt x="12161" y="15860"/>
                  </a:lnTo>
                  <a:lnTo>
                    <a:pt x="12272" y="15949"/>
                  </a:lnTo>
                  <a:cubicBezTo>
                    <a:pt x="12282" y="15999"/>
                    <a:pt x="12277" y="16052"/>
                    <a:pt x="12259" y="16099"/>
                  </a:cubicBezTo>
                  <a:cubicBezTo>
                    <a:pt x="12238" y="16156"/>
                    <a:pt x="12199" y="16203"/>
                    <a:pt x="12150" y="16233"/>
                  </a:cubicBezTo>
                  <a:lnTo>
                    <a:pt x="12124" y="16495"/>
                  </a:lnTo>
                  <a:lnTo>
                    <a:pt x="12150" y="16676"/>
                  </a:lnTo>
                  <a:lnTo>
                    <a:pt x="12166" y="16791"/>
                  </a:lnTo>
                  <a:lnTo>
                    <a:pt x="12236" y="16910"/>
                  </a:lnTo>
                  <a:lnTo>
                    <a:pt x="12340" y="17004"/>
                  </a:lnTo>
                  <a:lnTo>
                    <a:pt x="12530" y="17140"/>
                  </a:lnTo>
                  <a:lnTo>
                    <a:pt x="12662" y="17184"/>
                  </a:lnTo>
                  <a:cubicBezTo>
                    <a:pt x="12691" y="17185"/>
                    <a:pt x="12720" y="17183"/>
                    <a:pt x="12748" y="17177"/>
                  </a:cubicBezTo>
                  <a:cubicBezTo>
                    <a:pt x="12813" y="17164"/>
                    <a:pt x="12873" y="17133"/>
                    <a:pt x="12924" y="17088"/>
                  </a:cubicBezTo>
                  <a:cubicBezTo>
                    <a:pt x="12961" y="17031"/>
                    <a:pt x="13014" y="16988"/>
                    <a:pt x="13075" y="16965"/>
                  </a:cubicBezTo>
                  <a:cubicBezTo>
                    <a:pt x="13126" y="16945"/>
                    <a:pt x="13182" y="16940"/>
                    <a:pt x="13235" y="16950"/>
                  </a:cubicBezTo>
                  <a:cubicBezTo>
                    <a:pt x="13325" y="16961"/>
                    <a:pt x="13415" y="16973"/>
                    <a:pt x="13505" y="16987"/>
                  </a:cubicBezTo>
                  <a:cubicBezTo>
                    <a:pt x="13590" y="17000"/>
                    <a:pt x="13675" y="17014"/>
                    <a:pt x="13760" y="17029"/>
                  </a:cubicBezTo>
                  <a:cubicBezTo>
                    <a:pt x="13780" y="17020"/>
                    <a:pt x="13800" y="17008"/>
                    <a:pt x="13818" y="16994"/>
                  </a:cubicBezTo>
                  <a:cubicBezTo>
                    <a:pt x="13861" y="16962"/>
                    <a:pt x="13896" y="16918"/>
                    <a:pt x="13920" y="16868"/>
                  </a:cubicBezTo>
                  <a:cubicBezTo>
                    <a:pt x="13958" y="16829"/>
                    <a:pt x="13988" y="16782"/>
                    <a:pt x="14008" y="16730"/>
                  </a:cubicBezTo>
                  <a:cubicBezTo>
                    <a:pt x="14027" y="16682"/>
                    <a:pt x="14036" y="16630"/>
                    <a:pt x="14036" y="16577"/>
                  </a:cubicBezTo>
                  <a:lnTo>
                    <a:pt x="14105" y="16446"/>
                  </a:lnTo>
                  <a:lnTo>
                    <a:pt x="14184" y="16355"/>
                  </a:lnTo>
                  <a:lnTo>
                    <a:pt x="14303" y="16315"/>
                  </a:lnTo>
                  <a:lnTo>
                    <a:pt x="14386" y="16229"/>
                  </a:lnTo>
                  <a:lnTo>
                    <a:pt x="14463" y="16155"/>
                  </a:lnTo>
                  <a:lnTo>
                    <a:pt x="14572" y="16091"/>
                  </a:lnTo>
                  <a:lnTo>
                    <a:pt x="14694" y="16026"/>
                  </a:lnTo>
                  <a:lnTo>
                    <a:pt x="14775" y="15863"/>
                  </a:lnTo>
                  <a:lnTo>
                    <a:pt x="14865" y="15780"/>
                  </a:lnTo>
                  <a:lnTo>
                    <a:pt x="15009" y="15717"/>
                  </a:lnTo>
                  <a:lnTo>
                    <a:pt x="15065" y="15847"/>
                  </a:lnTo>
                  <a:lnTo>
                    <a:pt x="14965" y="15940"/>
                  </a:lnTo>
                  <a:cubicBezTo>
                    <a:pt x="14932" y="15958"/>
                    <a:pt x="14915" y="15998"/>
                    <a:pt x="14924" y="16036"/>
                  </a:cubicBezTo>
                  <a:cubicBezTo>
                    <a:pt x="14946" y="16129"/>
                    <a:pt x="15067" y="16139"/>
                    <a:pt x="15103" y="16051"/>
                  </a:cubicBezTo>
                  <a:lnTo>
                    <a:pt x="15193" y="15920"/>
                  </a:lnTo>
                  <a:lnTo>
                    <a:pt x="15214" y="15722"/>
                  </a:lnTo>
                  <a:cubicBezTo>
                    <a:pt x="15240" y="15695"/>
                    <a:pt x="15275" y="15682"/>
                    <a:pt x="15311" y="15686"/>
                  </a:cubicBezTo>
                  <a:cubicBezTo>
                    <a:pt x="15369" y="15692"/>
                    <a:pt x="15415" y="15740"/>
                    <a:pt x="15472" y="15750"/>
                  </a:cubicBezTo>
                  <a:cubicBezTo>
                    <a:pt x="15522" y="15759"/>
                    <a:pt x="15573" y="15736"/>
                    <a:pt x="15622" y="15750"/>
                  </a:cubicBezTo>
                  <a:cubicBezTo>
                    <a:pt x="15665" y="15761"/>
                    <a:pt x="15697" y="15796"/>
                    <a:pt x="15708" y="15841"/>
                  </a:cubicBezTo>
                  <a:lnTo>
                    <a:pt x="15897" y="15759"/>
                  </a:lnTo>
                  <a:cubicBezTo>
                    <a:pt x="15912" y="15738"/>
                    <a:pt x="15931" y="15720"/>
                    <a:pt x="15952" y="15705"/>
                  </a:cubicBezTo>
                  <a:cubicBezTo>
                    <a:pt x="16001" y="15671"/>
                    <a:pt x="16061" y="15658"/>
                    <a:pt x="16119" y="15668"/>
                  </a:cubicBezTo>
                  <a:cubicBezTo>
                    <a:pt x="16169" y="15681"/>
                    <a:pt x="16221" y="15683"/>
                    <a:pt x="16273" y="15676"/>
                  </a:cubicBezTo>
                  <a:cubicBezTo>
                    <a:pt x="16322" y="15668"/>
                    <a:pt x="16370" y="15652"/>
                    <a:pt x="16414" y="15626"/>
                  </a:cubicBezTo>
                  <a:cubicBezTo>
                    <a:pt x="16471" y="15600"/>
                    <a:pt x="16522" y="15564"/>
                    <a:pt x="16568" y="15520"/>
                  </a:cubicBezTo>
                  <a:cubicBezTo>
                    <a:pt x="16610" y="15478"/>
                    <a:pt x="16646" y="15430"/>
                    <a:pt x="16674" y="15376"/>
                  </a:cubicBezTo>
                  <a:cubicBezTo>
                    <a:pt x="16701" y="15337"/>
                    <a:pt x="16735" y="15305"/>
                    <a:pt x="16774" y="15280"/>
                  </a:cubicBezTo>
                  <a:cubicBezTo>
                    <a:pt x="16825" y="15248"/>
                    <a:pt x="16882" y="15230"/>
                    <a:pt x="16941" y="15228"/>
                  </a:cubicBezTo>
                  <a:lnTo>
                    <a:pt x="16912" y="15376"/>
                  </a:lnTo>
                  <a:lnTo>
                    <a:pt x="17051" y="15371"/>
                  </a:lnTo>
                  <a:lnTo>
                    <a:pt x="17222" y="15364"/>
                  </a:lnTo>
                  <a:lnTo>
                    <a:pt x="17277" y="15457"/>
                  </a:lnTo>
                  <a:lnTo>
                    <a:pt x="17382" y="15457"/>
                  </a:lnTo>
                  <a:lnTo>
                    <a:pt x="17563" y="15484"/>
                  </a:lnTo>
                  <a:cubicBezTo>
                    <a:pt x="17620" y="15517"/>
                    <a:pt x="17682" y="15541"/>
                    <a:pt x="17745" y="15558"/>
                  </a:cubicBezTo>
                  <a:cubicBezTo>
                    <a:pt x="17822" y="15578"/>
                    <a:pt x="17901" y="15585"/>
                    <a:pt x="17980" y="15580"/>
                  </a:cubicBezTo>
                  <a:cubicBezTo>
                    <a:pt x="18020" y="15573"/>
                    <a:pt x="18059" y="15561"/>
                    <a:pt x="18096" y="15543"/>
                  </a:cubicBezTo>
                  <a:cubicBezTo>
                    <a:pt x="18150" y="15518"/>
                    <a:pt x="18199" y="15483"/>
                    <a:pt x="18251" y="15454"/>
                  </a:cubicBezTo>
                  <a:cubicBezTo>
                    <a:pt x="18310" y="15421"/>
                    <a:pt x="18373" y="15396"/>
                    <a:pt x="18437" y="15378"/>
                  </a:cubicBezTo>
                  <a:cubicBezTo>
                    <a:pt x="18482" y="15358"/>
                    <a:pt x="18526" y="15337"/>
                    <a:pt x="18569" y="15316"/>
                  </a:cubicBezTo>
                  <a:cubicBezTo>
                    <a:pt x="18610" y="15296"/>
                    <a:pt x="18651" y="15275"/>
                    <a:pt x="18694" y="15261"/>
                  </a:cubicBezTo>
                  <a:cubicBezTo>
                    <a:pt x="18742" y="15247"/>
                    <a:pt x="18791" y="15242"/>
                    <a:pt x="18840" y="15246"/>
                  </a:cubicBezTo>
                  <a:lnTo>
                    <a:pt x="18942" y="15232"/>
                  </a:lnTo>
                  <a:lnTo>
                    <a:pt x="19062" y="15343"/>
                  </a:lnTo>
                  <a:lnTo>
                    <a:pt x="19037" y="15464"/>
                  </a:lnTo>
                  <a:lnTo>
                    <a:pt x="19096" y="15522"/>
                  </a:lnTo>
                  <a:lnTo>
                    <a:pt x="19177" y="15535"/>
                  </a:lnTo>
                  <a:cubicBezTo>
                    <a:pt x="19178" y="15563"/>
                    <a:pt x="19179" y="15591"/>
                    <a:pt x="19180" y="15619"/>
                  </a:cubicBezTo>
                  <a:cubicBezTo>
                    <a:pt x="19180" y="15657"/>
                    <a:pt x="19180" y="15696"/>
                    <a:pt x="19180" y="15735"/>
                  </a:cubicBezTo>
                  <a:cubicBezTo>
                    <a:pt x="19210" y="15759"/>
                    <a:pt x="19244" y="15776"/>
                    <a:pt x="19281" y="15784"/>
                  </a:cubicBezTo>
                  <a:cubicBezTo>
                    <a:pt x="19315" y="15791"/>
                    <a:pt x="19350" y="15791"/>
                    <a:pt x="19383" y="15784"/>
                  </a:cubicBezTo>
                  <a:lnTo>
                    <a:pt x="19461" y="15703"/>
                  </a:lnTo>
                  <a:lnTo>
                    <a:pt x="19622" y="15601"/>
                  </a:lnTo>
                  <a:lnTo>
                    <a:pt x="19682" y="15557"/>
                  </a:lnTo>
                  <a:lnTo>
                    <a:pt x="19823" y="15461"/>
                  </a:lnTo>
                  <a:lnTo>
                    <a:pt x="19946" y="15414"/>
                  </a:lnTo>
                  <a:lnTo>
                    <a:pt x="20087" y="15436"/>
                  </a:lnTo>
                  <a:lnTo>
                    <a:pt x="20392" y="15113"/>
                  </a:lnTo>
                  <a:cubicBezTo>
                    <a:pt x="20433" y="15083"/>
                    <a:pt x="20473" y="15051"/>
                    <a:pt x="20510" y="15016"/>
                  </a:cubicBezTo>
                  <a:cubicBezTo>
                    <a:pt x="20554" y="14975"/>
                    <a:pt x="20595" y="14931"/>
                    <a:pt x="20633" y="14883"/>
                  </a:cubicBezTo>
                  <a:cubicBezTo>
                    <a:pt x="20671" y="14828"/>
                    <a:pt x="20703" y="14769"/>
                    <a:pt x="20731" y="14708"/>
                  </a:cubicBezTo>
                  <a:cubicBezTo>
                    <a:pt x="20760" y="14642"/>
                    <a:pt x="20782" y="14573"/>
                    <a:pt x="20798" y="14502"/>
                  </a:cubicBezTo>
                  <a:lnTo>
                    <a:pt x="20854" y="14369"/>
                  </a:lnTo>
                  <a:lnTo>
                    <a:pt x="21220" y="14097"/>
                  </a:lnTo>
                  <a:lnTo>
                    <a:pt x="21600" y="13667"/>
                  </a:lnTo>
                  <a:cubicBezTo>
                    <a:pt x="20995" y="15418"/>
                    <a:pt x="20065" y="17021"/>
                    <a:pt x="18866" y="18381"/>
                  </a:cubicBezTo>
                  <a:cubicBezTo>
                    <a:pt x="17655" y="19753"/>
                    <a:pt x="16194" y="20848"/>
                    <a:pt x="14574" y="21600"/>
                  </a:cubicBezTo>
                  <a:lnTo>
                    <a:pt x="14750" y="20991"/>
                  </a:lnTo>
                  <a:lnTo>
                    <a:pt x="14599" y="20978"/>
                  </a:lnTo>
                  <a:lnTo>
                    <a:pt x="14486" y="20965"/>
                  </a:lnTo>
                  <a:lnTo>
                    <a:pt x="14417" y="20987"/>
                  </a:lnTo>
                  <a:lnTo>
                    <a:pt x="14284" y="21002"/>
                  </a:lnTo>
                  <a:lnTo>
                    <a:pt x="14142" y="21022"/>
                  </a:lnTo>
                  <a:cubicBezTo>
                    <a:pt x="14098" y="21025"/>
                    <a:pt x="14053" y="21027"/>
                    <a:pt x="14008" y="21029"/>
                  </a:cubicBezTo>
                  <a:cubicBezTo>
                    <a:pt x="13951" y="21032"/>
                    <a:pt x="13895" y="21035"/>
                    <a:pt x="13838" y="21037"/>
                  </a:cubicBezTo>
                  <a:lnTo>
                    <a:pt x="13664" y="21022"/>
                  </a:lnTo>
                  <a:lnTo>
                    <a:pt x="13606" y="20927"/>
                  </a:lnTo>
                  <a:lnTo>
                    <a:pt x="13627" y="20853"/>
                  </a:lnTo>
                  <a:lnTo>
                    <a:pt x="13627" y="20782"/>
                  </a:lnTo>
                  <a:cubicBezTo>
                    <a:pt x="13595" y="20753"/>
                    <a:pt x="13563" y="20725"/>
                    <a:pt x="13532" y="20695"/>
                  </a:cubicBezTo>
                  <a:cubicBezTo>
                    <a:pt x="13497" y="20661"/>
                    <a:pt x="13462" y="20627"/>
                    <a:pt x="13428" y="20591"/>
                  </a:cubicBezTo>
                  <a:lnTo>
                    <a:pt x="13262" y="20421"/>
                  </a:lnTo>
                  <a:lnTo>
                    <a:pt x="13165" y="20251"/>
                  </a:lnTo>
                  <a:lnTo>
                    <a:pt x="13097" y="20206"/>
                  </a:lnTo>
                  <a:lnTo>
                    <a:pt x="12974" y="20132"/>
                  </a:lnTo>
                  <a:lnTo>
                    <a:pt x="12851" y="20147"/>
                  </a:lnTo>
                  <a:lnTo>
                    <a:pt x="12679" y="20118"/>
                  </a:lnTo>
                  <a:lnTo>
                    <a:pt x="12675" y="20031"/>
                  </a:lnTo>
                  <a:lnTo>
                    <a:pt x="12730" y="19989"/>
                  </a:lnTo>
                  <a:lnTo>
                    <a:pt x="12668" y="19829"/>
                  </a:lnTo>
                  <a:lnTo>
                    <a:pt x="12668" y="19747"/>
                  </a:lnTo>
                  <a:lnTo>
                    <a:pt x="12772" y="19680"/>
                  </a:lnTo>
                  <a:lnTo>
                    <a:pt x="12881" y="19598"/>
                  </a:lnTo>
                  <a:lnTo>
                    <a:pt x="12969" y="19517"/>
                  </a:lnTo>
                  <a:lnTo>
                    <a:pt x="12869" y="19465"/>
                  </a:lnTo>
                  <a:lnTo>
                    <a:pt x="12831" y="19350"/>
                  </a:lnTo>
                  <a:lnTo>
                    <a:pt x="12879" y="19115"/>
                  </a:lnTo>
                  <a:lnTo>
                    <a:pt x="12946" y="19011"/>
                  </a:lnTo>
                  <a:lnTo>
                    <a:pt x="12995" y="18937"/>
                  </a:lnTo>
                  <a:lnTo>
                    <a:pt x="13009" y="18841"/>
                  </a:lnTo>
                  <a:cubicBezTo>
                    <a:pt x="13038" y="18804"/>
                    <a:pt x="13071" y="18771"/>
                    <a:pt x="13108" y="18742"/>
                  </a:cubicBezTo>
                  <a:cubicBezTo>
                    <a:pt x="13140" y="18717"/>
                    <a:pt x="13175" y="18696"/>
                    <a:pt x="13212" y="18678"/>
                  </a:cubicBezTo>
                  <a:lnTo>
                    <a:pt x="13399" y="18498"/>
                  </a:lnTo>
                  <a:lnTo>
                    <a:pt x="13532" y="18261"/>
                  </a:lnTo>
                  <a:lnTo>
                    <a:pt x="13641" y="18101"/>
                  </a:lnTo>
                  <a:lnTo>
                    <a:pt x="13641" y="18005"/>
                  </a:lnTo>
                  <a:lnTo>
                    <a:pt x="13634" y="17908"/>
                  </a:lnTo>
                  <a:lnTo>
                    <a:pt x="13648" y="17834"/>
                  </a:lnTo>
                  <a:lnTo>
                    <a:pt x="13661" y="17694"/>
                  </a:lnTo>
                  <a:lnTo>
                    <a:pt x="13654" y="17501"/>
                  </a:lnTo>
                  <a:cubicBezTo>
                    <a:pt x="13611" y="17467"/>
                    <a:pt x="13568" y="17434"/>
                    <a:pt x="13525" y="17400"/>
                  </a:cubicBezTo>
                  <a:cubicBezTo>
                    <a:pt x="13480" y="17366"/>
                    <a:pt x="13435" y="17332"/>
                    <a:pt x="13390" y="17299"/>
                  </a:cubicBezTo>
                  <a:lnTo>
                    <a:pt x="13335" y="17173"/>
                  </a:lnTo>
                  <a:lnTo>
                    <a:pt x="13154" y="17136"/>
                  </a:lnTo>
                  <a:lnTo>
                    <a:pt x="13110" y="17213"/>
                  </a:lnTo>
                  <a:lnTo>
                    <a:pt x="13008" y="17257"/>
                  </a:lnTo>
                  <a:lnTo>
                    <a:pt x="13002" y="17382"/>
                  </a:lnTo>
                  <a:lnTo>
                    <a:pt x="12925" y="17476"/>
                  </a:lnTo>
                  <a:lnTo>
                    <a:pt x="12807" y="17491"/>
                  </a:lnTo>
                  <a:lnTo>
                    <a:pt x="12693" y="17491"/>
                  </a:lnTo>
                  <a:cubicBezTo>
                    <a:pt x="12657" y="17497"/>
                    <a:pt x="12619" y="17499"/>
                    <a:pt x="12582" y="17498"/>
                  </a:cubicBezTo>
                  <a:cubicBezTo>
                    <a:pt x="12512" y="17497"/>
                    <a:pt x="12442" y="17484"/>
                    <a:pt x="12376" y="17461"/>
                  </a:cubicBezTo>
                  <a:lnTo>
                    <a:pt x="12230" y="17439"/>
                  </a:lnTo>
                  <a:lnTo>
                    <a:pt x="12087" y="17417"/>
                  </a:lnTo>
                  <a:lnTo>
                    <a:pt x="12040" y="17293"/>
                  </a:lnTo>
                  <a:lnTo>
                    <a:pt x="11943" y="17278"/>
                  </a:lnTo>
                  <a:lnTo>
                    <a:pt x="11832" y="17271"/>
                  </a:lnTo>
                  <a:lnTo>
                    <a:pt x="11684" y="17240"/>
                  </a:lnTo>
                  <a:lnTo>
                    <a:pt x="11594" y="17210"/>
                  </a:lnTo>
                  <a:lnTo>
                    <a:pt x="11536" y="17052"/>
                  </a:lnTo>
                  <a:lnTo>
                    <a:pt x="11497" y="16966"/>
                  </a:lnTo>
                  <a:lnTo>
                    <a:pt x="11294" y="16770"/>
                  </a:lnTo>
                  <a:lnTo>
                    <a:pt x="11162" y="16667"/>
                  </a:lnTo>
                  <a:lnTo>
                    <a:pt x="11021" y="16602"/>
                  </a:lnTo>
                  <a:lnTo>
                    <a:pt x="10879" y="16600"/>
                  </a:lnTo>
                  <a:lnTo>
                    <a:pt x="10582" y="16570"/>
                  </a:lnTo>
                  <a:lnTo>
                    <a:pt x="10482" y="16514"/>
                  </a:lnTo>
                  <a:lnTo>
                    <a:pt x="10260" y="16484"/>
                  </a:lnTo>
                  <a:lnTo>
                    <a:pt x="10018" y="16462"/>
                  </a:lnTo>
                  <a:lnTo>
                    <a:pt x="9851" y="16380"/>
                  </a:lnTo>
                  <a:lnTo>
                    <a:pt x="9740" y="16247"/>
                  </a:lnTo>
                  <a:lnTo>
                    <a:pt x="9629" y="16158"/>
                  </a:lnTo>
                  <a:lnTo>
                    <a:pt x="9471" y="16064"/>
                  </a:lnTo>
                  <a:lnTo>
                    <a:pt x="9348" y="16026"/>
                  </a:lnTo>
                  <a:lnTo>
                    <a:pt x="9086" y="16026"/>
                  </a:lnTo>
                  <a:cubicBezTo>
                    <a:pt x="9018" y="16049"/>
                    <a:pt x="8949" y="16069"/>
                    <a:pt x="8880" y="16086"/>
                  </a:cubicBezTo>
                  <a:cubicBezTo>
                    <a:pt x="8816" y="16101"/>
                    <a:pt x="8752" y="16113"/>
                    <a:pt x="8687" y="16123"/>
                  </a:cubicBezTo>
                  <a:cubicBezTo>
                    <a:pt x="8651" y="16123"/>
                    <a:pt x="8616" y="16116"/>
                    <a:pt x="8583" y="16100"/>
                  </a:cubicBezTo>
                  <a:cubicBezTo>
                    <a:pt x="8545" y="16082"/>
                    <a:pt x="8511" y="16054"/>
                    <a:pt x="8486" y="16019"/>
                  </a:cubicBezTo>
                  <a:lnTo>
                    <a:pt x="8304" y="15945"/>
                  </a:lnTo>
                  <a:lnTo>
                    <a:pt x="8244" y="15908"/>
                  </a:lnTo>
                  <a:lnTo>
                    <a:pt x="8146" y="15901"/>
                  </a:lnTo>
                  <a:lnTo>
                    <a:pt x="8051" y="15856"/>
                  </a:lnTo>
                  <a:lnTo>
                    <a:pt x="7947" y="15797"/>
                  </a:lnTo>
                  <a:lnTo>
                    <a:pt x="7787" y="15715"/>
                  </a:lnTo>
                  <a:lnTo>
                    <a:pt x="7692" y="15678"/>
                  </a:lnTo>
                  <a:cubicBezTo>
                    <a:pt x="7650" y="15669"/>
                    <a:pt x="7610" y="15652"/>
                    <a:pt x="7574" y="15627"/>
                  </a:cubicBezTo>
                  <a:cubicBezTo>
                    <a:pt x="7513" y="15584"/>
                    <a:pt x="7467" y="15522"/>
                    <a:pt x="7442" y="15449"/>
                  </a:cubicBezTo>
                  <a:lnTo>
                    <a:pt x="7244" y="15434"/>
                  </a:lnTo>
                  <a:lnTo>
                    <a:pt x="7026" y="15332"/>
                  </a:lnTo>
                  <a:lnTo>
                    <a:pt x="6917" y="15226"/>
                  </a:lnTo>
                  <a:lnTo>
                    <a:pt x="6773" y="15092"/>
                  </a:lnTo>
                  <a:lnTo>
                    <a:pt x="6718" y="14996"/>
                  </a:lnTo>
                  <a:lnTo>
                    <a:pt x="6704" y="14803"/>
                  </a:lnTo>
                  <a:lnTo>
                    <a:pt x="6765" y="14736"/>
                  </a:lnTo>
                  <a:lnTo>
                    <a:pt x="6751" y="14628"/>
                  </a:lnTo>
                  <a:lnTo>
                    <a:pt x="6668" y="14423"/>
                  </a:lnTo>
                  <a:lnTo>
                    <a:pt x="6454" y="14101"/>
                  </a:lnTo>
                  <a:lnTo>
                    <a:pt x="6341" y="13946"/>
                  </a:lnTo>
                  <a:lnTo>
                    <a:pt x="6275" y="13847"/>
                  </a:lnTo>
                  <a:lnTo>
                    <a:pt x="6185" y="13760"/>
                  </a:lnTo>
                  <a:lnTo>
                    <a:pt x="6101" y="13671"/>
                  </a:lnTo>
                  <a:lnTo>
                    <a:pt x="6020" y="13597"/>
                  </a:lnTo>
                  <a:lnTo>
                    <a:pt x="5987" y="13530"/>
                  </a:lnTo>
                  <a:lnTo>
                    <a:pt x="5988" y="13389"/>
                  </a:lnTo>
                  <a:lnTo>
                    <a:pt x="5974" y="13290"/>
                  </a:lnTo>
                  <a:lnTo>
                    <a:pt x="5856" y="13186"/>
                  </a:lnTo>
                  <a:cubicBezTo>
                    <a:pt x="5819" y="13118"/>
                    <a:pt x="5779" y="13052"/>
                    <a:pt x="5736" y="12989"/>
                  </a:cubicBezTo>
                  <a:cubicBezTo>
                    <a:pt x="5704" y="12942"/>
                    <a:pt x="5670" y="12897"/>
                    <a:pt x="5635" y="12853"/>
                  </a:cubicBezTo>
                  <a:lnTo>
                    <a:pt x="5558" y="12742"/>
                  </a:lnTo>
                  <a:lnTo>
                    <a:pt x="5449" y="12628"/>
                  </a:lnTo>
                  <a:cubicBezTo>
                    <a:pt x="5397" y="12606"/>
                    <a:pt x="5362" y="12554"/>
                    <a:pt x="5359" y="12495"/>
                  </a:cubicBezTo>
                  <a:cubicBezTo>
                    <a:pt x="5355" y="12444"/>
                    <a:pt x="5377" y="12395"/>
                    <a:pt x="5415" y="12364"/>
                  </a:cubicBezTo>
                  <a:lnTo>
                    <a:pt x="5394" y="12119"/>
                  </a:lnTo>
                  <a:lnTo>
                    <a:pt x="5325" y="11968"/>
                  </a:lnTo>
                  <a:lnTo>
                    <a:pt x="5166" y="11822"/>
                  </a:lnTo>
                  <a:lnTo>
                    <a:pt x="5013" y="11755"/>
                  </a:lnTo>
                  <a:lnTo>
                    <a:pt x="5012" y="11918"/>
                  </a:lnTo>
                  <a:lnTo>
                    <a:pt x="5039" y="12079"/>
                  </a:lnTo>
                  <a:lnTo>
                    <a:pt x="5109" y="12264"/>
                  </a:lnTo>
                  <a:lnTo>
                    <a:pt x="5150" y="12351"/>
                  </a:lnTo>
                  <a:lnTo>
                    <a:pt x="5247" y="12502"/>
                  </a:lnTo>
                  <a:lnTo>
                    <a:pt x="5321" y="12634"/>
                  </a:lnTo>
                  <a:lnTo>
                    <a:pt x="5314" y="12769"/>
                  </a:lnTo>
                  <a:lnTo>
                    <a:pt x="5389" y="12885"/>
                  </a:lnTo>
                  <a:lnTo>
                    <a:pt x="5472" y="13018"/>
                  </a:lnTo>
                  <a:lnTo>
                    <a:pt x="5565" y="13176"/>
                  </a:lnTo>
                  <a:lnTo>
                    <a:pt x="5577" y="13290"/>
                  </a:lnTo>
                  <a:lnTo>
                    <a:pt x="5639" y="13477"/>
                  </a:lnTo>
                  <a:lnTo>
                    <a:pt x="5667" y="13609"/>
                  </a:lnTo>
                  <a:lnTo>
                    <a:pt x="5667" y="13694"/>
                  </a:lnTo>
                  <a:lnTo>
                    <a:pt x="5774" y="13736"/>
                  </a:lnTo>
                  <a:lnTo>
                    <a:pt x="5875" y="13857"/>
                  </a:lnTo>
                  <a:lnTo>
                    <a:pt x="5943" y="13973"/>
                  </a:lnTo>
                  <a:lnTo>
                    <a:pt x="5943" y="14087"/>
                  </a:lnTo>
                  <a:lnTo>
                    <a:pt x="5875" y="14138"/>
                  </a:lnTo>
                  <a:lnTo>
                    <a:pt x="5725" y="14044"/>
                  </a:lnTo>
                  <a:lnTo>
                    <a:pt x="5598" y="13872"/>
                  </a:lnTo>
                  <a:lnTo>
                    <a:pt x="5544" y="13793"/>
                  </a:lnTo>
                  <a:lnTo>
                    <a:pt x="5454" y="13741"/>
                  </a:lnTo>
                  <a:lnTo>
                    <a:pt x="5352" y="13666"/>
                  </a:lnTo>
                  <a:lnTo>
                    <a:pt x="5296" y="13585"/>
                  </a:lnTo>
                  <a:cubicBezTo>
                    <a:pt x="5309" y="13549"/>
                    <a:pt x="5318" y="13512"/>
                    <a:pt x="5324" y="13474"/>
                  </a:cubicBezTo>
                  <a:cubicBezTo>
                    <a:pt x="5332" y="13417"/>
                    <a:pt x="5332" y="13360"/>
                    <a:pt x="5324" y="13303"/>
                  </a:cubicBezTo>
                  <a:cubicBezTo>
                    <a:pt x="5305" y="13264"/>
                    <a:pt x="5284" y="13226"/>
                    <a:pt x="5261" y="13189"/>
                  </a:cubicBezTo>
                  <a:cubicBezTo>
                    <a:pt x="5223" y="13130"/>
                    <a:pt x="5178" y="13075"/>
                    <a:pt x="5129" y="13026"/>
                  </a:cubicBezTo>
                  <a:lnTo>
                    <a:pt x="4901" y="12863"/>
                  </a:lnTo>
                  <a:lnTo>
                    <a:pt x="4781" y="12722"/>
                  </a:lnTo>
                  <a:lnTo>
                    <a:pt x="4851" y="12663"/>
                  </a:lnTo>
                  <a:lnTo>
                    <a:pt x="5005" y="12678"/>
                  </a:lnTo>
                  <a:lnTo>
                    <a:pt x="5033" y="12515"/>
                  </a:lnTo>
                  <a:cubicBezTo>
                    <a:pt x="5022" y="12432"/>
                    <a:pt x="4988" y="12354"/>
                    <a:pt x="4935" y="12292"/>
                  </a:cubicBezTo>
                  <a:cubicBezTo>
                    <a:pt x="4898" y="12248"/>
                    <a:pt x="4852" y="12213"/>
                    <a:pt x="4801" y="12189"/>
                  </a:cubicBezTo>
                  <a:lnTo>
                    <a:pt x="4715" y="11949"/>
                  </a:lnTo>
                  <a:lnTo>
                    <a:pt x="4662" y="11732"/>
                  </a:lnTo>
                  <a:lnTo>
                    <a:pt x="4648" y="11591"/>
                  </a:lnTo>
                  <a:lnTo>
                    <a:pt x="4627" y="11487"/>
                  </a:lnTo>
                  <a:lnTo>
                    <a:pt x="4586" y="11332"/>
                  </a:lnTo>
                  <a:lnTo>
                    <a:pt x="4532" y="11231"/>
                  </a:lnTo>
                  <a:lnTo>
                    <a:pt x="4469" y="11127"/>
                  </a:lnTo>
                  <a:cubicBezTo>
                    <a:pt x="4455" y="11089"/>
                    <a:pt x="4439" y="11051"/>
                    <a:pt x="4420" y="11016"/>
                  </a:cubicBezTo>
                  <a:cubicBezTo>
                    <a:pt x="4402" y="10980"/>
                    <a:pt x="4380" y="10946"/>
                    <a:pt x="4353" y="10917"/>
                  </a:cubicBezTo>
                  <a:cubicBezTo>
                    <a:pt x="4302" y="10864"/>
                    <a:pt x="4235" y="10834"/>
                    <a:pt x="4169" y="10806"/>
                  </a:cubicBezTo>
                  <a:cubicBezTo>
                    <a:pt x="4118" y="10784"/>
                    <a:pt x="4067" y="10761"/>
                    <a:pt x="4017" y="10739"/>
                  </a:cubicBezTo>
                  <a:lnTo>
                    <a:pt x="4017" y="10628"/>
                  </a:lnTo>
                  <a:cubicBezTo>
                    <a:pt x="4019" y="10594"/>
                    <a:pt x="4020" y="10560"/>
                    <a:pt x="4019" y="10527"/>
                  </a:cubicBezTo>
                  <a:cubicBezTo>
                    <a:pt x="4019" y="10449"/>
                    <a:pt x="4012" y="10373"/>
                    <a:pt x="4001" y="10296"/>
                  </a:cubicBezTo>
                  <a:lnTo>
                    <a:pt x="3910" y="10081"/>
                  </a:lnTo>
                  <a:lnTo>
                    <a:pt x="3815" y="9819"/>
                  </a:lnTo>
                  <a:lnTo>
                    <a:pt x="3821" y="9591"/>
                  </a:lnTo>
                  <a:lnTo>
                    <a:pt x="3843" y="9426"/>
                  </a:lnTo>
                  <a:lnTo>
                    <a:pt x="3805" y="9077"/>
                  </a:lnTo>
                  <a:lnTo>
                    <a:pt x="3761" y="8972"/>
                  </a:lnTo>
                  <a:lnTo>
                    <a:pt x="3858" y="8809"/>
                  </a:lnTo>
                  <a:lnTo>
                    <a:pt x="3886" y="8671"/>
                  </a:lnTo>
                  <a:lnTo>
                    <a:pt x="3900" y="8500"/>
                  </a:lnTo>
                  <a:lnTo>
                    <a:pt x="3933" y="8389"/>
                  </a:lnTo>
                  <a:lnTo>
                    <a:pt x="4014" y="8214"/>
                  </a:lnTo>
                  <a:lnTo>
                    <a:pt x="4056" y="8112"/>
                  </a:lnTo>
                  <a:cubicBezTo>
                    <a:pt x="4089" y="8064"/>
                    <a:pt x="4117" y="8012"/>
                    <a:pt x="4139" y="7956"/>
                  </a:cubicBezTo>
                  <a:cubicBezTo>
                    <a:pt x="4160" y="7903"/>
                    <a:pt x="4176" y="7848"/>
                    <a:pt x="4186" y="7791"/>
                  </a:cubicBezTo>
                  <a:lnTo>
                    <a:pt x="4325" y="7527"/>
                  </a:lnTo>
                  <a:lnTo>
                    <a:pt x="4367" y="7352"/>
                  </a:lnTo>
                  <a:lnTo>
                    <a:pt x="4346" y="7226"/>
                  </a:lnTo>
                  <a:lnTo>
                    <a:pt x="4304" y="7102"/>
                  </a:lnTo>
                  <a:lnTo>
                    <a:pt x="4381" y="6944"/>
                  </a:lnTo>
                  <a:lnTo>
                    <a:pt x="4346" y="6858"/>
                  </a:lnTo>
                  <a:lnTo>
                    <a:pt x="4237" y="6727"/>
                  </a:lnTo>
                  <a:lnTo>
                    <a:pt x="4172" y="6595"/>
                  </a:lnTo>
                  <a:lnTo>
                    <a:pt x="4126" y="6464"/>
                  </a:lnTo>
                  <a:lnTo>
                    <a:pt x="4112" y="6378"/>
                  </a:lnTo>
                  <a:lnTo>
                    <a:pt x="4049" y="6267"/>
                  </a:lnTo>
                  <a:lnTo>
                    <a:pt x="4102" y="6183"/>
                  </a:lnTo>
                  <a:lnTo>
                    <a:pt x="4204" y="6100"/>
                  </a:lnTo>
                  <a:lnTo>
                    <a:pt x="4218" y="6026"/>
                  </a:lnTo>
                  <a:lnTo>
                    <a:pt x="4204" y="5873"/>
                  </a:lnTo>
                  <a:lnTo>
                    <a:pt x="4176" y="5697"/>
                  </a:lnTo>
                  <a:lnTo>
                    <a:pt x="4128" y="5431"/>
                  </a:lnTo>
                  <a:lnTo>
                    <a:pt x="4116" y="5359"/>
                  </a:lnTo>
                  <a:lnTo>
                    <a:pt x="4165" y="5250"/>
                  </a:lnTo>
                  <a:lnTo>
                    <a:pt x="4206" y="5043"/>
                  </a:lnTo>
                  <a:lnTo>
                    <a:pt x="4074" y="5013"/>
                  </a:lnTo>
                  <a:cubicBezTo>
                    <a:pt x="4031" y="5035"/>
                    <a:pt x="3981" y="5026"/>
                    <a:pt x="3947" y="4991"/>
                  </a:cubicBezTo>
                  <a:cubicBezTo>
                    <a:pt x="3897" y="4941"/>
                    <a:pt x="3897" y="4856"/>
                    <a:pt x="3947" y="4806"/>
                  </a:cubicBezTo>
                  <a:lnTo>
                    <a:pt x="3972" y="4719"/>
                  </a:lnTo>
                  <a:lnTo>
                    <a:pt x="4013" y="4535"/>
                  </a:lnTo>
                  <a:lnTo>
                    <a:pt x="3965" y="4446"/>
                  </a:lnTo>
                  <a:cubicBezTo>
                    <a:pt x="3975" y="4384"/>
                    <a:pt x="3981" y="4320"/>
                    <a:pt x="3981" y="4256"/>
                  </a:cubicBezTo>
                  <a:cubicBezTo>
                    <a:pt x="3981" y="4197"/>
                    <a:pt x="3976" y="4137"/>
                    <a:pt x="3967" y="4078"/>
                  </a:cubicBezTo>
                  <a:cubicBezTo>
                    <a:pt x="3978" y="4040"/>
                    <a:pt x="3987" y="4002"/>
                    <a:pt x="3992" y="3962"/>
                  </a:cubicBezTo>
                  <a:cubicBezTo>
                    <a:pt x="3998" y="3922"/>
                    <a:pt x="4000" y="3882"/>
                    <a:pt x="3999" y="3841"/>
                  </a:cubicBezTo>
                  <a:lnTo>
                    <a:pt x="3951" y="3670"/>
                  </a:lnTo>
                  <a:lnTo>
                    <a:pt x="3932" y="3510"/>
                  </a:lnTo>
                  <a:lnTo>
                    <a:pt x="3925" y="3391"/>
                  </a:lnTo>
                  <a:cubicBezTo>
                    <a:pt x="3885" y="3400"/>
                    <a:pt x="3844" y="3392"/>
                    <a:pt x="3809" y="3369"/>
                  </a:cubicBezTo>
                  <a:cubicBezTo>
                    <a:pt x="3762" y="3338"/>
                    <a:pt x="3733" y="3282"/>
                    <a:pt x="3733" y="3223"/>
                  </a:cubicBezTo>
                  <a:lnTo>
                    <a:pt x="3606" y="3139"/>
                  </a:lnTo>
                  <a:lnTo>
                    <a:pt x="3535" y="3122"/>
                  </a:lnTo>
                  <a:lnTo>
                    <a:pt x="3513" y="3031"/>
                  </a:lnTo>
                  <a:lnTo>
                    <a:pt x="3497" y="2935"/>
                  </a:lnTo>
                  <a:lnTo>
                    <a:pt x="3435" y="2863"/>
                  </a:lnTo>
                  <a:lnTo>
                    <a:pt x="3316" y="2856"/>
                  </a:lnTo>
                  <a:lnTo>
                    <a:pt x="3219" y="2871"/>
                  </a:lnTo>
                  <a:lnTo>
                    <a:pt x="3134" y="2780"/>
                  </a:lnTo>
                  <a:lnTo>
                    <a:pt x="2927" y="2750"/>
                  </a:lnTo>
                  <a:lnTo>
                    <a:pt x="2816" y="2683"/>
                  </a:lnTo>
                  <a:lnTo>
                    <a:pt x="2757" y="2787"/>
                  </a:lnTo>
                  <a:lnTo>
                    <a:pt x="2677" y="2878"/>
                  </a:lnTo>
                  <a:cubicBezTo>
                    <a:pt x="2624" y="2900"/>
                    <a:pt x="2570" y="2922"/>
                    <a:pt x="2517" y="2942"/>
                  </a:cubicBezTo>
                  <a:cubicBezTo>
                    <a:pt x="2470" y="2960"/>
                    <a:pt x="2423" y="2978"/>
                    <a:pt x="2376" y="2994"/>
                  </a:cubicBezTo>
                  <a:lnTo>
                    <a:pt x="2156" y="2979"/>
                  </a:lnTo>
                  <a:lnTo>
                    <a:pt x="2099" y="2906"/>
                  </a:lnTo>
                  <a:lnTo>
                    <a:pt x="2230" y="2775"/>
                  </a:lnTo>
                  <a:cubicBezTo>
                    <a:pt x="2285" y="2773"/>
                    <a:pt x="2340" y="2768"/>
                    <a:pt x="2394" y="2760"/>
                  </a:cubicBezTo>
                  <a:cubicBezTo>
                    <a:pt x="2490" y="2746"/>
                    <a:pt x="2584" y="2722"/>
                    <a:pt x="2675" y="2688"/>
                  </a:cubicBezTo>
                  <a:lnTo>
                    <a:pt x="2901" y="2602"/>
                  </a:lnTo>
                  <a:lnTo>
                    <a:pt x="3019" y="2479"/>
                  </a:lnTo>
                  <a:lnTo>
                    <a:pt x="3112" y="2372"/>
                  </a:lnTo>
                  <a:lnTo>
                    <a:pt x="2898" y="2424"/>
                  </a:lnTo>
                  <a:lnTo>
                    <a:pt x="2783" y="2528"/>
                  </a:lnTo>
                  <a:lnTo>
                    <a:pt x="2697" y="2585"/>
                  </a:lnTo>
                  <a:lnTo>
                    <a:pt x="2479" y="2672"/>
                  </a:lnTo>
                  <a:lnTo>
                    <a:pt x="2258" y="2701"/>
                  </a:lnTo>
                  <a:lnTo>
                    <a:pt x="2121" y="2716"/>
                  </a:lnTo>
                  <a:lnTo>
                    <a:pt x="2054" y="2795"/>
                  </a:lnTo>
                  <a:cubicBezTo>
                    <a:pt x="2021" y="2791"/>
                    <a:pt x="1989" y="2782"/>
                    <a:pt x="1959" y="2768"/>
                  </a:cubicBezTo>
                  <a:cubicBezTo>
                    <a:pt x="1907" y="2743"/>
                    <a:pt x="1861" y="2704"/>
                    <a:pt x="1827" y="2654"/>
                  </a:cubicBezTo>
                  <a:lnTo>
                    <a:pt x="1753" y="2654"/>
                  </a:lnTo>
                  <a:lnTo>
                    <a:pt x="1629" y="2679"/>
                  </a:lnTo>
                  <a:lnTo>
                    <a:pt x="1643" y="2812"/>
                  </a:lnTo>
                  <a:lnTo>
                    <a:pt x="1530" y="2782"/>
                  </a:lnTo>
                  <a:lnTo>
                    <a:pt x="1495" y="2713"/>
                  </a:lnTo>
                  <a:lnTo>
                    <a:pt x="1518" y="2587"/>
                  </a:lnTo>
                  <a:lnTo>
                    <a:pt x="1427" y="2565"/>
                  </a:lnTo>
                  <a:lnTo>
                    <a:pt x="1312" y="2551"/>
                  </a:lnTo>
                  <a:lnTo>
                    <a:pt x="1247" y="2571"/>
                  </a:lnTo>
                  <a:lnTo>
                    <a:pt x="1227" y="2482"/>
                  </a:lnTo>
                  <a:lnTo>
                    <a:pt x="1201" y="2390"/>
                  </a:lnTo>
                  <a:lnTo>
                    <a:pt x="1076" y="2390"/>
                  </a:lnTo>
                  <a:lnTo>
                    <a:pt x="964" y="2360"/>
                  </a:lnTo>
                  <a:lnTo>
                    <a:pt x="812" y="2294"/>
                  </a:lnTo>
                  <a:lnTo>
                    <a:pt x="745" y="2192"/>
                  </a:lnTo>
                  <a:lnTo>
                    <a:pt x="630" y="2185"/>
                  </a:lnTo>
                  <a:lnTo>
                    <a:pt x="593" y="2111"/>
                  </a:lnTo>
                  <a:lnTo>
                    <a:pt x="512" y="2002"/>
                  </a:lnTo>
                  <a:lnTo>
                    <a:pt x="428" y="1869"/>
                  </a:lnTo>
                  <a:lnTo>
                    <a:pt x="373" y="1738"/>
                  </a:lnTo>
                  <a:cubicBezTo>
                    <a:pt x="342" y="1717"/>
                    <a:pt x="313" y="1693"/>
                    <a:pt x="287" y="1666"/>
                  </a:cubicBezTo>
                  <a:cubicBezTo>
                    <a:pt x="248" y="1626"/>
                    <a:pt x="215" y="1580"/>
                    <a:pt x="188" y="1530"/>
                  </a:cubicBezTo>
                  <a:lnTo>
                    <a:pt x="140" y="1443"/>
                  </a:lnTo>
                  <a:lnTo>
                    <a:pt x="135" y="1337"/>
                  </a:lnTo>
                  <a:lnTo>
                    <a:pt x="62" y="1243"/>
                  </a:lnTo>
                  <a:lnTo>
                    <a:pt x="0" y="1191"/>
                  </a:lnTo>
                  <a:lnTo>
                    <a:pt x="0" y="1060"/>
                  </a:lnTo>
                  <a:lnTo>
                    <a:pt x="8" y="972"/>
                  </a:lnTo>
                  <a:lnTo>
                    <a:pt x="15" y="861"/>
                  </a:lnTo>
                  <a:lnTo>
                    <a:pt x="82" y="802"/>
                  </a:lnTo>
                  <a:lnTo>
                    <a:pt x="110" y="601"/>
                  </a:lnTo>
                  <a:lnTo>
                    <a:pt x="75" y="468"/>
                  </a:lnTo>
                  <a:lnTo>
                    <a:pt x="130" y="315"/>
                  </a:lnTo>
                  <a:lnTo>
                    <a:pt x="151" y="134"/>
                  </a:lnTo>
                  <a:lnTo>
                    <a:pt x="268" y="140"/>
                  </a:lnTo>
                  <a:lnTo>
                    <a:pt x="196" y="371"/>
                  </a:lnTo>
                  <a:lnTo>
                    <a:pt x="74" y="1050"/>
                  </a:lnTo>
                  <a:lnTo>
                    <a:pt x="247" y="1332"/>
                  </a:lnTo>
                  <a:lnTo>
                    <a:pt x="293" y="1442"/>
                  </a:lnTo>
                  <a:lnTo>
                    <a:pt x="293" y="1523"/>
                  </a:lnTo>
                  <a:lnTo>
                    <a:pt x="393" y="1652"/>
                  </a:lnTo>
                  <a:lnTo>
                    <a:pt x="485" y="1772"/>
                  </a:lnTo>
                  <a:lnTo>
                    <a:pt x="408" y="1986"/>
                  </a:lnTo>
                  <a:lnTo>
                    <a:pt x="588" y="1927"/>
                  </a:lnTo>
                  <a:lnTo>
                    <a:pt x="671" y="1957"/>
                  </a:lnTo>
                  <a:lnTo>
                    <a:pt x="755" y="2061"/>
                  </a:lnTo>
                  <a:lnTo>
                    <a:pt x="836" y="2124"/>
                  </a:lnTo>
                  <a:lnTo>
                    <a:pt x="924" y="2198"/>
                  </a:lnTo>
                  <a:lnTo>
                    <a:pt x="1083" y="2223"/>
                  </a:lnTo>
                  <a:lnTo>
                    <a:pt x="1187" y="2208"/>
                  </a:lnTo>
                  <a:lnTo>
                    <a:pt x="1236" y="2277"/>
                  </a:lnTo>
                  <a:lnTo>
                    <a:pt x="1424" y="2277"/>
                  </a:lnTo>
                  <a:lnTo>
                    <a:pt x="1470" y="2349"/>
                  </a:lnTo>
                  <a:lnTo>
                    <a:pt x="1642" y="2349"/>
                  </a:lnTo>
                  <a:lnTo>
                    <a:pt x="1730" y="2356"/>
                  </a:lnTo>
                  <a:lnTo>
                    <a:pt x="1872" y="2406"/>
                  </a:lnTo>
                  <a:lnTo>
                    <a:pt x="2099" y="2433"/>
                  </a:lnTo>
                  <a:lnTo>
                    <a:pt x="2229" y="2426"/>
                  </a:lnTo>
                  <a:lnTo>
                    <a:pt x="2303" y="2330"/>
                  </a:lnTo>
                  <a:lnTo>
                    <a:pt x="2288" y="2222"/>
                  </a:lnTo>
                  <a:lnTo>
                    <a:pt x="2212" y="2237"/>
                  </a:lnTo>
                  <a:lnTo>
                    <a:pt x="2198" y="2140"/>
                  </a:lnTo>
                  <a:lnTo>
                    <a:pt x="2121" y="2024"/>
                  </a:lnTo>
                  <a:lnTo>
                    <a:pt x="2052" y="1883"/>
                  </a:lnTo>
                  <a:lnTo>
                    <a:pt x="2200" y="1804"/>
                  </a:lnTo>
                  <a:lnTo>
                    <a:pt x="2326" y="1715"/>
                  </a:lnTo>
                  <a:lnTo>
                    <a:pt x="2228" y="1606"/>
                  </a:lnTo>
                  <a:lnTo>
                    <a:pt x="2230" y="1518"/>
                  </a:lnTo>
                  <a:lnTo>
                    <a:pt x="2269" y="1377"/>
                  </a:lnTo>
                  <a:lnTo>
                    <a:pt x="2166" y="1354"/>
                  </a:lnTo>
                  <a:lnTo>
                    <a:pt x="2035" y="1280"/>
                  </a:lnTo>
                  <a:lnTo>
                    <a:pt x="2038" y="1119"/>
                  </a:lnTo>
                  <a:lnTo>
                    <a:pt x="2244" y="1090"/>
                  </a:lnTo>
                  <a:lnTo>
                    <a:pt x="2262" y="1193"/>
                  </a:lnTo>
                  <a:lnTo>
                    <a:pt x="2318" y="1302"/>
                  </a:lnTo>
                  <a:lnTo>
                    <a:pt x="2431" y="1117"/>
                  </a:lnTo>
                  <a:lnTo>
                    <a:pt x="2594" y="1035"/>
                  </a:lnTo>
                  <a:lnTo>
                    <a:pt x="2753" y="998"/>
                  </a:lnTo>
                  <a:lnTo>
                    <a:pt x="2888" y="998"/>
                  </a:lnTo>
                  <a:lnTo>
                    <a:pt x="2923" y="1065"/>
                  </a:lnTo>
                  <a:lnTo>
                    <a:pt x="3069" y="1072"/>
                  </a:lnTo>
                  <a:lnTo>
                    <a:pt x="3108" y="1149"/>
                  </a:lnTo>
                  <a:lnTo>
                    <a:pt x="3239" y="1082"/>
                  </a:lnTo>
                  <a:lnTo>
                    <a:pt x="3274" y="1018"/>
                  </a:lnTo>
                  <a:lnTo>
                    <a:pt x="3225" y="929"/>
                  </a:lnTo>
                  <a:lnTo>
                    <a:pt x="3135" y="825"/>
                  </a:lnTo>
                  <a:cubicBezTo>
                    <a:pt x="3100" y="795"/>
                    <a:pt x="3075" y="755"/>
                    <a:pt x="3061" y="709"/>
                  </a:cubicBezTo>
                  <a:cubicBezTo>
                    <a:pt x="3045" y="658"/>
                    <a:pt x="3045" y="603"/>
                    <a:pt x="3061" y="551"/>
                  </a:cubicBezTo>
                  <a:lnTo>
                    <a:pt x="3114" y="415"/>
                  </a:lnTo>
                  <a:lnTo>
                    <a:pt x="3174" y="331"/>
                  </a:lnTo>
                  <a:lnTo>
                    <a:pt x="3258" y="299"/>
                  </a:lnTo>
                  <a:lnTo>
                    <a:pt x="3443" y="344"/>
                  </a:lnTo>
                  <a:lnTo>
                    <a:pt x="3508" y="405"/>
                  </a:lnTo>
                  <a:lnTo>
                    <a:pt x="3570" y="469"/>
                  </a:lnTo>
                  <a:lnTo>
                    <a:pt x="3623" y="555"/>
                  </a:lnTo>
                  <a:lnTo>
                    <a:pt x="3566" y="680"/>
                  </a:lnTo>
                  <a:lnTo>
                    <a:pt x="3691" y="725"/>
                  </a:lnTo>
                  <a:lnTo>
                    <a:pt x="3724" y="631"/>
                  </a:lnTo>
                  <a:lnTo>
                    <a:pt x="3749" y="451"/>
                  </a:lnTo>
                  <a:lnTo>
                    <a:pt x="3793" y="340"/>
                  </a:lnTo>
                  <a:lnTo>
                    <a:pt x="3814" y="110"/>
                  </a:lnTo>
                  <a:lnTo>
                    <a:pt x="3868" y="0"/>
                  </a:lnTo>
                  <a:lnTo>
                    <a:pt x="4025" y="31"/>
                  </a:lnTo>
                  <a:lnTo>
                    <a:pt x="4108" y="78"/>
                  </a:lnTo>
                  <a:lnTo>
                    <a:pt x="4156" y="181"/>
                  </a:lnTo>
                  <a:lnTo>
                    <a:pt x="4253" y="151"/>
                  </a:lnTo>
                  <a:lnTo>
                    <a:pt x="4367" y="92"/>
                  </a:lnTo>
                  <a:cubicBezTo>
                    <a:pt x="4405" y="76"/>
                    <a:pt x="4445" y="68"/>
                    <a:pt x="4486" y="70"/>
                  </a:cubicBezTo>
                  <a:cubicBezTo>
                    <a:pt x="4528" y="71"/>
                    <a:pt x="4569" y="83"/>
                    <a:pt x="4606" y="104"/>
                  </a:cubicBezTo>
                  <a:lnTo>
                    <a:pt x="4716" y="162"/>
                  </a:lnTo>
                  <a:lnTo>
                    <a:pt x="4781" y="268"/>
                  </a:lnTo>
                  <a:lnTo>
                    <a:pt x="4875" y="254"/>
                  </a:lnTo>
                  <a:lnTo>
                    <a:pt x="4955" y="313"/>
                  </a:lnTo>
                  <a:lnTo>
                    <a:pt x="4934" y="396"/>
                  </a:lnTo>
                  <a:lnTo>
                    <a:pt x="4969" y="492"/>
                  </a:lnTo>
                  <a:lnTo>
                    <a:pt x="5036" y="567"/>
                  </a:lnTo>
                  <a:lnTo>
                    <a:pt x="4983" y="620"/>
                  </a:lnTo>
                  <a:lnTo>
                    <a:pt x="4970" y="701"/>
                  </a:lnTo>
                  <a:lnTo>
                    <a:pt x="5114" y="798"/>
                  </a:lnTo>
                  <a:lnTo>
                    <a:pt x="5178" y="901"/>
                  </a:lnTo>
                  <a:lnTo>
                    <a:pt x="5280" y="1037"/>
                  </a:lnTo>
                  <a:lnTo>
                    <a:pt x="5361" y="1143"/>
                  </a:lnTo>
                  <a:lnTo>
                    <a:pt x="5403" y="1254"/>
                  </a:lnTo>
                  <a:lnTo>
                    <a:pt x="5445" y="1414"/>
                  </a:lnTo>
                  <a:lnTo>
                    <a:pt x="5552" y="1441"/>
                  </a:lnTo>
                  <a:lnTo>
                    <a:pt x="5552" y="1572"/>
                  </a:lnTo>
                  <a:lnTo>
                    <a:pt x="5628" y="1696"/>
                  </a:lnTo>
                  <a:lnTo>
                    <a:pt x="5741" y="1590"/>
                  </a:lnTo>
                  <a:lnTo>
                    <a:pt x="5864" y="1604"/>
                  </a:lnTo>
                  <a:lnTo>
                    <a:pt x="5906" y="1698"/>
                  </a:lnTo>
                  <a:lnTo>
                    <a:pt x="6031" y="1691"/>
                  </a:lnTo>
                  <a:lnTo>
                    <a:pt x="6147" y="1683"/>
                  </a:lnTo>
                  <a:lnTo>
                    <a:pt x="6221" y="1668"/>
                  </a:lnTo>
                  <a:lnTo>
                    <a:pt x="6284" y="1754"/>
                  </a:lnTo>
                  <a:lnTo>
                    <a:pt x="6357" y="1690"/>
                  </a:lnTo>
                  <a:lnTo>
                    <a:pt x="6413" y="1559"/>
                  </a:lnTo>
                  <a:lnTo>
                    <a:pt x="6465" y="1660"/>
                  </a:lnTo>
                  <a:lnTo>
                    <a:pt x="6417" y="1769"/>
                  </a:lnTo>
                  <a:lnTo>
                    <a:pt x="6412" y="1877"/>
                  </a:lnTo>
                  <a:lnTo>
                    <a:pt x="6481" y="1936"/>
                  </a:lnTo>
                  <a:lnTo>
                    <a:pt x="6563" y="1822"/>
                  </a:lnTo>
                  <a:lnTo>
                    <a:pt x="6625" y="1758"/>
                  </a:lnTo>
                  <a:lnTo>
                    <a:pt x="6669" y="1841"/>
                  </a:lnTo>
                  <a:lnTo>
                    <a:pt x="6625" y="1957"/>
                  </a:lnTo>
                  <a:lnTo>
                    <a:pt x="6731" y="1994"/>
                  </a:lnTo>
                  <a:lnTo>
                    <a:pt x="6807" y="2069"/>
                  </a:lnTo>
                  <a:lnTo>
                    <a:pt x="6890" y="2135"/>
                  </a:lnTo>
                  <a:lnTo>
                    <a:pt x="6978" y="2204"/>
                  </a:lnTo>
                  <a:lnTo>
                    <a:pt x="7027" y="2270"/>
                  </a:lnTo>
                  <a:lnTo>
                    <a:pt x="7091" y="2327"/>
                  </a:lnTo>
                  <a:lnTo>
                    <a:pt x="7170" y="2349"/>
                  </a:lnTo>
                  <a:lnTo>
                    <a:pt x="7165" y="2275"/>
                  </a:lnTo>
                  <a:lnTo>
                    <a:pt x="7110" y="2144"/>
                  </a:lnTo>
                  <a:lnTo>
                    <a:pt x="7296" y="2137"/>
                  </a:lnTo>
                  <a:lnTo>
                    <a:pt x="7472" y="2095"/>
                  </a:lnTo>
                  <a:cubicBezTo>
                    <a:pt x="7497" y="2085"/>
                    <a:pt x="7514" y="2059"/>
                    <a:pt x="7514" y="2031"/>
                  </a:cubicBezTo>
                  <a:cubicBezTo>
                    <a:pt x="7514" y="1939"/>
                    <a:pt x="7398" y="1910"/>
                    <a:pt x="7359" y="1991"/>
                  </a:cubicBezTo>
                  <a:lnTo>
                    <a:pt x="7180" y="1932"/>
                  </a:lnTo>
                  <a:lnTo>
                    <a:pt x="7115" y="1848"/>
                  </a:lnTo>
                  <a:lnTo>
                    <a:pt x="7171" y="1788"/>
                  </a:lnTo>
                  <a:lnTo>
                    <a:pt x="7154" y="1702"/>
                  </a:lnTo>
                  <a:lnTo>
                    <a:pt x="7197" y="1532"/>
                  </a:lnTo>
                  <a:lnTo>
                    <a:pt x="7001" y="1616"/>
                  </a:lnTo>
                  <a:lnTo>
                    <a:pt x="6874" y="1710"/>
                  </a:lnTo>
                  <a:lnTo>
                    <a:pt x="6760" y="1730"/>
                  </a:lnTo>
                  <a:lnTo>
                    <a:pt x="6767" y="1582"/>
                  </a:lnTo>
                  <a:lnTo>
                    <a:pt x="6704" y="1510"/>
                  </a:lnTo>
                  <a:lnTo>
                    <a:pt x="6683" y="1398"/>
                  </a:lnTo>
                  <a:lnTo>
                    <a:pt x="6811" y="1298"/>
                  </a:lnTo>
                  <a:lnTo>
                    <a:pt x="6911" y="1176"/>
                  </a:lnTo>
                  <a:lnTo>
                    <a:pt x="6929" y="1048"/>
                  </a:lnTo>
                  <a:lnTo>
                    <a:pt x="6901" y="918"/>
                  </a:lnTo>
                  <a:lnTo>
                    <a:pt x="6982" y="827"/>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4800" u="none" cap="none" strike="noStrike">
                <a:solidFill>
                  <a:schemeClr val="dk1"/>
                </a:solidFill>
                <a:latin typeface="Calibri"/>
                <a:ea typeface="Calibri"/>
                <a:cs typeface="Calibri"/>
                <a:sym typeface="Calibri"/>
              </a:endParaRPr>
            </a:p>
          </p:txBody>
        </p:sp>
        <p:sp>
          <p:nvSpPr>
            <p:cNvPr id="341" name="Google Shape;341;p44"/>
            <p:cNvSpPr/>
            <p:nvPr/>
          </p:nvSpPr>
          <p:spPr>
            <a:xfrm>
              <a:off x="1120330" y="1474225"/>
              <a:ext cx="21942" cy="19612"/>
            </a:xfrm>
            <a:custGeom>
              <a:rect b="b" l="l" r="r" t="t"/>
              <a:pathLst>
                <a:path extrusionOk="0" h="21600" w="21600">
                  <a:moveTo>
                    <a:pt x="8384" y="2101"/>
                  </a:moveTo>
                  <a:lnTo>
                    <a:pt x="0" y="10018"/>
                  </a:lnTo>
                  <a:lnTo>
                    <a:pt x="1924" y="21600"/>
                  </a:lnTo>
                  <a:lnTo>
                    <a:pt x="9832" y="12960"/>
                  </a:lnTo>
                  <a:lnTo>
                    <a:pt x="21600" y="0"/>
                  </a:lnTo>
                  <a:lnTo>
                    <a:pt x="8384" y="2101"/>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42" name="Google Shape;342;p44"/>
            <p:cNvSpPr/>
            <p:nvPr/>
          </p:nvSpPr>
          <p:spPr>
            <a:xfrm>
              <a:off x="1178657" y="1650634"/>
              <a:ext cx="10945" cy="12771"/>
            </a:xfrm>
            <a:custGeom>
              <a:rect b="b" l="l" r="r" t="t"/>
              <a:pathLst>
                <a:path extrusionOk="0" h="21600" w="21600">
                  <a:moveTo>
                    <a:pt x="14695" y="0"/>
                  </a:moveTo>
                  <a:lnTo>
                    <a:pt x="2150" y="1966"/>
                  </a:lnTo>
                  <a:lnTo>
                    <a:pt x="0" y="14899"/>
                  </a:lnTo>
                  <a:lnTo>
                    <a:pt x="13781" y="21600"/>
                  </a:lnTo>
                  <a:lnTo>
                    <a:pt x="21600" y="8558"/>
                  </a:lnTo>
                  <a:lnTo>
                    <a:pt x="14695"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43" name="Google Shape;343;p44"/>
            <p:cNvSpPr/>
            <p:nvPr/>
          </p:nvSpPr>
          <p:spPr>
            <a:xfrm>
              <a:off x="1274094" y="1575409"/>
              <a:ext cx="18951" cy="29958"/>
            </a:xfrm>
            <a:custGeom>
              <a:rect b="b" l="l" r="r" t="t"/>
              <a:pathLst>
                <a:path extrusionOk="0" h="21600" w="21600">
                  <a:moveTo>
                    <a:pt x="11311" y="1188"/>
                  </a:moveTo>
                  <a:lnTo>
                    <a:pt x="2903" y="3754"/>
                  </a:lnTo>
                  <a:lnTo>
                    <a:pt x="6906" y="9918"/>
                  </a:lnTo>
                  <a:lnTo>
                    <a:pt x="0" y="19975"/>
                  </a:lnTo>
                  <a:lnTo>
                    <a:pt x="8431" y="21600"/>
                  </a:lnTo>
                  <a:lnTo>
                    <a:pt x="15976" y="18316"/>
                  </a:lnTo>
                  <a:lnTo>
                    <a:pt x="18572" y="10244"/>
                  </a:lnTo>
                  <a:lnTo>
                    <a:pt x="21600" y="5318"/>
                  </a:lnTo>
                  <a:lnTo>
                    <a:pt x="19816" y="0"/>
                  </a:lnTo>
                  <a:lnTo>
                    <a:pt x="11311" y="1188"/>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44" name="Google Shape;344;p44"/>
            <p:cNvSpPr/>
            <p:nvPr/>
          </p:nvSpPr>
          <p:spPr>
            <a:xfrm>
              <a:off x="1223476" y="1599097"/>
              <a:ext cx="11957" cy="13960"/>
            </a:xfrm>
            <a:custGeom>
              <a:rect b="b" l="l" r="r" t="t"/>
              <a:pathLst>
                <a:path extrusionOk="0" h="21600" w="21600">
                  <a:moveTo>
                    <a:pt x="9701" y="0"/>
                  </a:moveTo>
                  <a:lnTo>
                    <a:pt x="2286" y="8809"/>
                  </a:lnTo>
                  <a:lnTo>
                    <a:pt x="0" y="21600"/>
                  </a:lnTo>
                  <a:lnTo>
                    <a:pt x="15560" y="16644"/>
                  </a:lnTo>
                  <a:lnTo>
                    <a:pt x="21600" y="3209"/>
                  </a:lnTo>
                  <a:lnTo>
                    <a:pt x="9701"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45" name="Google Shape;345;p44"/>
            <p:cNvSpPr/>
            <p:nvPr/>
          </p:nvSpPr>
          <p:spPr>
            <a:xfrm>
              <a:off x="1810259" y="1250492"/>
              <a:ext cx="8012" cy="13480"/>
            </a:xfrm>
            <a:custGeom>
              <a:rect b="b" l="l" r="r" t="t"/>
              <a:pathLst>
                <a:path extrusionOk="0" h="21600" w="21600">
                  <a:moveTo>
                    <a:pt x="17459" y="0"/>
                  </a:moveTo>
                  <a:lnTo>
                    <a:pt x="0" y="7565"/>
                  </a:lnTo>
                  <a:lnTo>
                    <a:pt x="9131" y="21600"/>
                  </a:lnTo>
                  <a:lnTo>
                    <a:pt x="21600" y="15555"/>
                  </a:lnTo>
                  <a:lnTo>
                    <a:pt x="17459"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46" name="Google Shape;346;p44"/>
            <p:cNvSpPr/>
            <p:nvPr/>
          </p:nvSpPr>
          <p:spPr>
            <a:xfrm>
              <a:off x="1797143" y="1268851"/>
              <a:ext cx="11332" cy="10635"/>
            </a:xfrm>
            <a:custGeom>
              <a:rect b="b" l="l" r="r" t="t"/>
              <a:pathLst>
                <a:path extrusionOk="0" h="21600" w="21600">
                  <a:moveTo>
                    <a:pt x="9589" y="0"/>
                  </a:moveTo>
                  <a:lnTo>
                    <a:pt x="0" y="7324"/>
                  </a:lnTo>
                  <a:lnTo>
                    <a:pt x="11835" y="21600"/>
                  </a:lnTo>
                  <a:lnTo>
                    <a:pt x="21600" y="7437"/>
                  </a:lnTo>
                  <a:lnTo>
                    <a:pt x="9589"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47" name="Google Shape;347;p44"/>
            <p:cNvSpPr/>
            <p:nvPr/>
          </p:nvSpPr>
          <p:spPr>
            <a:xfrm>
              <a:off x="1913761" y="1853424"/>
              <a:ext cx="23573" cy="19107"/>
            </a:xfrm>
            <a:custGeom>
              <a:rect b="b" l="l" r="r" t="t"/>
              <a:pathLst>
                <a:path extrusionOk="0" h="21600" w="21600">
                  <a:moveTo>
                    <a:pt x="12863" y="1314"/>
                  </a:moveTo>
                  <a:lnTo>
                    <a:pt x="3082" y="0"/>
                  </a:lnTo>
                  <a:lnTo>
                    <a:pt x="0" y="13744"/>
                  </a:lnTo>
                  <a:lnTo>
                    <a:pt x="4388" y="21412"/>
                  </a:lnTo>
                  <a:lnTo>
                    <a:pt x="16385" y="21600"/>
                  </a:lnTo>
                  <a:lnTo>
                    <a:pt x="21600" y="6584"/>
                  </a:lnTo>
                  <a:lnTo>
                    <a:pt x="12863" y="1314"/>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48" name="Google Shape;348;p44"/>
            <p:cNvSpPr/>
            <p:nvPr/>
          </p:nvSpPr>
          <p:spPr>
            <a:xfrm>
              <a:off x="1953556" y="1855608"/>
              <a:ext cx="14954" cy="25648"/>
            </a:xfrm>
            <a:custGeom>
              <a:rect b="b" l="l" r="r" t="t"/>
              <a:pathLst>
                <a:path extrusionOk="0" h="21600" w="21600">
                  <a:moveTo>
                    <a:pt x="10691" y="0"/>
                  </a:moveTo>
                  <a:lnTo>
                    <a:pt x="0" y="3197"/>
                  </a:lnTo>
                  <a:lnTo>
                    <a:pt x="349" y="9792"/>
                  </a:lnTo>
                  <a:lnTo>
                    <a:pt x="3031" y="18244"/>
                  </a:lnTo>
                  <a:lnTo>
                    <a:pt x="15055" y="21600"/>
                  </a:lnTo>
                  <a:lnTo>
                    <a:pt x="21600" y="13149"/>
                  </a:lnTo>
                  <a:lnTo>
                    <a:pt x="17522" y="4680"/>
                  </a:lnTo>
                  <a:lnTo>
                    <a:pt x="10691"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49" name="Google Shape;349;p44"/>
            <p:cNvSpPr/>
            <p:nvPr/>
          </p:nvSpPr>
          <p:spPr>
            <a:xfrm>
              <a:off x="1965890" y="1905253"/>
              <a:ext cx="10093" cy="16693"/>
            </a:xfrm>
            <a:custGeom>
              <a:rect b="b" l="l" r="r" t="t"/>
              <a:pathLst>
                <a:path extrusionOk="0" h="21600" w="21600">
                  <a:moveTo>
                    <a:pt x="9036" y="0"/>
                  </a:moveTo>
                  <a:lnTo>
                    <a:pt x="0" y="11875"/>
                  </a:lnTo>
                  <a:lnTo>
                    <a:pt x="4136" y="21600"/>
                  </a:lnTo>
                  <a:lnTo>
                    <a:pt x="17945" y="19175"/>
                  </a:lnTo>
                  <a:lnTo>
                    <a:pt x="21600" y="1742"/>
                  </a:lnTo>
                  <a:lnTo>
                    <a:pt x="9036"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50" name="Google Shape;350;p44"/>
            <p:cNvSpPr/>
            <p:nvPr/>
          </p:nvSpPr>
          <p:spPr>
            <a:xfrm>
              <a:off x="2076831" y="1855537"/>
              <a:ext cx="11388" cy="18716"/>
            </a:xfrm>
            <a:custGeom>
              <a:rect b="b" l="l" r="r" t="t"/>
              <a:pathLst>
                <a:path extrusionOk="0" h="21600" w="21600">
                  <a:moveTo>
                    <a:pt x="11910" y="0"/>
                  </a:moveTo>
                  <a:lnTo>
                    <a:pt x="880" y="2109"/>
                  </a:lnTo>
                  <a:lnTo>
                    <a:pt x="0" y="13088"/>
                  </a:lnTo>
                  <a:lnTo>
                    <a:pt x="7921" y="21600"/>
                  </a:lnTo>
                  <a:lnTo>
                    <a:pt x="21600" y="7612"/>
                  </a:lnTo>
                  <a:lnTo>
                    <a:pt x="11910"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51" name="Google Shape;351;p44"/>
            <p:cNvSpPr/>
            <p:nvPr/>
          </p:nvSpPr>
          <p:spPr>
            <a:xfrm>
              <a:off x="2086974" y="1827269"/>
              <a:ext cx="11430" cy="12684"/>
            </a:xfrm>
            <a:custGeom>
              <a:rect b="b" l="l" r="r" t="t"/>
              <a:pathLst>
                <a:path extrusionOk="0" h="21600" w="21600">
                  <a:moveTo>
                    <a:pt x="3498" y="0"/>
                  </a:moveTo>
                  <a:lnTo>
                    <a:pt x="0" y="9289"/>
                  </a:lnTo>
                  <a:lnTo>
                    <a:pt x="7613" y="17722"/>
                  </a:lnTo>
                  <a:lnTo>
                    <a:pt x="19807" y="21600"/>
                  </a:lnTo>
                  <a:lnTo>
                    <a:pt x="21600" y="4514"/>
                  </a:lnTo>
                  <a:lnTo>
                    <a:pt x="3498"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52" name="Google Shape;352;p44"/>
            <p:cNvSpPr/>
            <p:nvPr/>
          </p:nvSpPr>
          <p:spPr>
            <a:xfrm>
              <a:off x="2018779" y="2616739"/>
              <a:ext cx="206442" cy="64598"/>
            </a:xfrm>
            <a:custGeom>
              <a:rect b="b" l="l" r="r" t="t"/>
              <a:pathLst>
                <a:path extrusionOk="0" h="20258" w="21600">
                  <a:moveTo>
                    <a:pt x="0" y="14220"/>
                  </a:moveTo>
                  <a:lnTo>
                    <a:pt x="613" y="10143"/>
                  </a:lnTo>
                  <a:lnTo>
                    <a:pt x="2247" y="6258"/>
                  </a:lnTo>
                  <a:lnTo>
                    <a:pt x="3538" y="5398"/>
                  </a:lnTo>
                  <a:lnTo>
                    <a:pt x="5022" y="3450"/>
                  </a:lnTo>
                  <a:lnTo>
                    <a:pt x="6054" y="2255"/>
                  </a:lnTo>
                  <a:lnTo>
                    <a:pt x="7558" y="1542"/>
                  </a:lnTo>
                  <a:lnTo>
                    <a:pt x="9385" y="0"/>
                  </a:lnTo>
                  <a:cubicBezTo>
                    <a:pt x="9830" y="32"/>
                    <a:pt x="10273" y="131"/>
                    <a:pt x="10715" y="295"/>
                  </a:cubicBezTo>
                  <a:cubicBezTo>
                    <a:pt x="11331" y="526"/>
                    <a:pt x="11942" y="884"/>
                    <a:pt x="12542" y="1369"/>
                  </a:cubicBezTo>
                  <a:lnTo>
                    <a:pt x="14366" y="1488"/>
                  </a:lnTo>
                  <a:lnTo>
                    <a:pt x="15018" y="2024"/>
                  </a:lnTo>
                  <a:cubicBezTo>
                    <a:pt x="15400" y="3033"/>
                    <a:pt x="15828" y="3875"/>
                    <a:pt x="16289" y="4524"/>
                  </a:cubicBezTo>
                  <a:cubicBezTo>
                    <a:pt x="16814" y="5262"/>
                    <a:pt x="17376" y="5742"/>
                    <a:pt x="17952" y="5944"/>
                  </a:cubicBezTo>
                  <a:lnTo>
                    <a:pt x="19084" y="6301"/>
                  </a:lnTo>
                  <a:lnTo>
                    <a:pt x="20389" y="7015"/>
                  </a:lnTo>
                  <a:lnTo>
                    <a:pt x="21600" y="8741"/>
                  </a:lnTo>
                  <a:lnTo>
                    <a:pt x="21441" y="11114"/>
                  </a:lnTo>
                  <a:lnTo>
                    <a:pt x="20766" y="12178"/>
                  </a:lnTo>
                  <a:lnTo>
                    <a:pt x="19161" y="13896"/>
                  </a:lnTo>
                  <a:lnTo>
                    <a:pt x="18031" y="15146"/>
                  </a:lnTo>
                  <a:cubicBezTo>
                    <a:pt x="17549" y="14608"/>
                    <a:pt x="17009" y="14808"/>
                    <a:pt x="16584" y="15681"/>
                  </a:cubicBezTo>
                  <a:cubicBezTo>
                    <a:pt x="16194" y="16484"/>
                    <a:pt x="15934" y="17809"/>
                    <a:pt x="15492" y="18345"/>
                  </a:cubicBezTo>
                  <a:cubicBezTo>
                    <a:pt x="15117" y="18799"/>
                    <a:pt x="14689" y="18593"/>
                    <a:pt x="14381" y="17809"/>
                  </a:cubicBezTo>
                  <a:lnTo>
                    <a:pt x="15053" y="13666"/>
                  </a:lnTo>
                  <a:lnTo>
                    <a:pt x="13847" y="14915"/>
                  </a:lnTo>
                  <a:cubicBezTo>
                    <a:pt x="13591" y="14965"/>
                    <a:pt x="13334" y="14965"/>
                    <a:pt x="13078" y="14915"/>
                  </a:cubicBezTo>
                  <a:cubicBezTo>
                    <a:pt x="12502" y="14804"/>
                    <a:pt x="11934" y="14443"/>
                    <a:pt x="11393" y="13844"/>
                  </a:cubicBezTo>
                  <a:lnTo>
                    <a:pt x="11097" y="11716"/>
                  </a:lnTo>
                  <a:lnTo>
                    <a:pt x="12539" y="11478"/>
                  </a:lnTo>
                  <a:lnTo>
                    <a:pt x="13155" y="9455"/>
                  </a:lnTo>
                  <a:lnTo>
                    <a:pt x="11789" y="9455"/>
                  </a:lnTo>
                  <a:lnTo>
                    <a:pt x="10226" y="11173"/>
                  </a:lnTo>
                  <a:lnTo>
                    <a:pt x="8997" y="10638"/>
                  </a:lnTo>
                  <a:lnTo>
                    <a:pt x="8109" y="9931"/>
                  </a:lnTo>
                  <a:lnTo>
                    <a:pt x="7039" y="9931"/>
                  </a:lnTo>
                  <a:lnTo>
                    <a:pt x="5391" y="9574"/>
                  </a:lnTo>
                  <a:cubicBezTo>
                    <a:pt x="5206" y="9574"/>
                    <a:pt x="5021" y="9574"/>
                    <a:pt x="4835" y="9574"/>
                  </a:cubicBezTo>
                  <a:cubicBezTo>
                    <a:pt x="4650" y="9574"/>
                    <a:pt x="4465" y="9574"/>
                    <a:pt x="4280" y="9574"/>
                  </a:cubicBezTo>
                  <a:lnTo>
                    <a:pt x="3270" y="12133"/>
                  </a:lnTo>
                  <a:lnTo>
                    <a:pt x="5669" y="11821"/>
                  </a:lnTo>
                  <a:lnTo>
                    <a:pt x="7258" y="14246"/>
                  </a:lnTo>
                  <a:lnTo>
                    <a:pt x="6069" y="15793"/>
                  </a:lnTo>
                  <a:lnTo>
                    <a:pt x="5237" y="16976"/>
                  </a:lnTo>
                  <a:cubicBezTo>
                    <a:pt x="5476" y="20061"/>
                    <a:pt x="4041" y="21600"/>
                    <a:pt x="3572" y="18761"/>
                  </a:cubicBezTo>
                  <a:cubicBezTo>
                    <a:pt x="3449" y="18015"/>
                    <a:pt x="3506" y="17140"/>
                    <a:pt x="3453" y="16328"/>
                  </a:cubicBezTo>
                  <a:cubicBezTo>
                    <a:pt x="3385" y="15280"/>
                    <a:pt x="3140" y="14398"/>
                    <a:pt x="2798" y="14127"/>
                  </a:cubicBezTo>
                  <a:cubicBezTo>
                    <a:pt x="2476" y="13872"/>
                    <a:pt x="2134" y="14221"/>
                    <a:pt x="1932" y="15012"/>
                  </a:cubicBezTo>
                  <a:lnTo>
                    <a:pt x="1279" y="15719"/>
                  </a:lnTo>
                  <a:lnTo>
                    <a:pt x="108" y="16433"/>
                  </a:lnTo>
                  <a:lnTo>
                    <a:pt x="0" y="1422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53" name="Google Shape;353;p44"/>
            <p:cNvSpPr/>
            <p:nvPr/>
          </p:nvSpPr>
          <p:spPr>
            <a:xfrm>
              <a:off x="2149730" y="2688280"/>
              <a:ext cx="49323" cy="21801"/>
            </a:xfrm>
            <a:custGeom>
              <a:rect b="b" l="l" r="r" t="t"/>
              <a:pathLst>
                <a:path extrusionOk="0" h="21213" w="21451">
                  <a:moveTo>
                    <a:pt x="9324" y="5830"/>
                  </a:moveTo>
                  <a:lnTo>
                    <a:pt x="4847" y="6015"/>
                  </a:lnTo>
                  <a:lnTo>
                    <a:pt x="0" y="9579"/>
                  </a:lnTo>
                  <a:lnTo>
                    <a:pt x="5079" y="21213"/>
                  </a:lnTo>
                  <a:lnTo>
                    <a:pt x="12286" y="21213"/>
                  </a:lnTo>
                  <a:lnTo>
                    <a:pt x="15990" y="15119"/>
                  </a:lnTo>
                  <a:lnTo>
                    <a:pt x="21426" y="10133"/>
                  </a:lnTo>
                  <a:cubicBezTo>
                    <a:pt x="21600" y="6572"/>
                    <a:pt x="20830" y="3110"/>
                    <a:pt x="19456" y="1272"/>
                  </a:cubicBezTo>
                  <a:cubicBezTo>
                    <a:pt x="18408" y="-129"/>
                    <a:pt x="17133" y="-387"/>
                    <a:pt x="15990" y="571"/>
                  </a:cubicBezTo>
                  <a:lnTo>
                    <a:pt x="9324" y="583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54" name="Google Shape;354;p44"/>
            <p:cNvSpPr/>
            <p:nvPr/>
          </p:nvSpPr>
          <p:spPr>
            <a:xfrm>
              <a:off x="2110897" y="2677950"/>
              <a:ext cx="17921" cy="10816"/>
            </a:xfrm>
            <a:custGeom>
              <a:rect b="b" l="l" r="r" t="t"/>
              <a:pathLst>
                <a:path extrusionOk="0" h="21600" w="21600">
                  <a:moveTo>
                    <a:pt x="10636" y="668"/>
                  </a:moveTo>
                  <a:lnTo>
                    <a:pt x="0" y="6733"/>
                  </a:lnTo>
                  <a:lnTo>
                    <a:pt x="107" y="21600"/>
                  </a:lnTo>
                  <a:lnTo>
                    <a:pt x="16082" y="14778"/>
                  </a:lnTo>
                  <a:lnTo>
                    <a:pt x="21600" y="0"/>
                  </a:lnTo>
                  <a:lnTo>
                    <a:pt x="10636" y="668"/>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55" name="Google Shape;355;p44"/>
            <p:cNvSpPr/>
            <p:nvPr/>
          </p:nvSpPr>
          <p:spPr>
            <a:xfrm>
              <a:off x="2084707" y="2687964"/>
              <a:ext cx="15574" cy="12141"/>
            </a:xfrm>
            <a:custGeom>
              <a:rect b="b" l="l" r="r" t="t"/>
              <a:pathLst>
                <a:path extrusionOk="0" h="21600" w="21600">
                  <a:moveTo>
                    <a:pt x="8390" y="0"/>
                  </a:moveTo>
                  <a:lnTo>
                    <a:pt x="0" y="9116"/>
                  </a:lnTo>
                  <a:lnTo>
                    <a:pt x="4193" y="21600"/>
                  </a:lnTo>
                  <a:lnTo>
                    <a:pt x="16108" y="16535"/>
                  </a:lnTo>
                  <a:lnTo>
                    <a:pt x="21600" y="3705"/>
                  </a:lnTo>
                  <a:lnTo>
                    <a:pt x="8390"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56" name="Google Shape;356;p44"/>
            <p:cNvSpPr/>
            <p:nvPr/>
          </p:nvSpPr>
          <p:spPr>
            <a:xfrm>
              <a:off x="2119371" y="2535540"/>
              <a:ext cx="88152" cy="68937"/>
            </a:xfrm>
            <a:custGeom>
              <a:rect b="b" l="l" r="r" t="t"/>
              <a:pathLst>
                <a:path extrusionOk="0" h="21600" w="21432">
                  <a:moveTo>
                    <a:pt x="2011" y="2763"/>
                  </a:moveTo>
                  <a:lnTo>
                    <a:pt x="4225" y="2050"/>
                  </a:lnTo>
                  <a:lnTo>
                    <a:pt x="4801" y="0"/>
                  </a:lnTo>
                  <a:lnTo>
                    <a:pt x="6317" y="125"/>
                  </a:lnTo>
                  <a:lnTo>
                    <a:pt x="8486" y="894"/>
                  </a:lnTo>
                  <a:lnTo>
                    <a:pt x="10100" y="2559"/>
                  </a:lnTo>
                  <a:lnTo>
                    <a:pt x="8722" y="6602"/>
                  </a:lnTo>
                  <a:lnTo>
                    <a:pt x="11161" y="8200"/>
                  </a:lnTo>
                  <a:lnTo>
                    <a:pt x="13007" y="8319"/>
                  </a:lnTo>
                  <a:lnTo>
                    <a:pt x="13745" y="10578"/>
                  </a:lnTo>
                  <a:lnTo>
                    <a:pt x="15077" y="11225"/>
                  </a:lnTo>
                  <a:lnTo>
                    <a:pt x="17845" y="12109"/>
                  </a:lnTo>
                  <a:lnTo>
                    <a:pt x="18814" y="14361"/>
                  </a:lnTo>
                  <a:lnTo>
                    <a:pt x="20924" y="15179"/>
                  </a:lnTo>
                  <a:lnTo>
                    <a:pt x="20094" y="17141"/>
                  </a:lnTo>
                  <a:lnTo>
                    <a:pt x="21063" y="18984"/>
                  </a:lnTo>
                  <a:lnTo>
                    <a:pt x="21432" y="21481"/>
                  </a:lnTo>
                  <a:lnTo>
                    <a:pt x="19691" y="21600"/>
                  </a:lnTo>
                  <a:lnTo>
                    <a:pt x="16507" y="19638"/>
                  </a:lnTo>
                  <a:lnTo>
                    <a:pt x="14345" y="20174"/>
                  </a:lnTo>
                  <a:lnTo>
                    <a:pt x="12228" y="16190"/>
                  </a:lnTo>
                  <a:lnTo>
                    <a:pt x="15504" y="15714"/>
                  </a:lnTo>
                  <a:lnTo>
                    <a:pt x="18272" y="17081"/>
                  </a:lnTo>
                  <a:lnTo>
                    <a:pt x="16427" y="13878"/>
                  </a:lnTo>
                  <a:lnTo>
                    <a:pt x="14212" y="12986"/>
                  </a:lnTo>
                  <a:lnTo>
                    <a:pt x="12389" y="13150"/>
                  </a:lnTo>
                  <a:lnTo>
                    <a:pt x="10313" y="11077"/>
                  </a:lnTo>
                  <a:lnTo>
                    <a:pt x="8618" y="8468"/>
                  </a:lnTo>
                  <a:lnTo>
                    <a:pt x="7107" y="8118"/>
                  </a:lnTo>
                  <a:lnTo>
                    <a:pt x="6143" y="6878"/>
                  </a:lnTo>
                  <a:lnTo>
                    <a:pt x="5867" y="5153"/>
                  </a:lnTo>
                  <a:lnTo>
                    <a:pt x="3796" y="6045"/>
                  </a:lnTo>
                  <a:lnTo>
                    <a:pt x="1818" y="6937"/>
                  </a:lnTo>
                  <a:cubicBezTo>
                    <a:pt x="1194" y="7473"/>
                    <a:pt x="346" y="7126"/>
                    <a:pt x="77" y="6223"/>
                  </a:cubicBezTo>
                  <a:cubicBezTo>
                    <a:pt x="-168" y="5402"/>
                    <a:pt x="194" y="4488"/>
                    <a:pt x="854" y="4261"/>
                  </a:cubicBezTo>
                  <a:lnTo>
                    <a:pt x="2011" y="2763"/>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57" name="Google Shape;357;p44"/>
            <p:cNvSpPr/>
            <p:nvPr/>
          </p:nvSpPr>
          <p:spPr>
            <a:xfrm>
              <a:off x="2134121" y="2563218"/>
              <a:ext cx="22798" cy="41344"/>
            </a:xfrm>
            <a:custGeom>
              <a:rect b="b" l="l" r="r" t="t"/>
              <a:pathLst>
                <a:path extrusionOk="0" h="21600" w="21600">
                  <a:moveTo>
                    <a:pt x="7232" y="0"/>
                  </a:moveTo>
                  <a:lnTo>
                    <a:pt x="6579" y="4363"/>
                  </a:lnTo>
                  <a:lnTo>
                    <a:pt x="409" y="9021"/>
                  </a:lnTo>
                  <a:lnTo>
                    <a:pt x="0" y="12293"/>
                  </a:lnTo>
                  <a:lnTo>
                    <a:pt x="4904" y="15849"/>
                  </a:lnTo>
                  <a:lnTo>
                    <a:pt x="12094" y="19320"/>
                  </a:lnTo>
                  <a:lnTo>
                    <a:pt x="17646" y="21600"/>
                  </a:lnTo>
                  <a:lnTo>
                    <a:pt x="21600" y="18031"/>
                  </a:lnTo>
                  <a:lnTo>
                    <a:pt x="21600" y="12392"/>
                  </a:lnTo>
                  <a:lnTo>
                    <a:pt x="18545" y="9529"/>
                  </a:lnTo>
                  <a:lnTo>
                    <a:pt x="15016" y="6393"/>
                  </a:lnTo>
                  <a:lnTo>
                    <a:pt x="14499" y="3531"/>
                  </a:lnTo>
                  <a:lnTo>
                    <a:pt x="7232"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58" name="Google Shape;358;p44"/>
            <p:cNvSpPr/>
            <p:nvPr/>
          </p:nvSpPr>
          <p:spPr>
            <a:xfrm>
              <a:off x="2212495" y="2589877"/>
              <a:ext cx="15563" cy="26012"/>
            </a:xfrm>
            <a:custGeom>
              <a:rect b="b" l="l" r="r" t="t"/>
              <a:pathLst>
                <a:path extrusionOk="0" h="21211" w="20972">
                  <a:moveTo>
                    <a:pt x="11293" y="0"/>
                  </a:moveTo>
                  <a:lnTo>
                    <a:pt x="6627" y="5552"/>
                  </a:lnTo>
                  <a:lnTo>
                    <a:pt x="112" y="8400"/>
                  </a:lnTo>
                  <a:lnTo>
                    <a:pt x="0" y="15188"/>
                  </a:lnTo>
                  <a:lnTo>
                    <a:pt x="4724" y="20914"/>
                  </a:lnTo>
                  <a:cubicBezTo>
                    <a:pt x="8686" y="21600"/>
                    <a:pt x="12952" y="21081"/>
                    <a:pt x="16167" y="19521"/>
                  </a:cubicBezTo>
                  <a:cubicBezTo>
                    <a:pt x="19834" y="17742"/>
                    <a:pt x="21600" y="14892"/>
                    <a:pt x="20771" y="12093"/>
                  </a:cubicBezTo>
                  <a:lnTo>
                    <a:pt x="18469" y="3584"/>
                  </a:lnTo>
                  <a:lnTo>
                    <a:pt x="11293"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59" name="Google Shape;359;p44"/>
            <p:cNvSpPr/>
            <p:nvPr/>
          </p:nvSpPr>
          <p:spPr>
            <a:xfrm>
              <a:off x="2245632" y="2599652"/>
              <a:ext cx="32449" cy="16199"/>
            </a:xfrm>
            <a:custGeom>
              <a:rect b="b" l="l" r="r" t="t"/>
              <a:pathLst>
                <a:path extrusionOk="0" h="20407" w="20516">
                  <a:moveTo>
                    <a:pt x="4937" y="0"/>
                  </a:moveTo>
                  <a:lnTo>
                    <a:pt x="649" y="3882"/>
                  </a:lnTo>
                  <a:lnTo>
                    <a:pt x="0" y="17047"/>
                  </a:lnTo>
                  <a:lnTo>
                    <a:pt x="5619" y="16300"/>
                  </a:lnTo>
                  <a:lnTo>
                    <a:pt x="11978" y="14148"/>
                  </a:lnTo>
                  <a:cubicBezTo>
                    <a:pt x="12597" y="18932"/>
                    <a:pt x="15156" y="21600"/>
                    <a:pt x="17481" y="19887"/>
                  </a:cubicBezTo>
                  <a:cubicBezTo>
                    <a:pt x="21175" y="17165"/>
                    <a:pt x="21600" y="7095"/>
                    <a:pt x="18187" y="3182"/>
                  </a:cubicBezTo>
                  <a:lnTo>
                    <a:pt x="13868" y="313"/>
                  </a:lnTo>
                  <a:lnTo>
                    <a:pt x="4937"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60" name="Google Shape;360;p44"/>
            <p:cNvSpPr/>
            <p:nvPr/>
          </p:nvSpPr>
          <p:spPr>
            <a:xfrm>
              <a:off x="2223332" y="2615900"/>
              <a:ext cx="19844" cy="17017"/>
            </a:xfrm>
            <a:custGeom>
              <a:rect b="b" l="l" r="r" t="t"/>
              <a:pathLst>
                <a:path extrusionOk="0" h="21456" w="21600">
                  <a:moveTo>
                    <a:pt x="12529" y="0"/>
                  </a:moveTo>
                  <a:lnTo>
                    <a:pt x="9020" y="6402"/>
                  </a:lnTo>
                  <a:lnTo>
                    <a:pt x="0" y="10890"/>
                  </a:lnTo>
                  <a:lnTo>
                    <a:pt x="1726" y="19983"/>
                  </a:lnTo>
                  <a:cubicBezTo>
                    <a:pt x="4112" y="21109"/>
                    <a:pt x="6687" y="21600"/>
                    <a:pt x="9259" y="21419"/>
                  </a:cubicBezTo>
                  <a:cubicBezTo>
                    <a:pt x="14047" y="21082"/>
                    <a:pt x="18507" y="18488"/>
                    <a:pt x="21600" y="14240"/>
                  </a:cubicBezTo>
                  <a:lnTo>
                    <a:pt x="12529"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61" name="Google Shape;361;p44"/>
            <p:cNvSpPr/>
            <p:nvPr/>
          </p:nvSpPr>
          <p:spPr>
            <a:xfrm>
              <a:off x="2183491" y="2610966"/>
              <a:ext cx="10072" cy="13899"/>
            </a:xfrm>
            <a:custGeom>
              <a:rect b="b" l="l" r="r" t="t"/>
              <a:pathLst>
                <a:path extrusionOk="0" h="21600" w="21600">
                  <a:moveTo>
                    <a:pt x="10532" y="0"/>
                  </a:moveTo>
                  <a:lnTo>
                    <a:pt x="0" y="8076"/>
                  </a:lnTo>
                  <a:lnTo>
                    <a:pt x="7701" y="21600"/>
                  </a:lnTo>
                  <a:lnTo>
                    <a:pt x="21600" y="12165"/>
                  </a:lnTo>
                  <a:lnTo>
                    <a:pt x="10532"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62" name="Google Shape;362;p44"/>
            <p:cNvSpPr/>
            <p:nvPr/>
          </p:nvSpPr>
          <p:spPr>
            <a:xfrm>
              <a:off x="2220729" y="2622293"/>
              <a:ext cx="111882" cy="66056"/>
            </a:xfrm>
            <a:custGeom>
              <a:rect b="b" l="l" r="r" t="t"/>
              <a:pathLst>
                <a:path extrusionOk="0" h="21600" w="21442">
                  <a:moveTo>
                    <a:pt x="10688" y="2269"/>
                  </a:moveTo>
                  <a:lnTo>
                    <a:pt x="8365" y="5138"/>
                  </a:lnTo>
                  <a:lnTo>
                    <a:pt x="6581" y="4846"/>
                  </a:lnTo>
                  <a:lnTo>
                    <a:pt x="5179" y="5025"/>
                  </a:lnTo>
                  <a:lnTo>
                    <a:pt x="3513" y="7003"/>
                  </a:lnTo>
                  <a:lnTo>
                    <a:pt x="2812" y="9539"/>
                  </a:lnTo>
                  <a:lnTo>
                    <a:pt x="3993" y="10283"/>
                  </a:lnTo>
                  <a:lnTo>
                    <a:pt x="4866" y="12828"/>
                  </a:lnTo>
                  <a:lnTo>
                    <a:pt x="3561" y="14674"/>
                  </a:lnTo>
                  <a:lnTo>
                    <a:pt x="3379" y="16597"/>
                  </a:lnTo>
                  <a:lnTo>
                    <a:pt x="907" y="17342"/>
                  </a:lnTo>
                  <a:lnTo>
                    <a:pt x="0" y="20483"/>
                  </a:lnTo>
                  <a:lnTo>
                    <a:pt x="1965" y="21600"/>
                  </a:lnTo>
                  <a:cubicBezTo>
                    <a:pt x="2527" y="21022"/>
                    <a:pt x="3095" y="20464"/>
                    <a:pt x="3670" y="19925"/>
                  </a:cubicBezTo>
                  <a:cubicBezTo>
                    <a:pt x="4635" y="19021"/>
                    <a:pt x="5617" y="18172"/>
                    <a:pt x="6616" y="17381"/>
                  </a:cubicBezTo>
                  <a:cubicBezTo>
                    <a:pt x="6992" y="15657"/>
                    <a:pt x="8163" y="14875"/>
                    <a:pt x="9125" y="15705"/>
                  </a:cubicBezTo>
                  <a:cubicBezTo>
                    <a:pt x="9895" y="16371"/>
                    <a:pt x="10265" y="17898"/>
                    <a:pt x="9993" y="19297"/>
                  </a:cubicBezTo>
                  <a:lnTo>
                    <a:pt x="11916" y="15876"/>
                  </a:lnTo>
                  <a:cubicBezTo>
                    <a:pt x="11807" y="14699"/>
                    <a:pt x="12006" y="13499"/>
                    <a:pt x="12461" y="12595"/>
                  </a:cubicBezTo>
                  <a:cubicBezTo>
                    <a:pt x="13240" y="11050"/>
                    <a:pt x="14550" y="10660"/>
                    <a:pt x="15589" y="11665"/>
                  </a:cubicBezTo>
                  <a:lnTo>
                    <a:pt x="18025" y="8500"/>
                  </a:lnTo>
                  <a:cubicBezTo>
                    <a:pt x="18812" y="9933"/>
                    <a:pt x="20144" y="9933"/>
                    <a:pt x="20930" y="8500"/>
                  </a:cubicBezTo>
                  <a:cubicBezTo>
                    <a:pt x="21483" y="7493"/>
                    <a:pt x="21600" y="5997"/>
                    <a:pt x="21221" y="4778"/>
                  </a:cubicBezTo>
                  <a:lnTo>
                    <a:pt x="16857" y="0"/>
                  </a:lnTo>
                  <a:cubicBezTo>
                    <a:pt x="16003" y="558"/>
                    <a:pt x="15155" y="1138"/>
                    <a:pt x="14311" y="1740"/>
                  </a:cubicBezTo>
                  <a:cubicBezTo>
                    <a:pt x="13470" y="2341"/>
                    <a:pt x="12633" y="2964"/>
                    <a:pt x="11802" y="3609"/>
                  </a:cubicBezTo>
                  <a:lnTo>
                    <a:pt x="10688" y="2269"/>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63" name="Google Shape;363;p44"/>
            <p:cNvSpPr/>
            <p:nvPr/>
          </p:nvSpPr>
          <p:spPr>
            <a:xfrm>
              <a:off x="2341397" y="2628023"/>
              <a:ext cx="26753" cy="17303"/>
            </a:xfrm>
            <a:custGeom>
              <a:rect b="b" l="l" r="r" t="t"/>
              <a:pathLst>
                <a:path extrusionOk="0" h="21600" w="21600">
                  <a:moveTo>
                    <a:pt x="13916" y="0"/>
                  </a:moveTo>
                  <a:lnTo>
                    <a:pt x="7327" y="1214"/>
                  </a:lnTo>
                  <a:lnTo>
                    <a:pt x="0" y="10763"/>
                  </a:lnTo>
                  <a:lnTo>
                    <a:pt x="5173" y="21600"/>
                  </a:lnTo>
                  <a:lnTo>
                    <a:pt x="16698" y="11889"/>
                  </a:lnTo>
                  <a:lnTo>
                    <a:pt x="21600" y="6440"/>
                  </a:lnTo>
                  <a:lnTo>
                    <a:pt x="13916"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64" name="Google Shape;364;p44"/>
            <p:cNvSpPr/>
            <p:nvPr/>
          </p:nvSpPr>
          <p:spPr>
            <a:xfrm>
              <a:off x="1890895" y="3030594"/>
              <a:ext cx="51952" cy="28828"/>
            </a:xfrm>
            <a:custGeom>
              <a:rect b="b" l="l" r="r" t="t"/>
              <a:pathLst>
                <a:path extrusionOk="0" h="21600" w="20918">
                  <a:moveTo>
                    <a:pt x="9444" y="0"/>
                  </a:moveTo>
                  <a:cubicBezTo>
                    <a:pt x="8750" y="158"/>
                    <a:pt x="8056" y="316"/>
                    <a:pt x="7362" y="474"/>
                  </a:cubicBezTo>
                  <a:cubicBezTo>
                    <a:pt x="6669" y="632"/>
                    <a:pt x="5975" y="790"/>
                    <a:pt x="5281" y="948"/>
                  </a:cubicBezTo>
                  <a:lnTo>
                    <a:pt x="0" y="7666"/>
                  </a:lnTo>
                  <a:lnTo>
                    <a:pt x="1291" y="12904"/>
                  </a:lnTo>
                  <a:lnTo>
                    <a:pt x="730" y="18969"/>
                  </a:lnTo>
                  <a:lnTo>
                    <a:pt x="4168" y="21600"/>
                  </a:lnTo>
                  <a:lnTo>
                    <a:pt x="6919" y="17642"/>
                  </a:lnTo>
                  <a:lnTo>
                    <a:pt x="11708" y="14231"/>
                  </a:lnTo>
                  <a:lnTo>
                    <a:pt x="14649" y="18187"/>
                  </a:lnTo>
                  <a:cubicBezTo>
                    <a:pt x="15852" y="19903"/>
                    <a:pt x="17488" y="20126"/>
                    <a:pt x="18814" y="18756"/>
                  </a:cubicBezTo>
                  <a:cubicBezTo>
                    <a:pt x="21018" y="16477"/>
                    <a:pt x="21600" y="11064"/>
                    <a:pt x="20036" y="7382"/>
                  </a:cubicBezTo>
                  <a:lnTo>
                    <a:pt x="10281" y="7951"/>
                  </a:lnTo>
                  <a:lnTo>
                    <a:pt x="9444"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65" name="Google Shape;365;p44"/>
            <p:cNvSpPr/>
            <p:nvPr/>
          </p:nvSpPr>
          <p:spPr>
            <a:xfrm>
              <a:off x="826631" y="2243760"/>
              <a:ext cx="40413" cy="103311"/>
            </a:xfrm>
            <a:custGeom>
              <a:rect b="b" l="l" r="r" t="t"/>
              <a:pathLst>
                <a:path extrusionOk="0" h="21600" w="21600">
                  <a:moveTo>
                    <a:pt x="0" y="258"/>
                  </a:moveTo>
                  <a:lnTo>
                    <a:pt x="6998" y="0"/>
                  </a:lnTo>
                  <a:lnTo>
                    <a:pt x="7417" y="2219"/>
                  </a:lnTo>
                  <a:lnTo>
                    <a:pt x="11745" y="4335"/>
                  </a:lnTo>
                  <a:lnTo>
                    <a:pt x="14449" y="6610"/>
                  </a:lnTo>
                  <a:lnTo>
                    <a:pt x="16072" y="9777"/>
                  </a:lnTo>
                  <a:lnTo>
                    <a:pt x="16207" y="11728"/>
                  </a:lnTo>
                  <a:lnTo>
                    <a:pt x="18084" y="13467"/>
                  </a:lnTo>
                  <a:lnTo>
                    <a:pt x="18084" y="15319"/>
                  </a:lnTo>
                  <a:lnTo>
                    <a:pt x="20112" y="18168"/>
                  </a:lnTo>
                  <a:lnTo>
                    <a:pt x="21600" y="20602"/>
                  </a:lnTo>
                  <a:lnTo>
                    <a:pt x="17948" y="21600"/>
                  </a:lnTo>
                  <a:lnTo>
                    <a:pt x="14905" y="18863"/>
                  </a:lnTo>
                  <a:lnTo>
                    <a:pt x="13687" y="14313"/>
                  </a:lnTo>
                  <a:cubicBezTo>
                    <a:pt x="12597" y="13444"/>
                    <a:pt x="11654" y="12547"/>
                    <a:pt x="10865" y="11629"/>
                  </a:cubicBezTo>
                  <a:cubicBezTo>
                    <a:pt x="10077" y="10711"/>
                    <a:pt x="9445" y="9775"/>
                    <a:pt x="8972" y="8825"/>
                  </a:cubicBezTo>
                  <a:lnTo>
                    <a:pt x="7501" y="6299"/>
                  </a:lnTo>
                  <a:lnTo>
                    <a:pt x="5522" y="3819"/>
                  </a:lnTo>
                  <a:lnTo>
                    <a:pt x="0" y="258"/>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grpSp>
      <p:grpSp>
        <p:nvGrpSpPr>
          <p:cNvPr id="366" name="Google Shape;366;p44"/>
          <p:cNvGrpSpPr/>
          <p:nvPr/>
        </p:nvGrpSpPr>
        <p:grpSpPr>
          <a:xfrm>
            <a:off x="4127003" y="2230045"/>
            <a:ext cx="4148754" cy="3160166"/>
            <a:chOff x="4127003" y="2230044"/>
            <a:chExt cx="4189294" cy="3402863"/>
          </a:xfrm>
        </p:grpSpPr>
        <p:grpSp>
          <p:nvGrpSpPr>
            <p:cNvPr id="367" name="Google Shape;367;p44"/>
            <p:cNvGrpSpPr/>
            <p:nvPr/>
          </p:nvGrpSpPr>
          <p:grpSpPr>
            <a:xfrm>
              <a:off x="4127003" y="2230044"/>
              <a:ext cx="4189294" cy="1220482"/>
              <a:chOff x="3060361" y="2112673"/>
              <a:chExt cx="2547609" cy="1812770"/>
            </a:xfrm>
          </p:grpSpPr>
          <p:sp>
            <p:nvSpPr>
              <p:cNvPr id="368" name="Google Shape;368;p44"/>
              <p:cNvSpPr/>
              <p:nvPr/>
            </p:nvSpPr>
            <p:spPr>
              <a:xfrm flipH="1" rot="-5400000">
                <a:off x="3966512" y="2283985"/>
                <a:ext cx="1489732" cy="1793183"/>
              </a:xfrm>
              <a:custGeom>
                <a:rect b="b" l="l" r="r" t="t"/>
                <a:pathLst>
                  <a:path extrusionOk="0" h="45808" w="14600">
                    <a:moveTo>
                      <a:pt x="14579" y="45808"/>
                    </a:moveTo>
                    <a:lnTo>
                      <a:pt x="14579" y="9127"/>
                    </a:lnTo>
                    <a:cubicBezTo>
                      <a:pt x="14688" y="6953"/>
                      <a:pt x="14375" y="4779"/>
                      <a:pt x="13712" y="3098"/>
                    </a:cubicBezTo>
                    <a:cubicBezTo>
                      <a:pt x="12885" y="997"/>
                      <a:pt x="11616" y="-100"/>
                      <a:pt x="10326" y="169"/>
                    </a:cubicBezTo>
                    <a:lnTo>
                      <a:pt x="0" y="0"/>
                    </a:lnTo>
                  </a:path>
                </a:pathLst>
              </a:custGeom>
              <a:noFill/>
              <a:ln cap="flat" cmpd="sng" w="9525">
                <a:solidFill>
                  <a:srgbClr val="7F7F7F"/>
                </a:solidFill>
                <a:prstDash val="dash"/>
                <a:miter lim="400000"/>
                <a:headEnd len="sm" w="sm" type="none"/>
                <a:tailEnd len="sm" w="sm" type="none"/>
              </a:ln>
            </p:spPr>
            <p:txBody>
              <a:bodyPr anchorCtr="0" anchor="ctr" bIns="50800" lIns="50800" spcFirstLastPara="1" rIns="50800" wrap="square" tIns="50800">
                <a:noAutofit/>
              </a:bodyPr>
              <a:lstStyle/>
              <a:p>
                <a:pPr indent="0" lvl="0" marL="0" marR="0" rtl="0" algn="l">
                  <a:spcBef>
                    <a:spcPts val="0"/>
                  </a:spcBef>
                  <a:spcAft>
                    <a:spcPts val="0"/>
                  </a:spcAft>
                  <a:buNone/>
                </a:pPr>
                <a:r>
                  <a:t/>
                </a:r>
                <a:endParaRPr b="1" i="0" sz="4400" u="none" cap="none" strike="noStrike">
                  <a:solidFill>
                    <a:schemeClr val="dk1"/>
                  </a:solidFill>
                  <a:latin typeface="Calibri"/>
                  <a:ea typeface="Calibri"/>
                  <a:cs typeface="Calibri"/>
                  <a:sym typeface="Calibri"/>
                </a:endParaRPr>
              </a:p>
            </p:txBody>
          </p:sp>
          <p:sp>
            <p:nvSpPr>
              <p:cNvPr id="369" name="Google Shape;369;p44"/>
              <p:cNvSpPr/>
              <p:nvPr/>
            </p:nvSpPr>
            <p:spPr>
              <a:xfrm>
                <a:off x="3060361" y="2112673"/>
                <a:ext cx="756146" cy="329038"/>
              </a:xfrm>
              <a:custGeom>
                <a:rect b="b" l="l" r="r" t="t"/>
                <a:pathLst>
                  <a:path extrusionOk="0" h="13129" w="14600">
                    <a:moveTo>
                      <a:pt x="14579" y="13129"/>
                    </a:moveTo>
                    <a:lnTo>
                      <a:pt x="14579" y="9127"/>
                    </a:lnTo>
                    <a:cubicBezTo>
                      <a:pt x="14688" y="6953"/>
                      <a:pt x="14375" y="4779"/>
                      <a:pt x="13712" y="3098"/>
                    </a:cubicBezTo>
                    <a:cubicBezTo>
                      <a:pt x="12885" y="997"/>
                      <a:pt x="11616" y="-100"/>
                      <a:pt x="10326" y="169"/>
                    </a:cubicBezTo>
                    <a:lnTo>
                      <a:pt x="0" y="0"/>
                    </a:lnTo>
                  </a:path>
                </a:pathLst>
              </a:custGeom>
              <a:noFill/>
              <a:ln cap="flat" cmpd="sng" w="9525">
                <a:solidFill>
                  <a:srgbClr val="7F7F7F"/>
                </a:solidFill>
                <a:prstDash val="dash"/>
                <a:miter lim="400000"/>
                <a:headEnd len="sm" w="sm" type="none"/>
                <a:tailEnd len="sm" w="sm" type="none"/>
              </a:ln>
            </p:spPr>
            <p:txBody>
              <a:bodyPr anchorCtr="0" anchor="ctr" bIns="50800" lIns="50800" spcFirstLastPara="1" rIns="50800" wrap="square" tIns="50800">
                <a:noAutofit/>
              </a:bodyPr>
              <a:lstStyle/>
              <a:p>
                <a:pPr indent="0" lvl="0" marL="0" marR="0" rtl="0" algn="l">
                  <a:spcBef>
                    <a:spcPts val="0"/>
                  </a:spcBef>
                  <a:spcAft>
                    <a:spcPts val="0"/>
                  </a:spcAft>
                  <a:buNone/>
                </a:pPr>
                <a:r>
                  <a:t/>
                </a:r>
                <a:endParaRPr b="1" i="0" sz="4400" u="none" cap="none" strike="noStrike">
                  <a:solidFill>
                    <a:schemeClr val="dk1"/>
                  </a:solidFill>
                  <a:latin typeface="Calibri"/>
                  <a:ea typeface="Calibri"/>
                  <a:cs typeface="Calibri"/>
                  <a:sym typeface="Calibri"/>
                </a:endParaRPr>
              </a:p>
            </p:txBody>
          </p:sp>
        </p:grpSp>
        <p:grpSp>
          <p:nvGrpSpPr>
            <p:cNvPr id="370" name="Google Shape;370;p44"/>
            <p:cNvGrpSpPr/>
            <p:nvPr/>
          </p:nvGrpSpPr>
          <p:grpSpPr>
            <a:xfrm>
              <a:off x="4127003" y="3336684"/>
              <a:ext cx="4189294" cy="407829"/>
              <a:chOff x="3060361" y="2112673"/>
              <a:chExt cx="2547609" cy="1812770"/>
            </a:xfrm>
          </p:grpSpPr>
          <p:sp>
            <p:nvSpPr>
              <p:cNvPr id="371" name="Google Shape;371;p44"/>
              <p:cNvSpPr/>
              <p:nvPr/>
            </p:nvSpPr>
            <p:spPr>
              <a:xfrm flipH="1" rot="-5400000">
                <a:off x="3966512" y="2283985"/>
                <a:ext cx="1489732" cy="1793183"/>
              </a:xfrm>
              <a:custGeom>
                <a:rect b="b" l="l" r="r" t="t"/>
                <a:pathLst>
                  <a:path extrusionOk="0" h="45808" w="14600">
                    <a:moveTo>
                      <a:pt x="14579" y="45808"/>
                    </a:moveTo>
                    <a:lnTo>
                      <a:pt x="14579" y="9127"/>
                    </a:lnTo>
                    <a:cubicBezTo>
                      <a:pt x="14688" y="6953"/>
                      <a:pt x="14375" y="4779"/>
                      <a:pt x="13712" y="3098"/>
                    </a:cubicBezTo>
                    <a:cubicBezTo>
                      <a:pt x="12885" y="997"/>
                      <a:pt x="11616" y="-100"/>
                      <a:pt x="10326" y="169"/>
                    </a:cubicBezTo>
                    <a:lnTo>
                      <a:pt x="0" y="0"/>
                    </a:lnTo>
                  </a:path>
                </a:pathLst>
              </a:custGeom>
              <a:noFill/>
              <a:ln cap="flat" cmpd="sng" w="9525">
                <a:solidFill>
                  <a:srgbClr val="7F7F7F"/>
                </a:solidFill>
                <a:prstDash val="dash"/>
                <a:miter lim="400000"/>
                <a:headEnd len="sm" w="sm" type="none"/>
                <a:tailEnd len="sm" w="sm" type="none"/>
              </a:ln>
            </p:spPr>
            <p:txBody>
              <a:bodyPr anchorCtr="0" anchor="ctr" bIns="50800" lIns="50800" spcFirstLastPara="1" rIns="50800" wrap="square" tIns="50800">
                <a:noAutofit/>
              </a:bodyPr>
              <a:lstStyle/>
              <a:p>
                <a:pPr indent="0" lvl="0" marL="0" marR="0" rtl="0" algn="l">
                  <a:spcBef>
                    <a:spcPts val="0"/>
                  </a:spcBef>
                  <a:spcAft>
                    <a:spcPts val="0"/>
                  </a:spcAft>
                  <a:buNone/>
                </a:pPr>
                <a:r>
                  <a:t/>
                </a:r>
                <a:endParaRPr b="1" i="0" sz="4400" u="none" cap="none" strike="noStrike">
                  <a:solidFill>
                    <a:schemeClr val="dk1"/>
                  </a:solidFill>
                  <a:latin typeface="Calibri"/>
                  <a:ea typeface="Calibri"/>
                  <a:cs typeface="Calibri"/>
                  <a:sym typeface="Calibri"/>
                </a:endParaRPr>
              </a:p>
            </p:txBody>
          </p:sp>
          <p:sp>
            <p:nvSpPr>
              <p:cNvPr id="372" name="Google Shape;372;p44"/>
              <p:cNvSpPr/>
              <p:nvPr/>
            </p:nvSpPr>
            <p:spPr>
              <a:xfrm>
                <a:off x="3060361" y="2112673"/>
                <a:ext cx="756146" cy="329038"/>
              </a:xfrm>
              <a:custGeom>
                <a:rect b="b" l="l" r="r" t="t"/>
                <a:pathLst>
                  <a:path extrusionOk="0" h="13129" w="14600">
                    <a:moveTo>
                      <a:pt x="14579" y="13129"/>
                    </a:moveTo>
                    <a:lnTo>
                      <a:pt x="14579" y="9127"/>
                    </a:lnTo>
                    <a:cubicBezTo>
                      <a:pt x="14688" y="6953"/>
                      <a:pt x="14375" y="4779"/>
                      <a:pt x="13712" y="3098"/>
                    </a:cubicBezTo>
                    <a:cubicBezTo>
                      <a:pt x="12885" y="997"/>
                      <a:pt x="11616" y="-100"/>
                      <a:pt x="10326" y="169"/>
                    </a:cubicBezTo>
                    <a:lnTo>
                      <a:pt x="0" y="0"/>
                    </a:lnTo>
                  </a:path>
                </a:pathLst>
              </a:custGeom>
              <a:noFill/>
              <a:ln cap="flat" cmpd="sng" w="9525">
                <a:solidFill>
                  <a:srgbClr val="7F7F7F"/>
                </a:solidFill>
                <a:prstDash val="dash"/>
                <a:miter lim="400000"/>
                <a:headEnd len="sm" w="sm" type="none"/>
                <a:tailEnd len="sm" w="sm" type="none"/>
              </a:ln>
            </p:spPr>
            <p:txBody>
              <a:bodyPr anchorCtr="0" anchor="ctr" bIns="50800" lIns="50800" spcFirstLastPara="1" rIns="50800" wrap="square" tIns="50800">
                <a:noAutofit/>
              </a:bodyPr>
              <a:lstStyle/>
              <a:p>
                <a:pPr indent="0" lvl="0" marL="0" marR="0" rtl="0" algn="l">
                  <a:spcBef>
                    <a:spcPts val="0"/>
                  </a:spcBef>
                  <a:spcAft>
                    <a:spcPts val="0"/>
                  </a:spcAft>
                  <a:buNone/>
                </a:pPr>
                <a:r>
                  <a:t/>
                </a:r>
                <a:endParaRPr b="1" i="0" sz="4400" u="none" cap="none" strike="noStrike">
                  <a:solidFill>
                    <a:schemeClr val="dk1"/>
                  </a:solidFill>
                  <a:latin typeface="Calibri"/>
                  <a:ea typeface="Calibri"/>
                  <a:cs typeface="Calibri"/>
                  <a:sym typeface="Calibri"/>
                </a:endParaRPr>
              </a:p>
            </p:txBody>
          </p:sp>
        </p:grpSp>
        <p:grpSp>
          <p:nvGrpSpPr>
            <p:cNvPr id="373" name="Google Shape;373;p44"/>
            <p:cNvGrpSpPr/>
            <p:nvPr/>
          </p:nvGrpSpPr>
          <p:grpSpPr>
            <a:xfrm flipH="1" rot="10800000">
              <a:off x="4127003" y="3973239"/>
              <a:ext cx="4189294" cy="407829"/>
              <a:chOff x="3060361" y="2112673"/>
              <a:chExt cx="2547609" cy="1812770"/>
            </a:xfrm>
          </p:grpSpPr>
          <p:sp>
            <p:nvSpPr>
              <p:cNvPr id="374" name="Google Shape;374;p44"/>
              <p:cNvSpPr/>
              <p:nvPr/>
            </p:nvSpPr>
            <p:spPr>
              <a:xfrm flipH="1" rot="-5400000">
                <a:off x="3966512" y="2283985"/>
                <a:ext cx="1489732" cy="1793183"/>
              </a:xfrm>
              <a:custGeom>
                <a:rect b="b" l="l" r="r" t="t"/>
                <a:pathLst>
                  <a:path extrusionOk="0" h="45808" w="14600">
                    <a:moveTo>
                      <a:pt x="14579" y="45808"/>
                    </a:moveTo>
                    <a:lnTo>
                      <a:pt x="14579" y="9127"/>
                    </a:lnTo>
                    <a:cubicBezTo>
                      <a:pt x="14688" y="6953"/>
                      <a:pt x="14375" y="4779"/>
                      <a:pt x="13712" y="3098"/>
                    </a:cubicBezTo>
                    <a:cubicBezTo>
                      <a:pt x="12885" y="997"/>
                      <a:pt x="11616" y="-100"/>
                      <a:pt x="10326" y="169"/>
                    </a:cubicBezTo>
                    <a:lnTo>
                      <a:pt x="0" y="0"/>
                    </a:lnTo>
                  </a:path>
                </a:pathLst>
              </a:custGeom>
              <a:noFill/>
              <a:ln cap="flat" cmpd="sng" w="9525">
                <a:solidFill>
                  <a:srgbClr val="7F7F7F"/>
                </a:solidFill>
                <a:prstDash val="dash"/>
                <a:miter lim="400000"/>
                <a:headEnd len="sm" w="sm" type="none"/>
                <a:tailEnd len="sm" w="sm" type="none"/>
              </a:ln>
            </p:spPr>
            <p:txBody>
              <a:bodyPr anchorCtr="0" anchor="ctr" bIns="50800" lIns="50800" spcFirstLastPara="1" rIns="50800" wrap="square" tIns="50800">
                <a:noAutofit/>
              </a:bodyPr>
              <a:lstStyle/>
              <a:p>
                <a:pPr indent="0" lvl="0" marL="0" marR="0" rtl="0" algn="l">
                  <a:spcBef>
                    <a:spcPts val="0"/>
                  </a:spcBef>
                  <a:spcAft>
                    <a:spcPts val="0"/>
                  </a:spcAft>
                  <a:buNone/>
                </a:pPr>
                <a:r>
                  <a:t/>
                </a:r>
                <a:endParaRPr b="1" i="0" sz="4400" u="none" cap="none" strike="noStrike">
                  <a:solidFill>
                    <a:schemeClr val="dk1"/>
                  </a:solidFill>
                  <a:latin typeface="Calibri"/>
                  <a:ea typeface="Calibri"/>
                  <a:cs typeface="Calibri"/>
                  <a:sym typeface="Calibri"/>
                </a:endParaRPr>
              </a:p>
            </p:txBody>
          </p:sp>
          <p:sp>
            <p:nvSpPr>
              <p:cNvPr id="375" name="Google Shape;375;p44"/>
              <p:cNvSpPr/>
              <p:nvPr/>
            </p:nvSpPr>
            <p:spPr>
              <a:xfrm>
                <a:off x="3060361" y="2112673"/>
                <a:ext cx="756146" cy="329038"/>
              </a:xfrm>
              <a:custGeom>
                <a:rect b="b" l="l" r="r" t="t"/>
                <a:pathLst>
                  <a:path extrusionOk="0" h="13129" w="14600">
                    <a:moveTo>
                      <a:pt x="14579" y="13129"/>
                    </a:moveTo>
                    <a:lnTo>
                      <a:pt x="14579" y="9127"/>
                    </a:lnTo>
                    <a:cubicBezTo>
                      <a:pt x="14688" y="6953"/>
                      <a:pt x="14375" y="4779"/>
                      <a:pt x="13712" y="3098"/>
                    </a:cubicBezTo>
                    <a:cubicBezTo>
                      <a:pt x="12885" y="997"/>
                      <a:pt x="11616" y="-100"/>
                      <a:pt x="10326" y="169"/>
                    </a:cubicBezTo>
                    <a:lnTo>
                      <a:pt x="0" y="0"/>
                    </a:lnTo>
                  </a:path>
                </a:pathLst>
              </a:custGeom>
              <a:noFill/>
              <a:ln cap="flat" cmpd="sng" w="9525">
                <a:solidFill>
                  <a:srgbClr val="7F7F7F"/>
                </a:solidFill>
                <a:prstDash val="dash"/>
                <a:miter lim="400000"/>
                <a:headEnd len="sm" w="sm" type="none"/>
                <a:tailEnd len="sm" w="sm" type="none"/>
              </a:ln>
            </p:spPr>
            <p:txBody>
              <a:bodyPr anchorCtr="0" anchor="ctr" bIns="50800" lIns="50800" spcFirstLastPara="1" rIns="50800" wrap="square" tIns="50800">
                <a:noAutofit/>
              </a:bodyPr>
              <a:lstStyle/>
              <a:p>
                <a:pPr indent="0" lvl="0" marL="0" marR="0" rtl="0" algn="l">
                  <a:spcBef>
                    <a:spcPts val="0"/>
                  </a:spcBef>
                  <a:spcAft>
                    <a:spcPts val="0"/>
                  </a:spcAft>
                  <a:buNone/>
                </a:pPr>
                <a:r>
                  <a:t/>
                </a:r>
                <a:endParaRPr b="1" i="0" sz="4400" u="none" cap="none" strike="noStrike">
                  <a:solidFill>
                    <a:schemeClr val="dk1"/>
                  </a:solidFill>
                  <a:latin typeface="Calibri"/>
                  <a:ea typeface="Calibri"/>
                  <a:cs typeface="Calibri"/>
                  <a:sym typeface="Calibri"/>
                </a:endParaRPr>
              </a:p>
            </p:txBody>
          </p:sp>
        </p:grpSp>
        <p:grpSp>
          <p:nvGrpSpPr>
            <p:cNvPr id="376" name="Google Shape;376;p44"/>
            <p:cNvGrpSpPr/>
            <p:nvPr/>
          </p:nvGrpSpPr>
          <p:grpSpPr>
            <a:xfrm flipH="1" rot="10800000">
              <a:off x="4127003" y="4295818"/>
              <a:ext cx="4189294" cy="1337089"/>
              <a:chOff x="3060361" y="2112673"/>
              <a:chExt cx="2547609" cy="1812770"/>
            </a:xfrm>
          </p:grpSpPr>
          <p:sp>
            <p:nvSpPr>
              <p:cNvPr id="377" name="Google Shape;377;p44"/>
              <p:cNvSpPr/>
              <p:nvPr/>
            </p:nvSpPr>
            <p:spPr>
              <a:xfrm flipH="1" rot="-5400000">
                <a:off x="3966512" y="2283985"/>
                <a:ext cx="1489732" cy="1793183"/>
              </a:xfrm>
              <a:custGeom>
                <a:rect b="b" l="l" r="r" t="t"/>
                <a:pathLst>
                  <a:path extrusionOk="0" h="45808" w="14600">
                    <a:moveTo>
                      <a:pt x="14579" y="45808"/>
                    </a:moveTo>
                    <a:lnTo>
                      <a:pt x="14579" y="9127"/>
                    </a:lnTo>
                    <a:cubicBezTo>
                      <a:pt x="14688" y="6953"/>
                      <a:pt x="14375" y="4779"/>
                      <a:pt x="13712" y="3098"/>
                    </a:cubicBezTo>
                    <a:cubicBezTo>
                      <a:pt x="12885" y="997"/>
                      <a:pt x="11616" y="-100"/>
                      <a:pt x="10326" y="169"/>
                    </a:cubicBezTo>
                    <a:lnTo>
                      <a:pt x="0" y="0"/>
                    </a:lnTo>
                  </a:path>
                </a:pathLst>
              </a:custGeom>
              <a:noFill/>
              <a:ln cap="flat" cmpd="sng" w="9525">
                <a:solidFill>
                  <a:srgbClr val="7F7F7F"/>
                </a:solidFill>
                <a:prstDash val="dash"/>
                <a:miter lim="400000"/>
                <a:headEnd len="sm" w="sm" type="none"/>
                <a:tailEnd len="sm" w="sm" type="none"/>
              </a:ln>
            </p:spPr>
            <p:txBody>
              <a:bodyPr anchorCtr="0" anchor="ctr" bIns="50800" lIns="50800" spcFirstLastPara="1" rIns="50800" wrap="square" tIns="50800">
                <a:noAutofit/>
              </a:bodyPr>
              <a:lstStyle/>
              <a:p>
                <a:pPr indent="0" lvl="0" marL="0" marR="0" rtl="0" algn="l">
                  <a:spcBef>
                    <a:spcPts val="0"/>
                  </a:spcBef>
                  <a:spcAft>
                    <a:spcPts val="0"/>
                  </a:spcAft>
                  <a:buNone/>
                </a:pPr>
                <a:r>
                  <a:t/>
                </a:r>
                <a:endParaRPr b="1" i="0" sz="4400" u="none" cap="none" strike="noStrike">
                  <a:solidFill>
                    <a:schemeClr val="dk1"/>
                  </a:solidFill>
                  <a:latin typeface="Calibri"/>
                  <a:ea typeface="Calibri"/>
                  <a:cs typeface="Calibri"/>
                  <a:sym typeface="Calibri"/>
                </a:endParaRPr>
              </a:p>
            </p:txBody>
          </p:sp>
          <p:sp>
            <p:nvSpPr>
              <p:cNvPr id="378" name="Google Shape;378;p44"/>
              <p:cNvSpPr/>
              <p:nvPr/>
            </p:nvSpPr>
            <p:spPr>
              <a:xfrm>
                <a:off x="3060361" y="2112673"/>
                <a:ext cx="756146" cy="329038"/>
              </a:xfrm>
              <a:custGeom>
                <a:rect b="b" l="l" r="r" t="t"/>
                <a:pathLst>
                  <a:path extrusionOk="0" h="13129" w="14600">
                    <a:moveTo>
                      <a:pt x="14579" y="13129"/>
                    </a:moveTo>
                    <a:lnTo>
                      <a:pt x="14579" y="9127"/>
                    </a:lnTo>
                    <a:cubicBezTo>
                      <a:pt x="14688" y="6953"/>
                      <a:pt x="14375" y="4779"/>
                      <a:pt x="13712" y="3098"/>
                    </a:cubicBezTo>
                    <a:cubicBezTo>
                      <a:pt x="12885" y="997"/>
                      <a:pt x="11616" y="-100"/>
                      <a:pt x="10326" y="169"/>
                    </a:cubicBezTo>
                    <a:lnTo>
                      <a:pt x="0" y="0"/>
                    </a:lnTo>
                  </a:path>
                </a:pathLst>
              </a:custGeom>
              <a:noFill/>
              <a:ln cap="flat" cmpd="sng" w="9525">
                <a:solidFill>
                  <a:srgbClr val="7F7F7F"/>
                </a:solidFill>
                <a:prstDash val="dash"/>
                <a:miter lim="400000"/>
                <a:headEnd len="sm" w="sm" type="none"/>
                <a:tailEnd len="sm" w="sm" type="none"/>
              </a:ln>
            </p:spPr>
            <p:txBody>
              <a:bodyPr anchorCtr="0" anchor="ctr" bIns="50800" lIns="50800" spcFirstLastPara="1" rIns="50800" wrap="square" tIns="50800">
                <a:noAutofit/>
              </a:bodyPr>
              <a:lstStyle/>
              <a:p>
                <a:pPr indent="0" lvl="0" marL="0" marR="0" rtl="0" algn="l">
                  <a:spcBef>
                    <a:spcPts val="0"/>
                  </a:spcBef>
                  <a:spcAft>
                    <a:spcPts val="0"/>
                  </a:spcAft>
                  <a:buNone/>
                </a:pPr>
                <a:r>
                  <a:t/>
                </a:r>
                <a:endParaRPr b="1" i="0" sz="4400" u="none" cap="none" strike="noStrike">
                  <a:solidFill>
                    <a:schemeClr val="dk1"/>
                  </a:solidFill>
                  <a:latin typeface="Calibri"/>
                  <a:ea typeface="Calibri"/>
                  <a:cs typeface="Calibri"/>
                  <a:sym typeface="Calibri"/>
                </a:endParaRPr>
              </a:p>
            </p:txBody>
          </p:sp>
        </p:grpSp>
      </p:gr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5"/>
          <p:cNvSpPr txBox="1"/>
          <p:nvPr>
            <p:ph idx="12" type="sldNum"/>
          </p:nvPr>
        </p:nvSpPr>
        <p:spPr>
          <a:xfrm>
            <a:off x="11486501" y="6578600"/>
            <a:ext cx="250255" cy="203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888888"/>
              </a:buClr>
              <a:buSzPts val="1100"/>
              <a:buFont typeface="Calibri"/>
              <a:buNone/>
            </a:pPr>
            <a:fld id="{00000000-1234-1234-1234-123412341234}" type="slidenum">
              <a:rPr lang="en-US" sz="1100"/>
              <a:t>‹#›</a:t>
            </a:fld>
            <a:endParaRPr sz="1100"/>
          </a:p>
        </p:txBody>
      </p:sp>
      <p:cxnSp>
        <p:nvCxnSpPr>
          <p:cNvPr id="385" name="Google Shape;385;p45"/>
          <p:cNvCxnSpPr/>
          <p:nvPr/>
        </p:nvCxnSpPr>
        <p:spPr>
          <a:xfrm flipH="1">
            <a:off x="6096000" y="0"/>
            <a:ext cx="1" cy="6858000"/>
          </a:xfrm>
          <a:prstGeom prst="straightConnector1">
            <a:avLst/>
          </a:prstGeom>
          <a:noFill/>
          <a:ln cap="flat" cmpd="sng" w="190500">
            <a:solidFill>
              <a:srgbClr val="BBBFC3"/>
            </a:solidFill>
            <a:prstDash val="solid"/>
            <a:miter lim="400000"/>
            <a:headEnd len="sm" w="sm" type="none"/>
            <a:tailEnd len="sm" w="sm" type="none"/>
          </a:ln>
        </p:spPr>
      </p:cxnSp>
      <p:cxnSp>
        <p:nvCxnSpPr>
          <p:cNvPr id="386" name="Google Shape;386;p45"/>
          <p:cNvCxnSpPr/>
          <p:nvPr/>
        </p:nvCxnSpPr>
        <p:spPr>
          <a:xfrm rot="10800000">
            <a:off x="4325871" y="815390"/>
            <a:ext cx="1770129" cy="1"/>
          </a:xfrm>
          <a:prstGeom prst="straightConnector1">
            <a:avLst/>
          </a:prstGeom>
          <a:noFill/>
          <a:ln cap="flat" cmpd="sng" w="38100">
            <a:solidFill>
              <a:srgbClr val="3F8D3E"/>
            </a:solidFill>
            <a:prstDash val="solid"/>
            <a:miter lim="400000"/>
            <a:headEnd len="sm" w="sm" type="none"/>
            <a:tailEnd len="sm" w="sm" type="none"/>
          </a:ln>
        </p:spPr>
      </p:cxnSp>
      <p:sp>
        <p:nvSpPr>
          <p:cNvPr id="387" name="Google Shape;387;p45"/>
          <p:cNvSpPr/>
          <p:nvPr/>
        </p:nvSpPr>
        <p:spPr>
          <a:xfrm>
            <a:off x="6009425" y="711096"/>
            <a:ext cx="173150" cy="173150"/>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F8D3E"/>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100"/>
              <a:buFont typeface="Calibri"/>
              <a:buNone/>
            </a:pPr>
            <a:r>
              <a:t/>
            </a:r>
            <a:endParaRPr b="0" i="0" sz="1100" u="none" cap="none" strike="noStrike">
              <a:solidFill>
                <a:schemeClr val="dk1"/>
              </a:solidFill>
              <a:latin typeface="Arial"/>
              <a:ea typeface="Arial"/>
              <a:cs typeface="Arial"/>
              <a:sym typeface="Arial"/>
            </a:endParaRPr>
          </a:p>
        </p:txBody>
      </p:sp>
      <p:sp>
        <p:nvSpPr>
          <p:cNvPr id="388" name="Google Shape;388;p45"/>
          <p:cNvSpPr/>
          <p:nvPr/>
        </p:nvSpPr>
        <p:spPr>
          <a:xfrm>
            <a:off x="618925" y="551829"/>
            <a:ext cx="3200187" cy="43088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First wreaths (5,000) donated by Morrill Worcester and Worcester Wreath Co. </a:t>
            </a:r>
            <a:endParaRPr b="0" i="0" sz="1800" u="none" cap="none" strike="noStrike">
              <a:solidFill>
                <a:schemeClr val="dk1"/>
              </a:solidFill>
              <a:latin typeface="Calibri"/>
              <a:ea typeface="Calibri"/>
              <a:cs typeface="Calibri"/>
              <a:sym typeface="Calibri"/>
            </a:endParaRPr>
          </a:p>
        </p:txBody>
      </p:sp>
      <p:cxnSp>
        <p:nvCxnSpPr>
          <p:cNvPr id="389" name="Google Shape;389;p45"/>
          <p:cNvCxnSpPr/>
          <p:nvPr/>
        </p:nvCxnSpPr>
        <p:spPr>
          <a:xfrm flipH="1">
            <a:off x="6142942" y="1330772"/>
            <a:ext cx="1770130" cy="1"/>
          </a:xfrm>
          <a:prstGeom prst="straightConnector1">
            <a:avLst/>
          </a:prstGeom>
          <a:noFill/>
          <a:ln cap="flat" cmpd="sng" w="38100">
            <a:solidFill>
              <a:srgbClr val="D2232A"/>
            </a:solidFill>
            <a:prstDash val="solid"/>
            <a:miter lim="400000"/>
            <a:headEnd len="sm" w="sm" type="none"/>
            <a:tailEnd len="sm" w="sm" type="none"/>
          </a:ln>
        </p:spPr>
      </p:cxnSp>
      <p:sp>
        <p:nvSpPr>
          <p:cNvPr id="390" name="Google Shape;390;p45"/>
          <p:cNvSpPr/>
          <p:nvPr/>
        </p:nvSpPr>
        <p:spPr>
          <a:xfrm>
            <a:off x="6009425" y="1226478"/>
            <a:ext cx="173150" cy="173150"/>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2232A"/>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100"/>
              <a:buFont typeface="Calibri"/>
              <a:buNone/>
            </a:pPr>
            <a:r>
              <a:t/>
            </a:r>
            <a:endParaRPr b="0" i="0" sz="1100" u="none" cap="none" strike="noStrike">
              <a:solidFill>
                <a:schemeClr val="dk1"/>
              </a:solidFill>
              <a:latin typeface="Arial"/>
              <a:ea typeface="Arial"/>
              <a:cs typeface="Arial"/>
              <a:sym typeface="Arial"/>
            </a:endParaRPr>
          </a:p>
        </p:txBody>
      </p:sp>
      <p:sp>
        <p:nvSpPr>
          <p:cNvPr id="391" name="Google Shape;391;p45"/>
          <p:cNvSpPr/>
          <p:nvPr/>
        </p:nvSpPr>
        <p:spPr>
          <a:xfrm>
            <a:off x="8497992" y="835718"/>
            <a:ext cx="3163502" cy="43088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Iconic photo of wreaths in snow became a viral sensation </a:t>
            </a:r>
            <a:endParaRPr b="0" i="0" sz="1800" u="none" cap="none" strike="noStrike">
              <a:solidFill>
                <a:schemeClr val="dk1"/>
              </a:solidFill>
              <a:latin typeface="Calibri"/>
              <a:ea typeface="Calibri"/>
              <a:cs typeface="Calibri"/>
              <a:sym typeface="Calibri"/>
            </a:endParaRPr>
          </a:p>
        </p:txBody>
      </p:sp>
      <p:sp>
        <p:nvSpPr>
          <p:cNvPr id="392" name="Google Shape;392;p45"/>
          <p:cNvSpPr/>
          <p:nvPr/>
        </p:nvSpPr>
        <p:spPr>
          <a:xfrm>
            <a:off x="4022499" y="512904"/>
            <a:ext cx="986933" cy="562321"/>
          </a:xfrm>
          <a:prstGeom prst="rect">
            <a:avLst/>
          </a:prstGeom>
          <a:solidFill>
            <a:srgbClr val="3F8D3E"/>
          </a:solidFill>
          <a:ln cap="flat" cmpd="sng" w="139700">
            <a:solidFill>
              <a:srgbClr val="3F8D3E"/>
            </a:solidFill>
            <a:prstDash val="solid"/>
            <a:miter lim="400000"/>
            <a:headEnd len="sm" w="sm" type="none"/>
            <a:tailEnd len="sm" w="sm" type="none"/>
          </a:ln>
          <a:effectLst>
            <a:outerShdw blurRad="190500" rotWithShape="0" dir="5400000" dist="25400">
              <a:srgbClr val="000000"/>
            </a:outerShdw>
          </a:effectLst>
        </p:spPr>
        <p:txBody>
          <a:bodyPr anchorCtr="0" anchor="ctr" bIns="0" lIns="0" spcFirstLastPara="1" rIns="0" wrap="square" tIns="0">
            <a:noAutofit/>
          </a:bodyPr>
          <a:lstStyle/>
          <a:p>
            <a:pPr indent="0" lvl="0" marL="0" marR="0" rtl="0" algn="ctr">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1992</a:t>
            </a:r>
            <a:endParaRPr b="0" i="0" sz="2000" u="none" cap="none" strike="noStrike">
              <a:solidFill>
                <a:schemeClr val="lt1"/>
              </a:solidFill>
              <a:latin typeface="Arial"/>
              <a:ea typeface="Arial"/>
              <a:cs typeface="Arial"/>
              <a:sym typeface="Arial"/>
            </a:endParaRPr>
          </a:p>
        </p:txBody>
      </p:sp>
      <p:sp>
        <p:nvSpPr>
          <p:cNvPr id="393" name="Google Shape;393;p45"/>
          <p:cNvSpPr/>
          <p:nvPr/>
        </p:nvSpPr>
        <p:spPr>
          <a:xfrm>
            <a:off x="7229685" y="1028287"/>
            <a:ext cx="986933" cy="562321"/>
          </a:xfrm>
          <a:prstGeom prst="rect">
            <a:avLst/>
          </a:prstGeom>
          <a:solidFill>
            <a:srgbClr val="D2232A"/>
          </a:solidFill>
          <a:ln cap="flat" cmpd="sng" w="139700">
            <a:solidFill>
              <a:srgbClr val="D2232A"/>
            </a:solidFill>
            <a:prstDash val="solid"/>
            <a:miter lim="400000"/>
            <a:headEnd len="sm" w="sm" type="none"/>
            <a:tailEnd len="sm" w="sm" type="none"/>
          </a:ln>
          <a:effectLst>
            <a:outerShdw blurRad="190500" rotWithShape="0" dir="5400000" dist="25400">
              <a:srgbClr val="000000"/>
            </a:outerShdw>
          </a:effectLst>
        </p:spPr>
        <p:txBody>
          <a:bodyPr anchorCtr="0" anchor="ctr" bIns="0" lIns="0" spcFirstLastPara="1" rIns="0" wrap="square" tIns="0">
            <a:noAutofit/>
          </a:bodyPr>
          <a:lstStyle/>
          <a:p>
            <a:pPr indent="0" lvl="0" marL="0" marR="0" rtl="0" algn="ctr">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2005</a:t>
            </a:r>
            <a:endParaRPr b="0" i="0" sz="2000" u="none" cap="none" strike="noStrike">
              <a:solidFill>
                <a:schemeClr val="lt1"/>
              </a:solidFill>
              <a:latin typeface="Arial"/>
              <a:ea typeface="Arial"/>
              <a:cs typeface="Arial"/>
              <a:sym typeface="Arial"/>
            </a:endParaRPr>
          </a:p>
        </p:txBody>
      </p:sp>
      <p:cxnSp>
        <p:nvCxnSpPr>
          <p:cNvPr id="394" name="Google Shape;394;p45"/>
          <p:cNvCxnSpPr/>
          <p:nvPr/>
        </p:nvCxnSpPr>
        <p:spPr>
          <a:xfrm rot="10800000">
            <a:off x="4325871" y="2213232"/>
            <a:ext cx="1770129" cy="1"/>
          </a:xfrm>
          <a:prstGeom prst="straightConnector1">
            <a:avLst/>
          </a:prstGeom>
          <a:noFill/>
          <a:ln cap="flat" cmpd="sng" w="38100">
            <a:solidFill>
              <a:srgbClr val="1E4273"/>
            </a:solidFill>
            <a:prstDash val="solid"/>
            <a:miter lim="400000"/>
            <a:headEnd len="sm" w="sm" type="none"/>
            <a:tailEnd len="sm" w="sm" type="none"/>
          </a:ln>
        </p:spPr>
      </p:cxnSp>
      <p:sp>
        <p:nvSpPr>
          <p:cNvPr id="395" name="Google Shape;395;p45"/>
          <p:cNvSpPr/>
          <p:nvPr/>
        </p:nvSpPr>
        <p:spPr>
          <a:xfrm>
            <a:off x="6009425" y="2108938"/>
            <a:ext cx="173150" cy="173150"/>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E4273"/>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100"/>
              <a:buFont typeface="Calibri"/>
              <a:buNone/>
            </a:pPr>
            <a:r>
              <a:t/>
            </a:r>
            <a:endParaRPr b="0" i="0" sz="1100" u="none" cap="none" strike="noStrike">
              <a:solidFill>
                <a:schemeClr val="dk1"/>
              </a:solidFill>
              <a:latin typeface="Arial"/>
              <a:ea typeface="Arial"/>
              <a:cs typeface="Arial"/>
              <a:sym typeface="Arial"/>
            </a:endParaRPr>
          </a:p>
        </p:txBody>
      </p:sp>
      <p:sp>
        <p:nvSpPr>
          <p:cNvPr id="396" name="Google Shape;396;p45"/>
          <p:cNvSpPr/>
          <p:nvPr/>
        </p:nvSpPr>
        <p:spPr>
          <a:xfrm>
            <a:off x="364603" y="1718178"/>
            <a:ext cx="3454509" cy="861774"/>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With the help of the CAP and other civic organizations, simultaneous wreath-laying ceremonies were held at over 150 locations around the country. </a:t>
            </a:r>
            <a:endParaRPr b="0" i="0" sz="1800" u="none" cap="none" strike="noStrike">
              <a:solidFill>
                <a:schemeClr val="dk1"/>
              </a:solidFill>
              <a:latin typeface="Calibri"/>
              <a:ea typeface="Calibri"/>
              <a:cs typeface="Calibri"/>
              <a:sym typeface="Calibri"/>
            </a:endParaRPr>
          </a:p>
        </p:txBody>
      </p:sp>
      <p:cxnSp>
        <p:nvCxnSpPr>
          <p:cNvPr id="397" name="Google Shape;397;p45"/>
          <p:cNvCxnSpPr/>
          <p:nvPr/>
        </p:nvCxnSpPr>
        <p:spPr>
          <a:xfrm flipH="1">
            <a:off x="6142942" y="2728614"/>
            <a:ext cx="1770130" cy="1"/>
          </a:xfrm>
          <a:prstGeom prst="straightConnector1">
            <a:avLst/>
          </a:prstGeom>
          <a:noFill/>
          <a:ln cap="flat" cmpd="sng" w="38100">
            <a:solidFill>
              <a:srgbClr val="595959"/>
            </a:solidFill>
            <a:prstDash val="solid"/>
            <a:miter lim="400000"/>
            <a:headEnd len="sm" w="sm" type="none"/>
            <a:tailEnd len="sm" w="sm" type="none"/>
          </a:ln>
        </p:spPr>
      </p:cxnSp>
      <p:sp>
        <p:nvSpPr>
          <p:cNvPr id="398" name="Google Shape;398;p45"/>
          <p:cNvSpPr/>
          <p:nvPr/>
        </p:nvSpPr>
        <p:spPr>
          <a:xfrm>
            <a:off x="6009425" y="2642040"/>
            <a:ext cx="173150" cy="173150"/>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95959"/>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100"/>
              <a:buFont typeface="Calibri"/>
              <a:buNone/>
            </a:pPr>
            <a:r>
              <a:t/>
            </a:r>
            <a:endParaRPr b="0" i="0" sz="1100" u="none" cap="none" strike="noStrike">
              <a:solidFill>
                <a:schemeClr val="dk1"/>
              </a:solidFill>
              <a:latin typeface="Arial"/>
              <a:ea typeface="Arial"/>
              <a:cs typeface="Arial"/>
              <a:sym typeface="Arial"/>
            </a:endParaRPr>
          </a:p>
        </p:txBody>
      </p:sp>
      <p:sp>
        <p:nvSpPr>
          <p:cNvPr id="399" name="Google Shape;399;p45"/>
          <p:cNvSpPr/>
          <p:nvPr/>
        </p:nvSpPr>
        <p:spPr>
          <a:xfrm>
            <a:off x="8497992" y="2233560"/>
            <a:ext cx="3163502" cy="43088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Wreaths Across America formed as a 501(c)(3) nonprofit organization </a:t>
            </a:r>
            <a:endParaRPr b="0" i="0" sz="1800" u="none" cap="none" strike="noStrike">
              <a:solidFill>
                <a:schemeClr val="dk1"/>
              </a:solidFill>
              <a:latin typeface="Calibri"/>
              <a:ea typeface="Calibri"/>
              <a:cs typeface="Calibri"/>
              <a:sym typeface="Calibri"/>
            </a:endParaRPr>
          </a:p>
        </p:txBody>
      </p:sp>
      <p:sp>
        <p:nvSpPr>
          <p:cNvPr id="400" name="Google Shape;400;p45"/>
          <p:cNvSpPr/>
          <p:nvPr/>
        </p:nvSpPr>
        <p:spPr>
          <a:xfrm>
            <a:off x="4022499" y="1910746"/>
            <a:ext cx="986933" cy="562321"/>
          </a:xfrm>
          <a:prstGeom prst="rect">
            <a:avLst/>
          </a:prstGeom>
          <a:solidFill>
            <a:srgbClr val="1E4273"/>
          </a:solidFill>
          <a:ln cap="flat" cmpd="sng" w="139700">
            <a:solidFill>
              <a:srgbClr val="1E4273"/>
            </a:solidFill>
            <a:prstDash val="solid"/>
            <a:miter lim="400000"/>
            <a:headEnd len="sm" w="sm" type="none"/>
            <a:tailEnd len="sm" w="sm" type="none"/>
          </a:ln>
          <a:effectLst>
            <a:outerShdw blurRad="190500" rotWithShape="0" dir="5400000" dist="25400">
              <a:srgbClr val="000000"/>
            </a:outerShdw>
          </a:effectLst>
        </p:spPr>
        <p:txBody>
          <a:bodyPr anchorCtr="0" anchor="ctr" bIns="0" lIns="0" spcFirstLastPara="1" rIns="0" wrap="square" tIns="0">
            <a:noAutofit/>
          </a:bodyPr>
          <a:lstStyle/>
          <a:p>
            <a:pPr indent="0" lvl="0" marL="0" marR="0" rtl="0" algn="ctr">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2006</a:t>
            </a:r>
            <a:endParaRPr b="0" i="0" sz="2000" u="none" cap="none" strike="noStrike">
              <a:solidFill>
                <a:schemeClr val="lt1"/>
              </a:solidFill>
              <a:latin typeface="Arial"/>
              <a:ea typeface="Arial"/>
              <a:cs typeface="Arial"/>
              <a:sym typeface="Arial"/>
            </a:endParaRPr>
          </a:p>
        </p:txBody>
      </p:sp>
      <p:sp>
        <p:nvSpPr>
          <p:cNvPr id="401" name="Google Shape;401;p45"/>
          <p:cNvSpPr/>
          <p:nvPr/>
        </p:nvSpPr>
        <p:spPr>
          <a:xfrm>
            <a:off x="7229685" y="2426129"/>
            <a:ext cx="986933" cy="562321"/>
          </a:xfrm>
          <a:prstGeom prst="rect">
            <a:avLst/>
          </a:prstGeom>
          <a:solidFill>
            <a:srgbClr val="595959"/>
          </a:solidFill>
          <a:ln cap="flat" cmpd="sng" w="139700">
            <a:solidFill>
              <a:srgbClr val="595959"/>
            </a:solidFill>
            <a:prstDash val="solid"/>
            <a:miter lim="400000"/>
            <a:headEnd len="sm" w="sm" type="none"/>
            <a:tailEnd len="sm" w="sm" type="none"/>
          </a:ln>
          <a:effectLst>
            <a:outerShdw blurRad="190500" rotWithShape="0" dir="5400000" dist="25400">
              <a:srgbClr val="000000"/>
            </a:outerShdw>
          </a:effectLst>
        </p:spPr>
        <p:txBody>
          <a:bodyPr anchorCtr="0" anchor="ctr" bIns="0" lIns="0" spcFirstLastPara="1" rIns="0" wrap="square" tIns="0">
            <a:noAutofit/>
          </a:bodyPr>
          <a:lstStyle/>
          <a:p>
            <a:pPr indent="0" lvl="0" marL="0" marR="0" rtl="0" algn="ctr">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2007</a:t>
            </a:r>
            <a:endParaRPr b="0" i="0" sz="2000" u="none" cap="none" strike="noStrike">
              <a:solidFill>
                <a:schemeClr val="lt1"/>
              </a:solidFill>
              <a:latin typeface="Arial"/>
              <a:ea typeface="Arial"/>
              <a:cs typeface="Arial"/>
              <a:sym typeface="Arial"/>
            </a:endParaRPr>
          </a:p>
        </p:txBody>
      </p:sp>
      <p:cxnSp>
        <p:nvCxnSpPr>
          <p:cNvPr id="402" name="Google Shape;402;p45"/>
          <p:cNvCxnSpPr/>
          <p:nvPr/>
        </p:nvCxnSpPr>
        <p:spPr>
          <a:xfrm rot="10800000">
            <a:off x="4319422" y="3542397"/>
            <a:ext cx="1770129" cy="1"/>
          </a:xfrm>
          <a:prstGeom prst="straightConnector1">
            <a:avLst/>
          </a:prstGeom>
          <a:noFill/>
          <a:ln cap="flat" cmpd="sng" w="38100">
            <a:solidFill>
              <a:srgbClr val="D2232A"/>
            </a:solidFill>
            <a:prstDash val="solid"/>
            <a:miter lim="400000"/>
            <a:headEnd len="sm" w="sm" type="none"/>
            <a:tailEnd len="sm" w="sm" type="none"/>
          </a:ln>
        </p:spPr>
      </p:cxnSp>
      <p:sp>
        <p:nvSpPr>
          <p:cNvPr id="403" name="Google Shape;403;p45"/>
          <p:cNvSpPr/>
          <p:nvPr/>
        </p:nvSpPr>
        <p:spPr>
          <a:xfrm>
            <a:off x="6002976" y="3438103"/>
            <a:ext cx="173150" cy="173150"/>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2232A"/>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100"/>
              <a:buFont typeface="Calibri"/>
              <a:buNone/>
            </a:pPr>
            <a:r>
              <a:t/>
            </a:r>
            <a:endParaRPr b="0" i="0" sz="1100" u="none" cap="none" strike="noStrike">
              <a:solidFill>
                <a:schemeClr val="dk1"/>
              </a:solidFill>
              <a:latin typeface="Arial"/>
              <a:ea typeface="Arial"/>
              <a:cs typeface="Arial"/>
              <a:sym typeface="Arial"/>
            </a:endParaRPr>
          </a:p>
        </p:txBody>
      </p:sp>
      <p:sp>
        <p:nvSpPr>
          <p:cNvPr id="404" name="Google Shape;404;p45"/>
          <p:cNvSpPr/>
          <p:nvPr/>
        </p:nvSpPr>
        <p:spPr>
          <a:xfrm>
            <a:off x="612476" y="3047343"/>
            <a:ext cx="3200187" cy="43088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Millionth wreath placed at Arlington National Cemetery </a:t>
            </a:r>
            <a:endParaRPr b="0" i="0" sz="1800" u="none" cap="none" strike="noStrike">
              <a:solidFill>
                <a:schemeClr val="dk1"/>
              </a:solidFill>
              <a:latin typeface="Calibri"/>
              <a:ea typeface="Calibri"/>
              <a:cs typeface="Calibri"/>
              <a:sym typeface="Calibri"/>
            </a:endParaRPr>
          </a:p>
        </p:txBody>
      </p:sp>
      <p:cxnSp>
        <p:nvCxnSpPr>
          <p:cNvPr id="405" name="Google Shape;405;p45"/>
          <p:cNvCxnSpPr/>
          <p:nvPr/>
        </p:nvCxnSpPr>
        <p:spPr>
          <a:xfrm flipH="1">
            <a:off x="6136493" y="4057779"/>
            <a:ext cx="1770130" cy="1"/>
          </a:xfrm>
          <a:prstGeom prst="straightConnector1">
            <a:avLst/>
          </a:prstGeom>
          <a:noFill/>
          <a:ln cap="flat" cmpd="sng" w="38100">
            <a:solidFill>
              <a:srgbClr val="3F8D3E"/>
            </a:solidFill>
            <a:prstDash val="solid"/>
            <a:miter lim="400000"/>
            <a:headEnd len="sm" w="sm" type="none"/>
            <a:tailEnd len="sm" w="sm" type="none"/>
          </a:ln>
        </p:spPr>
      </p:cxnSp>
      <p:sp>
        <p:nvSpPr>
          <p:cNvPr id="406" name="Google Shape;406;p45"/>
          <p:cNvSpPr/>
          <p:nvPr/>
        </p:nvSpPr>
        <p:spPr>
          <a:xfrm>
            <a:off x="6002976" y="3953485"/>
            <a:ext cx="173150" cy="173150"/>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F8D3E"/>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100"/>
              <a:buFont typeface="Calibri"/>
              <a:buNone/>
            </a:pPr>
            <a:r>
              <a:t/>
            </a:r>
            <a:endParaRPr b="0" i="0" sz="1100" u="none" cap="none" strike="noStrike">
              <a:solidFill>
                <a:schemeClr val="dk1"/>
              </a:solidFill>
              <a:latin typeface="Arial"/>
              <a:ea typeface="Arial"/>
              <a:cs typeface="Arial"/>
              <a:sym typeface="Arial"/>
            </a:endParaRPr>
          </a:p>
        </p:txBody>
      </p:sp>
      <p:sp>
        <p:nvSpPr>
          <p:cNvPr id="407" name="Google Shape;407;p45"/>
          <p:cNvSpPr/>
          <p:nvPr/>
        </p:nvSpPr>
        <p:spPr>
          <a:xfrm>
            <a:off x="8491543" y="3562725"/>
            <a:ext cx="3163502" cy="64633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For the first time, every headstone at Arlington National Cemetery received a wreath. </a:t>
            </a:r>
            <a:endParaRPr b="0" i="0" sz="1800" u="none" cap="none" strike="noStrike">
              <a:solidFill>
                <a:schemeClr val="dk1"/>
              </a:solidFill>
              <a:latin typeface="Calibri"/>
              <a:ea typeface="Calibri"/>
              <a:cs typeface="Calibri"/>
              <a:sym typeface="Calibri"/>
            </a:endParaRPr>
          </a:p>
        </p:txBody>
      </p:sp>
      <p:sp>
        <p:nvSpPr>
          <p:cNvPr id="408" name="Google Shape;408;p45"/>
          <p:cNvSpPr/>
          <p:nvPr/>
        </p:nvSpPr>
        <p:spPr>
          <a:xfrm>
            <a:off x="4016050" y="3239911"/>
            <a:ext cx="986933" cy="562321"/>
          </a:xfrm>
          <a:prstGeom prst="rect">
            <a:avLst/>
          </a:prstGeom>
          <a:solidFill>
            <a:srgbClr val="D2232A"/>
          </a:solidFill>
          <a:ln cap="flat" cmpd="sng" w="139700">
            <a:solidFill>
              <a:srgbClr val="D2232A"/>
            </a:solidFill>
            <a:prstDash val="solid"/>
            <a:miter lim="400000"/>
            <a:headEnd len="sm" w="sm" type="none"/>
            <a:tailEnd len="sm" w="sm" type="none"/>
          </a:ln>
          <a:effectLst>
            <a:outerShdw blurRad="190500" rotWithShape="0" dir="5400000" dist="25400">
              <a:srgbClr val="000000"/>
            </a:outerShdw>
          </a:effectLst>
        </p:spPr>
        <p:txBody>
          <a:bodyPr anchorCtr="0" anchor="ctr" bIns="0" lIns="0" spcFirstLastPara="1" rIns="0" wrap="square" tIns="0">
            <a:noAutofit/>
          </a:bodyPr>
          <a:lstStyle/>
          <a:p>
            <a:pPr indent="0" lvl="0" marL="0" marR="0" rtl="0" algn="ctr">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2012</a:t>
            </a:r>
            <a:endParaRPr b="0" i="0" sz="2000" u="none" cap="none" strike="noStrike">
              <a:solidFill>
                <a:schemeClr val="lt1"/>
              </a:solidFill>
              <a:latin typeface="Arial"/>
              <a:ea typeface="Arial"/>
              <a:cs typeface="Arial"/>
              <a:sym typeface="Arial"/>
            </a:endParaRPr>
          </a:p>
        </p:txBody>
      </p:sp>
      <p:sp>
        <p:nvSpPr>
          <p:cNvPr id="409" name="Google Shape;409;p45"/>
          <p:cNvSpPr/>
          <p:nvPr/>
        </p:nvSpPr>
        <p:spPr>
          <a:xfrm>
            <a:off x="7223236" y="3755294"/>
            <a:ext cx="986933" cy="562321"/>
          </a:xfrm>
          <a:prstGeom prst="rect">
            <a:avLst/>
          </a:prstGeom>
          <a:solidFill>
            <a:srgbClr val="3F8D3E"/>
          </a:solidFill>
          <a:ln cap="flat" cmpd="sng" w="139700">
            <a:solidFill>
              <a:srgbClr val="3F8D3E"/>
            </a:solidFill>
            <a:prstDash val="solid"/>
            <a:miter lim="400000"/>
            <a:headEnd len="sm" w="sm" type="none"/>
            <a:tailEnd len="sm" w="sm" type="none"/>
          </a:ln>
          <a:effectLst>
            <a:outerShdw blurRad="190500" rotWithShape="0" dir="5400000" dist="25400">
              <a:srgbClr val="000000"/>
            </a:outerShdw>
          </a:effectLst>
        </p:spPr>
        <p:txBody>
          <a:bodyPr anchorCtr="0" anchor="ctr" bIns="0" lIns="0" spcFirstLastPara="1" rIns="0" wrap="square" tIns="0">
            <a:noAutofit/>
          </a:bodyPr>
          <a:lstStyle/>
          <a:p>
            <a:pPr indent="0" lvl="0" marL="0" marR="0" rtl="0" algn="ctr">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2014</a:t>
            </a:r>
            <a:endParaRPr b="0" i="0" sz="2000" u="none" cap="none" strike="noStrike">
              <a:solidFill>
                <a:schemeClr val="lt1"/>
              </a:solidFill>
              <a:latin typeface="Arial"/>
              <a:ea typeface="Arial"/>
              <a:cs typeface="Arial"/>
              <a:sym typeface="Arial"/>
            </a:endParaRPr>
          </a:p>
        </p:txBody>
      </p:sp>
      <p:cxnSp>
        <p:nvCxnSpPr>
          <p:cNvPr id="410" name="Google Shape;410;p45"/>
          <p:cNvCxnSpPr/>
          <p:nvPr/>
        </p:nvCxnSpPr>
        <p:spPr>
          <a:xfrm rot="10800000">
            <a:off x="4319422" y="4940239"/>
            <a:ext cx="1770129" cy="1"/>
          </a:xfrm>
          <a:prstGeom prst="straightConnector1">
            <a:avLst/>
          </a:prstGeom>
          <a:noFill/>
          <a:ln cap="flat" cmpd="sng" w="38100">
            <a:solidFill>
              <a:srgbClr val="757070"/>
            </a:solidFill>
            <a:prstDash val="solid"/>
            <a:miter lim="400000"/>
            <a:headEnd len="sm" w="sm" type="none"/>
            <a:tailEnd len="sm" w="sm" type="none"/>
          </a:ln>
        </p:spPr>
      </p:cxnSp>
      <p:sp>
        <p:nvSpPr>
          <p:cNvPr id="411" name="Google Shape;411;p45"/>
          <p:cNvSpPr/>
          <p:nvPr/>
        </p:nvSpPr>
        <p:spPr>
          <a:xfrm>
            <a:off x="6002976" y="4835945"/>
            <a:ext cx="173150" cy="173150"/>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57070"/>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100"/>
              <a:buFont typeface="Calibri"/>
              <a:buNone/>
            </a:pPr>
            <a:r>
              <a:t/>
            </a:r>
            <a:endParaRPr b="0" i="0" sz="1100" u="none" cap="none" strike="noStrike">
              <a:solidFill>
                <a:schemeClr val="dk1"/>
              </a:solidFill>
              <a:latin typeface="Arial"/>
              <a:ea typeface="Arial"/>
              <a:cs typeface="Arial"/>
              <a:sym typeface="Arial"/>
            </a:endParaRPr>
          </a:p>
        </p:txBody>
      </p:sp>
      <p:sp>
        <p:nvSpPr>
          <p:cNvPr id="412" name="Google Shape;412;p45"/>
          <p:cNvSpPr/>
          <p:nvPr/>
        </p:nvSpPr>
        <p:spPr>
          <a:xfrm>
            <a:off x="612476" y="4445185"/>
            <a:ext cx="3200187" cy="43088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25th year that veterans’ wreaths were placed at Arlington National Cemetery.</a:t>
            </a:r>
            <a:endParaRPr b="0" i="0" sz="1800" u="none" cap="none" strike="noStrike">
              <a:solidFill>
                <a:schemeClr val="dk1"/>
              </a:solidFill>
              <a:latin typeface="Calibri"/>
              <a:ea typeface="Calibri"/>
              <a:cs typeface="Calibri"/>
              <a:sym typeface="Calibri"/>
            </a:endParaRPr>
          </a:p>
        </p:txBody>
      </p:sp>
      <p:cxnSp>
        <p:nvCxnSpPr>
          <p:cNvPr id="413" name="Google Shape;413;p45"/>
          <p:cNvCxnSpPr/>
          <p:nvPr/>
        </p:nvCxnSpPr>
        <p:spPr>
          <a:xfrm flipH="1">
            <a:off x="6136493" y="5455621"/>
            <a:ext cx="1770130" cy="1"/>
          </a:xfrm>
          <a:prstGeom prst="straightConnector1">
            <a:avLst/>
          </a:prstGeom>
          <a:noFill/>
          <a:ln cap="flat" cmpd="sng" w="38100">
            <a:solidFill>
              <a:srgbClr val="1E4273"/>
            </a:solidFill>
            <a:prstDash val="solid"/>
            <a:miter lim="400000"/>
            <a:headEnd len="sm" w="sm" type="none"/>
            <a:tailEnd len="sm" w="sm" type="none"/>
          </a:ln>
        </p:spPr>
      </p:cxnSp>
      <p:sp>
        <p:nvSpPr>
          <p:cNvPr id="414" name="Google Shape;414;p45"/>
          <p:cNvSpPr/>
          <p:nvPr/>
        </p:nvSpPr>
        <p:spPr>
          <a:xfrm>
            <a:off x="6002976" y="5351327"/>
            <a:ext cx="173150" cy="173150"/>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E4273"/>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100"/>
              <a:buFont typeface="Calibri"/>
              <a:buNone/>
            </a:pPr>
            <a:r>
              <a:t/>
            </a:r>
            <a:endParaRPr b="0" i="0" sz="1100" u="none" cap="none" strike="noStrike">
              <a:solidFill>
                <a:schemeClr val="dk1"/>
              </a:solidFill>
              <a:latin typeface="Arial"/>
              <a:ea typeface="Arial"/>
              <a:cs typeface="Arial"/>
              <a:sym typeface="Arial"/>
            </a:endParaRPr>
          </a:p>
        </p:txBody>
      </p:sp>
      <p:sp>
        <p:nvSpPr>
          <p:cNvPr id="415" name="Google Shape;415;p45"/>
          <p:cNvSpPr/>
          <p:nvPr/>
        </p:nvSpPr>
        <p:spPr>
          <a:xfrm>
            <a:off x="8491543" y="4960567"/>
            <a:ext cx="3163502" cy="64633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Mission advances overseas with the first placement of 9,387 veterans’ wreaths at Normandy-American Cemetery in France. </a:t>
            </a:r>
            <a:endParaRPr b="0" i="0" sz="1800" u="none" cap="none" strike="noStrike">
              <a:solidFill>
                <a:schemeClr val="dk1"/>
              </a:solidFill>
              <a:latin typeface="Calibri"/>
              <a:ea typeface="Calibri"/>
              <a:cs typeface="Calibri"/>
              <a:sym typeface="Calibri"/>
            </a:endParaRPr>
          </a:p>
        </p:txBody>
      </p:sp>
      <p:sp>
        <p:nvSpPr>
          <p:cNvPr id="416" name="Google Shape;416;p45"/>
          <p:cNvSpPr/>
          <p:nvPr/>
        </p:nvSpPr>
        <p:spPr>
          <a:xfrm>
            <a:off x="4016050" y="4637753"/>
            <a:ext cx="986933" cy="562321"/>
          </a:xfrm>
          <a:prstGeom prst="rect">
            <a:avLst/>
          </a:prstGeom>
          <a:solidFill>
            <a:srgbClr val="757070"/>
          </a:solidFill>
          <a:ln cap="flat" cmpd="sng" w="139700">
            <a:solidFill>
              <a:srgbClr val="757070"/>
            </a:solidFill>
            <a:prstDash val="solid"/>
            <a:miter lim="400000"/>
            <a:headEnd len="sm" w="sm" type="none"/>
            <a:tailEnd len="sm" w="sm" type="none"/>
          </a:ln>
          <a:effectLst>
            <a:outerShdw blurRad="190500" rotWithShape="0" dir="5400000" dist="25400">
              <a:srgbClr val="000000"/>
            </a:outerShdw>
          </a:effectLst>
        </p:spPr>
        <p:txBody>
          <a:bodyPr anchorCtr="0" anchor="ctr" bIns="0" lIns="0" spcFirstLastPara="1" rIns="0" wrap="square" tIns="0">
            <a:noAutofit/>
          </a:bodyPr>
          <a:lstStyle/>
          <a:p>
            <a:pPr indent="0" lvl="0" marL="0" marR="0" rtl="0" algn="ctr">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2016</a:t>
            </a:r>
            <a:endParaRPr b="0" i="0" sz="2000" u="none" cap="none" strike="noStrike">
              <a:solidFill>
                <a:schemeClr val="lt1"/>
              </a:solidFill>
              <a:latin typeface="Arial"/>
              <a:ea typeface="Arial"/>
              <a:cs typeface="Arial"/>
              <a:sym typeface="Arial"/>
            </a:endParaRPr>
          </a:p>
        </p:txBody>
      </p:sp>
      <p:sp>
        <p:nvSpPr>
          <p:cNvPr id="417" name="Google Shape;417;p45"/>
          <p:cNvSpPr/>
          <p:nvPr/>
        </p:nvSpPr>
        <p:spPr>
          <a:xfrm>
            <a:off x="7223236" y="5153136"/>
            <a:ext cx="986933" cy="562321"/>
          </a:xfrm>
          <a:prstGeom prst="rect">
            <a:avLst/>
          </a:prstGeom>
          <a:solidFill>
            <a:srgbClr val="1E4273"/>
          </a:solidFill>
          <a:ln cap="flat" cmpd="sng" w="139700">
            <a:solidFill>
              <a:srgbClr val="1E4273"/>
            </a:solidFill>
            <a:prstDash val="solid"/>
            <a:miter lim="400000"/>
            <a:headEnd len="sm" w="sm" type="none"/>
            <a:tailEnd len="sm" w="sm" type="none"/>
          </a:ln>
          <a:effectLst>
            <a:outerShdw blurRad="190500" rotWithShape="0" dir="5400000" dist="25400">
              <a:srgbClr val="000000"/>
            </a:outerShdw>
          </a:effectLst>
        </p:spPr>
        <p:txBody>
          <a:bodyPr anchorCtr="0" anchor="ctr" bIns="0" lIns="0" spcFirstLastPara="1" rIns="0" wrap="square" tIns="0">
            <a:noAutofit/>
          </a:bodyPr>
          <a:lstStyle/>
          <a:p>
            <a:pPr indent="0" lvl="0" marL="0" marR="0" rtl="0" algn="ctr">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2018</a:t>
            </a:r>
            <a:endParaRPr b="0" i="0" sz="2000" u="none" cap="none" strike="noStrike">
              <a:solidFill>
                <a:schemeClr val="lt1"/>
              </a:solidFill>
              <a:latin typeface="Arial"/>
              <a:ea typeface="Arial"/>
              <a:cs typeface="Arial"/>
              <a:sym typeface="Arial"/>
            </a:endParaRPr>
          </a:p>
        </p:txBody>
      </p:sp>
      <p:cxnSp>
        <p:nvCxnSpPr>
          <p:cNvPr id="418" name="Google Shape;418;p45"/>
          <p:cNvCxnSpPr/>
          <p:nvPr/>
        </p:nvCxnSpPr>
        <p:spPr>
          <a:xfrm rot="10800000">
            <a:off x="4312973" y="6097610"/>
            <a:ext cx="1770129" cy="1"/>
          </a:xfrm>
          <a:prstGeom prst="straightConnector1">
            <a:avLst/>
          </a:prstGeom>
          <a:noFill/>
          <a:ln cap="flat" cmpd="sng" w="38100">
            <a:solidFill>
              <a:srgbClr val="3F8D3E"/>
            </a:solidFill>
            <a:prstDash val="solid"/>
            <a:miter lim="400000"/>
            <a:headEnd len="sm" w="sm" type="none"/>
            <a:tailEnd len="sm" w="sm" type="none"/>
          </a:ln>
        </p:spPr>
      </p:cxnSp>
      <p:sp>
        <p:nvSpPr>
          <p:cNvPr id="419" name="Google Shape;419;p45"/>
          <p:cNvSpPr/>
          <p:nvPr/>
        </p:nvSpPr>
        <p:spPr>
          <a:xfrm>
            <a:off x="5996527" y="5993316"/>
            <a:ext cx="173150" cy="173150"/>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F8D3E"/>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100"/>
              <a:buFont typeface="Calibri"/>
              <a:buNone/>
            </a:pPr>
            <a:r>
              <a:t/>
            </a:r>
            <a:endParaRPr b="0" i="0" sz="1100" u="none" cap="none" strike="noStrike">
              <a:solidFill>
                <a:schemeClr val="dk1"/>
              </a:solidFill>
              <a:latin typeface="Arial"/>
              <a:ea typeface="Arial"/>
              <a:cs typeface="Arial"/>
              <a:sym typeface="Arial"/>
            </a:endParaRPr>
          </a:p>
        </p:txBody>
      </p:sp>
      <p:sp>
        <p:nvSpPr>
          <p:cNvPr id="420" name="Google Shape;420;p45"/>
          <p:cNvSpPr/>
          <p:nvPr/>
        </p:nvSpPr>
        <p:spPr>
          <a:xfrm>
            <a:off x="457201" y="5787747"/>
            <a:ext cx="3349014" cy="646331"/>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chemeClr val="dk1"/>
              </a:buClr>
              <a:buSzPts val="1400"/>
              <a:buFont typeface="Arial"/>
              <a:buNone/>
            </a:pPr>
            <a:r>
              <a:rPr b="1" lang="en-US">
                <a:solidFill>
                  <a:schemeClr val="dk1"/>
                </a:solidFill>
              </a:rPr>
              <a:t>3</a:t>
            </a:r>
            <a:r>
              <a:rPr b="1" i="0" lang="en-US" sz="1400" u="none" cap="none" strike="noStrike">
                <a:solidFill>
                  <a:schemeClr val="dk1"/>
                </a:solidFill>
                <a:latin typeface="Arial"/>
                <a:ea typeface="Arial"/>
                <a:cs typeface="Arial"/>
                <a:sym typeface="Arial"/>
              </a:rPr>
              <a:t> million veterans’ wreaths placed at more than </a:t>
            </a:r>
            <a:r>
              <a:rPr b="1" lang="en-US">
                <a:solidFill>
                  <a:schemeClr val="dk1"/>
                </a:solidFill>
              </a:rPr>
              <a:t>4,224</a:t>
            </a:r>
            <a:r>
              <a:rPr b="1" i="0" lang="en-US" sz="1400" u="none" cap="none" strike="noStrike">
                <a:solidFill>
                  <a:schemeClr val="dk1"/>
                </a:solidFill>
                <a:latin typeface="Arial"/>
                <a:ea typeface="Arial"/>
                <a:cs typeface="Arial"/>
                <a:sym typeface="Arial"/>
              </a:rPr>
              <a:t> participating locations across the country!</a:t>
            </a:r>
            <a:endParaRPr b="0" i="0" sz="1800" u="none" cap="none" strike="noStrike">
              <a:solidFill>
                <a:schemeClr val="dk1"/>
              </a:solidFill>
              <a:latin typeface="Calibri"/>
              <a:ea typeface="Calibri"/>
              <a:cs typeface="Calibri"/>
              <a:sym typeface="Calibri"/>
            </a:endParaRPr>
          </a:p>
        </p:txBody>
      </p:sp>
      <p:sp>
        <p:nvSpPr>
          <p:cNvPr id="421" name="Google Shape;421;p45"/>
          <p:cNvSpPr/>
          <p:nvPr/>
        </p:nvSpPr>
        <p:spPr>
          <a:xfrm>
            <a:off x="4009601" y="5795124"/>
            <a:ext cx="986933" cy="562321"/>
          </a:xfrm>
          <a:prstGeom prst="rect">
            <a:avLst/>
          </a:prstGeom>
          <a:solidFill>
            <a:srgbClr val="3F8D3E"/>
          </a:solidFill>
          <a:ln cap="flat" cmpd="sng" w="139700">
            <a:solidFill>
              <a:srgbClr val="3F8D3E"/>
            </a:solidFill>
            <a:prstDash val="solid"/>
            <a:miter lim="400000"/>
            <a:headEnd len="sm" w="sm" type="none"/>
            <a:tailEnd len="sm" w="sm" type="none"/>
          </a:ln>
          <a:effectLst>
            <a:outerShdw blurRad="190500" rotWithShape="0" dir="5400000" dist="25400">
              <a:srgbClr val="000000"/>
            </a:outerShdw>
          </a:effectLst>
        </p:spPr>
        <p:txBody>
          <a:bodyPr anchorCtr="0" anchor="ctr" bIns="0" lIns="0" spcFirstLastPara="1" rIns="0" wrap="square" tIns="0">
            <a:noAutofit/>
          </a:bodyPr>
          <a:lstStyle/>
          <a:p>
            <a:pPr indent="0" lvl="0" marL="0" marR="0" rtl="0" algn="ctr">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202</a:t>
            </a:r>
            <a:r>
              <a:rPr lang="en-US" sz="2000">
                <a:solidFill>
                  <a:schemeClr val="lt1"/>
                </a:solidFill>
              </a:rPr>
              <a:t>3</a:t>
            </a:r>
            <a:endParaRPr b="0" i="0" sz="2000" u="none" cap="none" strike="noStrike">
              <a:solidFill>
                <a:schemeClr val="lt1"/>
              </a:solidFill>
              <a:latin typeface="Arial"/>
              <a:ea typeface="Arial"/>
              <a:cs typeface="Arial"/>
              <a:sym typeface="Arial"/>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46"/>
          <p:cNvSpPr txBox="1"/>
          <p:nvPr>
            <p:ph idx="12" type="sldNum"/>
          </p:nvPr>
        </p:nvSpPr>
        <p:spPr>
          <a:xfrm>
            <a:off x="9334137" y="6547283"/>
            <a:ext cx="2743200" cy="280728"/>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
        <p:nvSpPr>
          <p:cNvPr id="427" name="Google Shape;427;p46"/>
          <p:cNvSpPr txBox="1"/>
          <p:nvPr>
            <p:ph idx="1" type="body"/>
          </p:nvPr>
        </p:nvSpPr>
        <p:spPr>
          <a:xfrm>
            <a:off x="296863" y="234950"/>
            <a:ext cx="11728450" cy="10212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None/>
            </a:pPr>
            <a:r>
              <a:rPr lang="en-US"/>
              <a:t>Sponsorship Groups</a:t>
            </a:r>
            <a:endParaRPr/>
          </a:p>
        </p:txBody>
      </p:sp>
      <p:sp>
        <p:nvSpPr>
          <p:cNvPr id="428" name="Google Shape;428;p46"/>
          <p:cNvSpPr txBox="1"/>
          <p:nvPr>
            <p:ph idx="2" type="body"/>
          </p:nvPr>
        </p:nvSpPr>
        <p:spPr>
          <a:xfrm>
            <a:off x="719138" y="1411288"/>
            <a:ext cx="3833812" cy="480853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b="1" lang="en-US">
                <a:latin typeface="Calibri"/>
                <a:ea typeface="Calibri"/>
                <a:cs typeface="Calibri"/>
                <a:sym typeface="Calibri"/>
              </a:rPr>
              <a:t>Options</a:t>
            </a:r>
            <a:endParaRPr/>
          </a:p>
          <a:p>
            <a:pPr indent="0" lvl="0" marL="0" rtl="0" algn="l">
              <a:lnSpc>
                <a:spcPct val="90000"/>
              </a:lnSpc>
              <a:spcBef>
                <a:spcPts val="1000"/>
              </a:spcBef>
              <a:spcAft>
                <a:spcPts val="0"/>
              </a:spcAft>
              <a:buClr>
                <a:schemeClr val="dk1"/>
              </a:buClr>
              <a:buSzPts val="2800"/>
              <a:buNone/>
            </a:pPr>
            <a:r>
              <a:rPr lang="en-US">
                <a:latin typeface="Calibri"/>
                <a:ea typeface="Calibri"/>
                <a:cs typeface="Calibri"/>
                <a:sym typeface="Calibri"/>
              </a:rPr>
              <a:t>There are THREE types of sponsorship groups that you can sign up for to raise money for a specific cemetery location(s) or to give to WAA to allocate wreaths where most needed. </a:t>
            </a:r>
            <a:endParaRPr/>
          </a:p>
        </p:txBody>
      </p:sp>
      <p:sp>
        <p:nvSpPr>
          <p:cNvPr id="429" name="Google Shape;429;p46"/>
          <p:cNvSpPr/>
          <p:nvPr/>
        </p:nvSpPr>
        <p:spPr>
          <a:xfrm>
            <a:off x="6121199" y="2114796"/>
            <a:ext cx="3628266" cy="36933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2400" u="none" cap="none" strike="noStrike">
                <a:solidFill>
                  <a:srgbClr val="3F8D3E"/>
                </a:solidFill>
                <a:latin typeface="Calibri"/>
                <a:ea typeface="Calibri"/>
                <a:cs typeface="Calibri"/>
                <a:sym typeface="Calibri"/>
              </a:rPr>
              <a:t>$5-Back Group </a:t>
            </a:r>
            <a:endParaRPr/>
          </a:p>
        </p:txBody>
      </p:sp>
      <p:sp>
        <p:nvSpPr>
          <p:cNvPr id="430" name="Google Shape;430;p46"/>
          <p:cNvSpPr/>
          <p:nvPr/>
        </p:nvSpPr>
        <p:spPr>
          <a:xfrm>
            <a:off x="5045800" y="1878576"/>
            <a:ext cx="857212" cy="857212"/>
          </a:xfrm>
          <a:prstGeom prst="roundRect">
            <a:avLst>
              <a:gd fmla="val 5744" name="adj"/>
            </a:avLst>
          </a:prstGeom>
          <a:noFill/>
          <a:ln cap="flat" cmpd="sng" w="63500">
            <a:solidFill>
              <a:srgbClr val="3F8D3E"/>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i="0" lang="en-US" sz="3200" u="none" cap="none" strike="noStrike">
                <a:solidFill>
                  <a:srgbClr val="3F8D3E"/>
                </a:solidFill>
                <a:latin typeface="Calibri"/>
                <a:ea typeface="Calibri"/>
                <a:cs typeface="Calibri"/>
                <a:sym typeface="Calibri"/>
              </a:rPr>
              <a:t>1</a:t>
            </a:r>
            <a:endParaRPr b="1" i="0" sz="3200" u="none" cap="none" strike="noStrike">
              <a:solidFill>
                <a:srgbClr val="3F8D3E"/>
              </a:solidFill>
              <a:latin typeface="Calibri"/>
              <a:ea typeface="Calibri"/>
              <a:cs typeface="Calibri"/>
              <a:sym typeface="Calibri"/>
            </a:endParaRPr>
          </a:p>
        </p:txBody>
      </p:sp>
      <p:sp>
        <p:nvSpPr>
          <p:cNvPr id="431" name="Google Shape;431;p46"/>
          <p:cNvSpPr/>
          <p:nvPr/>
        </p:nvSpPr>
        <p:spPr>
          <a:xfrm>
            <a:off x="6121199" y="3630475"/>
            <a:ext cx="3628266" cy="36933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2400" u="none" cap="none" strike="noStrike">
                <a:solidFill>
                  <a:srgbClr val="D2232A"/>
                </a:solidFill>
                <a:latin typeface="Calibri"/>
                <a:ea typeface="Calibri"/>
                <a:cs typeface="Calibri"/>
                <a:sym typeface="Calibri"/>
              </a:rPr>
              <a:t>3-for-2 Group</a:t>
            </a:r>
            <a:endParaRPr/>
          </a:p>
        </p:txBody>
      </p:sp>
      <p:sp>
        <p:nvSpPr>
          <p:cNvPr id="432" name="Google Shape;432;p46"/>
          <p:cNvSpPr/>
          <p:nvPr/>
        </p:nvSpPr>
        <p:spPr>
          <a:xfrm>
            <a:off x="5045800" y="3394255"/>
            <a:ext cx="857212" cy="857213"/>
          </a:xfrm>
          <a:prstGeom prst="roundRect">
            <a:avLst>
              <a:gd fmla="val 5744" name="adj"/>
            </a:avLst>
          </a:prstGeom>
          <a:noFill/>
          <a:ln cap="flat" cmpd="sng" w="63500">
            <a:solidFill>
              <a:srgbClr val="D2232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i="0" lang="en-US" sz="3200" u="none" cap="none" strike="noStrike">
                <a:solidFill>
                  <a:srgbClr val="D2232A"/>
                </a:solidFill>
                <a:latin typeface="Calibri"/>
                <a:ea typeface="Calibri"/>
                <a:cs typeface="Calibri"/>
                <a:sym typeface="Calibri"/>
              </a:rPr>
              <a:t>2</a:t>
            </a:r>
            <a:endParaRPr b="1" i="0" sz="3200" u="none" cap="none" strike="noStrike">
              <a:solidFill>
                <a:srgbClr val="D2232A"/>
              </a:solidFill>
              <a:latin typeface="Calibri"/>
              <a:ea typeface="Calibri"/>
              <a:cs typeface="Calibri"/>
              <a:sym typeface="Calibri"/>
            </a:endParaRPr>
          </a:p>
        </p:txBody>
      </p:sp>
      <p:sp>
        <p:nvSpPr>
          <p:cNvPr id="433" name="Google Shape;433;p46"/>
          <p:cNvSpPr/>
          <p:nvPr/>
        </p:nvSpPr>
        <p:spPr>
          <a:xfrm>
            <a:off x="6121199" y="5146153"/>
            <a:ext cx="3628266" cy="36933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2400" u="none" cap="none" strike="noStrike">
                <a:solidFill>
                  <a:srgbClr val="1E4273"/>
                </a:solidFill>
                <a:latin typeface="Calibri"/>
                <a:ea typeface="Calibri"/>
                <a:cs typeface="Calibri"/>
                <a:sym typeface="Calibri"/>
              </a:rPr>
              <a:t>No Plan Group</a:t>
            </a:r>
            <a:endParaRPr/>
          </a:p>
        </p:txBody>
      </p:sp>
      <p:sp>
        <p:nvSpPr>
          <p:cNvPr id="434" name="Google Shape;434;p46"/>
          <p:cNvSpPr/>
          <p:nvPr/>
        </p:nvSpPr>
        <p:spPr>
          <a:xfrm>
            <a:off x="5045800" y="4909934"/>
            <a:ext cx="857212" cy="857213"/>
          </a:xfrm>
          <a:prstGeom prst="roundRect">
            <a:avLst>
              <a:gd fmla="val 5744" name="adj"/>
            </a:avLst>
          </a:prstGeom>
          <a:noFill/>
          <a:ln cap="flat" cmpd="sng" w="63500">
            <a:solidFill>
              <a:srgbClr val="1E4273"/>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i="0" lang="en-US" sz="3200" u="none" cap="none" strike="noStrike">
                <a:solidFill>
                  <a:srgbClr val="1E4273"/>
                </a:solidFill>
                <a:latin typeface="Calibri"/>
                <a:ea typeface="Calibri"/>
                <a:cs typeface="Calibri"/>
                <a:sym typeface="Calibri"/>
              </a:rPr>
              <a:t>3</a:t>
            </a:r>
            <a:endParaRPr b="1" i="0" sz="3200" u="none" cap="none" strike="noStrike">
              <a:solidFill>
                <a:srgbClr val="1E4273"/>
              </a:solidFill>
              <a:latin typeface="Calibri"/>
              <a:ea typeface="Calibri"/>
              <a:cs typeface="Calibri"/>
              <a:sym typeface="Calibri"/>
            </a:endParaRPr>
          </a:p>
        </p:txBody>
      </p:sp>
      <p:sp>
        <p:nvSpPr>
          <p:cNvPr id="435" name="Google Shape;435;p46"/>
          <p:cNvSpPr/>
          <p:nvPr/>
        </p:nvSpPr>
        <p:spPr>
          <a:xfrm>
            <a:off x="9696509" y="1710772"/>
            <a:ext cx="2018455" cy="2308324"/>
          </a:xfrm>
          <a:prstGeom prst="rect">
            <a:avLst/>
          </a:prstGeom>
          <a:solidFill>
            <a:srgbClr val="3F8D3E"/>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0" i="0" sz="2000" u="none" cap="none" strike="noStrike">
              <a:solidFill>
                <a:schemeClr val="lt1"/>
              </a:solidFill>
              <a:latin typeface="Calibri"/>
              <a:ea typeface="Calibri"/>
              <a:cs typeface="Calibri"/>
              <a:sym typeface="Calibri"/>
            </a:endParaRPr>
          </a:p>
          <a:p>
            <a:pPr indent="0" lvl="0" marL="0" marR="0" rtl="0" algn="ctr">
              <a:spcBef>
                <a:spcPts val="0"/>
              </a:spcBef>
              <a:spcAft>
                <a:spcPts val="0"/>
              </a:spcAft>
              <a:buNone/>
            </a:pPr>
            <a:r>
              <a:rPr b="0" i="0" lang="en-US" sz="2000" u="none" cap="none" strike="noStrike">
                <a:solidFill>
                  <a:schemeClr val="lt1"/>
                </a:solidFill>
                <a:latin typeface="Calibri"/>
                <a:ea typeface="Calibri"/>
                <a:cs typeface="Calibri"/>
                <a:sym typeface="Calibri"/>
              </a:rPr>
              <a:t>The sponsorship group will benefit directly from being a $5-Back Group</a:t>
            </a:r>
            <a:endParaRPr/>
          </a:p>
          <a:p>
            <a:pPr indent="0" lvl="0" marL="0" marR="0" rtl="0" algn="ctr">
              <a:spcBef>
                <a:spcPts val="0"/>
              </a:spcBef>
              <a:spcAft>
                <a:spcPts val="0"/>
              </a:spcAft>
              <a:buNone/>
            </a:pPr>
            <a:r>
              <a:t/>
            </a:r>
            <a:endParaRPr b="0" i="0" sz="2400" u="none" cap="none" strike="noStrike">
              <a:solidFill>
                <a:schemeClr val="lt1"/>
              </a:solidFill>
              <a:latin typeface="Calibri"/>
              <a:ea typeface="Calibri"/>
              <a:cs typeface="Calibri"/>
              <a:sym typeface="Calibri"/>
            </a:endParaRPr>
          </a:p>
        </p:txBody>
      </p:sp>
      <p:cxnSp>
        <p:nvCxnSpPr>
          <p:cNvPr id="436" name="Google Shape;436;p46"/>
          <p:cNvCxnSpPr>
            <a:stCxn id="435" idx="0"/>
            <a:endCxn id="430" idx="0"/>
          </p:cNvCxnSpPr>
          <p:nvPr/>
        </p:nvCxnSpPr>
        <p:spPr>
          <a:xfrm rot="5400000">
            <a:off x="8006187" y="-821078"/>
            <a:ext cx="167700" cy="5231400"/>
          </a:xfrm>
          <a:prstGeom prst="bentConnector3">
            <a:avLst>
              <a:gd fmla="val -136315" name="adj1"/>
            </a:avLst>
          </a:prstGeom>
          <a:noFill/>
          <a:ln cap="flat" cmpd="sng" w="12700">
            <a:solidFill>
              <a:schemeClr val="accent6"/>
            </a:solidFill>
            <a:prstDash val="solid"/>
            <a:miter lim="800000"/>
            <a:headEnd len="sm" w="sm" type="none"/>
            <a:tailEnd len="med" w="med" type="triangle"/>
          </a:ln>
        </p:spPr>
      </p:cxn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47"/>
          <p:cNvSpPr txBox="1"/>
          <p:nvPr>
            <p:ph idx="12" type="sldNum"/>
          </p:nvPr>
        </p:nvSpPr>
        <p:spPr>
          <a:xfrm>
            <a:off x="9334137" y="6547283"/>
            <a:ext cx="2743200" cy="280728"/>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
        <p:nvSpPr>
          <p:cNvPr id="442" name="Google Shape;442;p47"/>
          <p:cNvSpPr txBox="1"/>
          <p:nvPr>
            <p:ph idx="1" type="body"/>
          </p:nvPr>
        </p:nvSpPr>
        <p:spPr>
          <a:xfrm>
            <a:off x="296863" y="234950"/>
            <a:ext cx="11728450" cy="10212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None/>
            </a:pPr>
            <a:r>
              <a:rPr lang="en-US"/>
              <a:t>$5-Back Group </a:t>
            </a:r>
            <a:endParaRPr/>
          </a:p>
        </p:txBody>
      </p:sp>
      <p:sp>
        <p:nvSpPr>
          <p:cNvPr id="443" name="Google Shape;443;p47"/>
          <p:cNvSpPr txBox="1"/>
          <p:nvPr>
            <p:ph idx="2" type="body"/>
          </p:nvPr>
        </p:nvSpPr>
        <p:spPr>
          <a:xfrm>
            <a:off x="719137" y="1411288"/>
            <a:ext cx="6781258" cy="4983725"/>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dk1"/>
              </a:buClr>
              <a:buSzPts val="2800"/>
              <a:buChar char="•"/>
            </a:pPr>
            <a:r>
              <a:rPr lang="en-US">
                <a:latin typeface="Calibri"/>
                <a:ea typeface="Calibri"/>
                <a:cs typeface="Calibri"/>
                <a:sym typeface="Calibri"/>
              </a:rPr>
              <a:t>Designed for other nonprofits and civic groups to benefit from. </a:t>
            </a:r>
            <a:endParaRPr/>
          </a:p>
          <a:p>
            <a:pPr indent="-228600" lvl="0" marL="228600" rtl="0" algn="l">
              <a:lnSpc>
                <a:spcPct val="100000"/>
              </a:lnSpc>
              <a:spcBef>
                <a:spcPts val="1600"/>
              </a:spcBef>
              <a:spcAft>
                <a:spcPts val="0"/>
              </a:spcAft>
              <a:buClr>
                <a:schemeClr val="dk1"/>
              </a:buClr>
              <a:buSzPts val="2800"/>
              <a:buChar char="•"/>
            </a:pPr>
            <a:r>
              <a:rPr lang="en-US">
                <a:latin typeface="Calibri"/>
                <a:ea typeface="Calibri"/>
                <a:cs typeface="Calibri"/>
                <a:sym typeface="Calibri"/>
              </a:rPr>
              <a:t>For every $1</a:t>
            </a:r>
            <a:r>
              <a:rPr lang="en-US"/>
              <a:t>7</a:t>
            </a:r>
            <a:r>
              <a:rPr lang="en-US">
                <a:latin typeface="Calibri"/>
                <a:ea typeface="Calibri"/>
                <a:cs typeface="Calibri"/>
                <a:sym typeface="Calibri"/>
              </a:rPr>
              <a:t> wreath sponsorship sold, your registered group will receive $5 back for your own program. </a:t>
            </a:r>
            <a:endParaRPr/>
          </a:p>
          <a:p>
            <a:pPr indent="-228600" lvl="0" marL="228600" rtl="0" algn="l">
              <a:lnSpc>
                <a:spcPct val="100000"/>
              </a:lnSpc>
              <a:spcBef>
                <a:spcPts val="1600"/>
              </a:spcBef>
              <a:spcAft>
                <a:spcPts val="0"/>
              </a:spcAft>
              <a:buClr>
                <a:schemeClr val="dk1"/>
              </a:buClr>
              <a:buSzPts val="2800"/>
              <a:buChar char="•"/>
            </a:pPr>
            <a:r>
              <a:rPr lang="en-US">
                <a:latin typeface="Calibri"/>
                <a:ea typeface="Calibri"/>
                <a:cs typeface="Calibri"/>
                <a:sym typeface="Calibri"/>
              </a:rPr>
              <a:t>All sponsorships are sent to WAA HQ in Maine for processing</a:t>
            </a:r>
            <a:endParaRPr/>
          </a:p>
          <a:p>
            <a:pPr indent="-228600" lvl="0" marL="228600" rtl="0" algn="l">
              <a:lnSpc>
                <a:spcPct val="100000"/>
              </a:lnSpc>
              <a:spcBef>
                <a:spcPts val="1600"/>
              </a:spcBef>
              <a:spcAft>
                <a:spcPts val="0"/>
              </a:spcAft>
              <a:buClr>
                <a:schemeClr val="dk1"/>
              </a:buClr>
              <a:buSzPts val="2800"/>
              <a:buChar char="•"/>
            </a:pPr>
            <a:r>
              <a:rPr lang="en-US">
                <a:latin typeface="Calibri"/>
                <a:ea typeface="Calibri"/>
                <a:cs typeface="Calibri"/>
                <a:sym typeface="Calibri"/>
              </a:rPr>
              <a:t>At the end of each month WAA sends a pay back check</a:t>
            </a:r>
            <a:endParaRPr/>
          </a:p>
        </p:txBody>
      </p:sp>
      <p:grpSp>
        <p:nvGrpSpPr>
          <p:cNvPr id="444" name="Google Shape;444;p47"/>
          <p:cNvGrpSpPr/>
          <p:nvPr/>
        </p:nvGrpSpPr>
        <p:grpSpPr>
          <a:xfrm>
            <a:off x="7552765" y="1846730"/>
            <a:ext cx="4043082" cy="3939988"/>
            <a:chOff x="7850245" y="705320"/>
            <a:chExt cx="2495547" cy="2495542"/>
          </a:xfrm>
        </p:grpSpPr>
        <p:sp>
          <p:nvSpPr>
            <p:cNvPr id="445" name="Google Shape;445;p47"/>
            <p:cNvSpPr/>
            <p:nvPr/>
          </p:nvSpPr>
          <p:spPr>
            <a:xfrm>
              <a:off x="7850245" y="705320"/>
              <a:ext cx="2495547" cy="2495542"/>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F8D3E"/>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b="1" i="0" sz="1800" u="none" cap="none" strike="noStrike">
                <a:solidFill>
                  <a:schemeClr val="dk1"/>
                </a:solidFill>
                <a:latin typeface="Calibri"/>
                <a:ea typeface="Calibri"/>
                <a:cs typeface="Calibri"/>
                <a:sym typeface="Calibri"/>
              </a:endParaRPr>
            </a:p>
          </p:txBody>
        </p:sp>
        <p:sp>
          <p:nvSpPr>
            <p:cNvPr id="446" name="Google Shape;446;p47"/>
            <p:cNvSpPr/>
            <p:nvPr/>
          </p:nvSpPr>
          <p:spPr>
            <a:xfrm>
              <a:off x="8044497" y="886295"/>
              <a:ext cx="2133597" cy="2133593"/>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cap="rnd" cmpd="sng" w="22225">
              <a:solidFill>
                <a:srgbClr val="FFFFFF"/>
              </a:solidFill>
              <a:prstDash val="dashDot"/>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i="0" sz="1800" u="none" cap="none" strike="noStrike">
                <a:solidFill>
                  <a:schemeClr val="dk1"/>
                </a:solidFill>
                <a:latin typeface="Calibri"/>
                <a:ea typeface="Calibri"/>
                <a:cs typeface="Calibri"/>
                <a:sym typeface="Calibri"/>
              </a:endParaRPr>
            </a:p>
          </p:txBody>
        </p:sp>
        <p:sp>
          <p:nvSpPr>
            <p:cNvPr id="447" name="Google Shape;447;p47"/>
            <p:cNvSpPr/>
            <p:nvPr/>
          </p:nvSpPr>
          <p:spPr>
            <a:xfrm>
              <a:off x="8275557" y="1840150"/>
              <a:ext cx="1753905" cy="766949"/>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None/>
              </a:pPr>
              <a:r>
                <a:rPr b="1" i="0" lang="en-US" sz="2400" u="none" cap="none" strike="noStrike">
                  <a:solidFill>
                    <a:schemeClr val="lt1"/>
                  </a:solidFill>
                  <a:latin typeface="Calibri"/>
                  <a:ea typeface="Calibri"/>
                  <a:cs typeface="Calibri"/>
                  <a:sym typeface="Calibri"/>
                </a:rPr>
                <a:t>Over the years, </a:t>
              </a:r>
              <a:r>
                <a:rPr b="1" i="0" lang="en-US" sz="2400" u="none" cap="none" strike="noStrike">
                  <a:solidFill>
                    <a:srgbClr val="FFFFFF"/>
                  </a:solidFill>
                  <a:latin typeface="Calibri"/>
                  <a:ea typeface="Calibri"/>
                  <a:cs typeface="Calibri"/>
                  <a:sym typeface="Calibri"/>
                </a:rPr>
                <a:t>WAA has given back to these groups</a:t>
              </a:r>
              <a:endParaRPr b="1" i="0" sz="2400" u="none" cap="none" strike="noStrike">
                <a:solidFill>
                  <a:srgbClr val="FFFFFF"/>
                </a:solidFill>
                <a:latin typeface="Calibri"/>
                <a:ea typeface="Calibri"/>
                <a:cs typeface="Calibri"/>
                <a:sym typeface="Calibri"/>
              </a:endParaRPr>
            </a:p>
          </p:txBody>
        </p:sp>
        <p:sp>
          <p:nvSpPr>
            <p:cNvPr id="448" name="Google Shape;448;p47"/>
            <p:cNvSpPr/>
            <p:nvPr/>
          </p:nvSpPr>
          <p:spPr>
            <a:xfrm>
              <a:off x="8246181" y="1169499"/>
              <a:ext cx="1730227" cy="623669"/>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None/>
              </a:pPr>
              <a:r>
                <a:rPr b="1" i="0" lang="en-US" sz="6000" u="none" cap="none" strike="noStrike">
                  <a:solidFill>
                    <a:srgbClr val="FFFFFF"/>
                  </a:solidFill>
                  <a:latin typeface="Calibri"/>
                  <a:ea typeface="Calibri"/>
                  <a:cs typeface="Calibri"/>
                  <a:sym typeface="Calibri"/>
                </a:rPr>
                <a:t>$</a:t>
              </a:r>
              <a:r>
                <a:rPr b="1" lang="en-US" sz="6000">
                  <a:solidFill>
                    <a:srgbClr val="FFFFFF"/>
                  </a:solidFill>
                  <a:latin typeface="Calibri"/>
                  <a:ea typeface="Calibri"/>
                  <a:cs typeface="Calibri"/>
                  <a:sym typeface="Calibri"/>
                </a:rPr>
                <a:t>23</a:t>
              </a:r>
              <a:r>
                <a:rPr b="1" i="0" lang="en-US" sz="6000" u="none" cap="none" strike="noStrike">
                  <a:solidFill>
                    <a:srgbClr val="FFFFFF"/>
                  </a:solidFill>
                  <a:latin typeface="Calibri"/>
                  <a:ea typeface="Calibri"/>
                  <a:cs typeface="Calibri"/>
                  <a:sym typeface="Calibri"/>
                </a:rPr>
                <a:t>M</a:t>
              </a:r>
              <a:endParaRPr b="1" i="0" sz="6000" u="none" cap="none" strike="noStrike">
                <a:solidFill>
                  <a:srgbClr val="FFFFFF"/>
                </a:solidFill>
                <a:latin typeface="Calibri"/>
                <a:ea typeface="Calibri"/>
                <a:cs typeface="Calibri"/>
                <a:sym typeface="Calibri"/>
              </a:endParaRPr>
            </a:p>
          </p:txBody>
        </p:sp>
      </p:gr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