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66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01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7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4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54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0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8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894" r:id="rId6"/>
    <p:sldLayoutId id="2147483890" r:id="rId7"/>
    <p:sldLayoutId id="2147483891" r:id="rId8"/>
    <p:sldLayoutId id="2147483892" r:id="rId9"/>
    <p:sldLayoutId id="2147483893" r:id="rId10"/>
    <p:sldLayoutId id="21474838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clasedelascampanillas.blogspot.com/2012/06/fiesta-del-agua.html" TargetMode="External"/><Relationship Id="rId7" Type="http://schemas.openxmlformats.org/officeDocument/2006/relationships/hyperlink" Target="https://pixabay.com/es/kids-ni%C3%B1os-lindo-la-infancia-203026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elmaestrodeaudicionylenguaje11.blogspot.com/2016/06/blog-post_23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edpix.com/photo/1432090/image-clip-art-picture-drawing-imagination-creature-expression-musi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44550-pot-flower-cartoon-free-transparent-image-hd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1760" y="1370899"/>
            <a:ext cx="5783179" cy="42467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F075A-29F5-42C8-83C5-39162113E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760" y="2079833"/>
            <a:ext cx="5429076" cy="2128574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C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What is Memorial Day?</a:t>
            </a:r>
            <a:br>
              <a:rPr lang="en-US" dirty="0">
                <a:solidFill>
                  <a:srgbClr val="C00000"/>
                </a:solidFill>
                <a:latin typeface="Cavolini" panose="020B0502040204020203" pitchFamily="66" charset="0"/>
                <a:cs typeface="Cavolini" panose="020B0502040204020203" pitchFamily="66" charset="0"/>
              </a:rPr>
            </a:br>
            <a:br>
              <a:rPr lang="en-US" dirty="0">
                <a:latin typeface="Cavolini" panose="020B0502040204020203" pitchFamily="66" charset="0"/>
                <a:cs typeface="Cavolini" panose="020B0502040204020203" pitchFamily="66" charset="0"/>
              </a:rPr>
            </a:br>
            <a:endParaRPr lang="en-US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5622E6-895C-4818-9935-FCD87D52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60118" y="0"/>
            <a:ext cx="1376358" cy="6796617"/>
            <a:chOff x="10560118" y="0"/>
            <a:chExt cx="1376358" cy="6796617"/>
          </a:xfrm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5" y="668164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15266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6685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41011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F7C397F6-59FA-4A2D-8F3F-BEB6EE859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18104" y="2096992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9BD7C73-D214-444B-88EB-EE29E138B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2867" y="229455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12439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91182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117" y="1395534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16F2F68A-C3D4-4CF7-BC66-3BB510BA9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593" y="1832636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27E279E3-83BE-46D7-BC57-137DED9A1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0677" y="1610044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15314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834" y="146382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B6DEB2DB-99F0-41FE-8F15-BEB091B2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530" y="229386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635C6778-22C5-4739-ADA3-03D9500BA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983" y="1673570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3F5CA884-0B4E-4C1E-A397-B03B860D2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1664" y="190336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319CE7B5-B5E2-4F13-ABF5-1CDF086540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961" y="213772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4230" y="119030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97973" y="580944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8658" y="1708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467" y="5625289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29EB779D-53F9-4449-A3B9-B16A6EBF4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1313" y="207667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690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226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2117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7723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002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9201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413" y="46298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240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3691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25273" y="80135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3894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">
              <a:extLst>
                <a:ext uri="{FF2B5EF4-FFF2-40B4-BE49-F238E27FC236}">
                  <a16:creationId xmlns:a16="http://schemas.microsoft.com/office/drawing/2014/main" id="{1230B5C4-95EA-4655-8618-08D13B32D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8752" y="2765620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279" y="510977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14E7CD44-9E2F-4FB6-AED9-D9BDB042E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709" y="2479307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4DF38201-76AF-46C0-B2C7-3643EEED0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157" y="48107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F829FF5C-5043-4640-B01F-F0F28271D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295" y="4530259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D8EEAE37-148C-4CE3-89B1-152EA4AFD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656" y="4269027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">
              <a:extLst>
                <a:ext uri="{FF2B5EF4-FFF2-40B4-BE49-F238E27FC236}">
                  <a16:creationId xmlns:a16="http://schemas.microsoft.com/office/drawing/2014/main" id="{A61104F5-14AD-4EB7-A54C-DAF0A2FCA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7432" y="3766546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">
              <a:extLst>
                <a:ext uri="{FF2B5EF4-FFF2-40B4-BE49-F238E27FC236}">
                  <a16:creationId xmlns:a16="http://schemas.microsoft.com/office/drawing/2014/main" id="{EC38536F-D0A4-4AEC-A9F8-389E8990D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1897" y="3170516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4">
              <a:extLst>
                <a:ext uri="{FF2B5EF4-FFF2-40B4-BE49-F238E27FC236}">
                  <a16:creationId xmlns:a16="http://schemas.microsoft.com/office/drawing/2014/main" id="{127854F2-6E1A-4EFC-855D-55DECDD8B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537" y="341044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6">
              <a:extLst>
                <a:ext uri="{FF2B5EF4-FFF2-40B4-BE49-F238E27FC236}">
                  <a16:creationId xmlns:a16="http://schemas.microsoft.com/office/drawing/2014/main" id="{9A119165-64BD-4252-8438-117F3E43E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272" y="4009578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51" y="5422266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242" y="5733420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0125" y="5972127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2">
              <a:extLst>
                <a:ext uri="{FF2B5EF4-FFF2-40B4-BE49-F238E27FC236}">
                  <a16:creationId xmlns:a16="http://schemas.microsoft.com/office/drawing/2014/main" id="{B6052C85-F025-4AEC-BA73-B3D732161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0006" y="3296600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3">
              <a:extLst>
                <a:ext uri="{FF2B5EF4-FFF2-40B4-BE49-F238E27FC236}">
                  <a16:creationId xmlns:a16="http://schemas.microsoft.com/office/drawing/2014/main" id="{5DEC65F1-8509-4F25-9D55-7CD837E18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919" y="438791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849" y="538523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5">
              <a:extLst>
                <a:ext uri="{FF2B5EF4-FFF2-40B4-BE49-F238E27FC236}">
                  <a16:creationId xmlns:a16="http://schemas.microsoft.com/office/drawing/2014/main" id="{8F5F8AEE-422E-4180-8C39-6FCEC059C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501" y="45961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7">
              <a:extLst>
                <a:ext uri="{FF2B5EF4-FFF2-40B4-BE49-F238E27FC236}">
                  <a16:creationId xmlns:a16="http://schemas.microsoft.com/office/drawing/2014/main" id="{0A7C4035-FD5D-4380-90B8-3F24A816C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404" y="306066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8">
              <a:extLst>
                <a:ext uri="{FF2B5EF4-FFF2-40B4-BE49-F238E27FC236}">
                  <a16:creationId xmlns:a16="http://schemas.microsoft.com/office/drawing/2014/main" id="{C7F15AEE-302F-4C4B-8669-7D196FA2C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1073" y="49007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9">
              <a:extLst>
                <a:ext uri="{FF2B5EF4-FFF2-40B4-BE49-F238E27FC236}">
                  <a16:creationId xmlns:a16="http://schemas.microsoft.com/office/drawing/2014/main" id="{D034440B-82AF-497A-9D49-3907F4905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181" y="514187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0">
              <a:extLst>
                <a:ext uri="{FF2B5EF4-FFF2-40B4-BE49-F238E27FC236}">
                  <a16:creationId xmlns:a16="http://schemas.microsoft.com/office/drawing/2014/main" id="{C473DED0-7789-47BA-88E9-BA510F17F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8145" y="25985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9806" y="559714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4">
              <a:extLst>
                <a:ext uri="{FF2B5EF4-FFF2-40B4-BE49-F238E27FC236}">
                  <a16:creationId xmlns:a16="http://schemas.microsoft.com/office/drawing/2014/main" id="{D999DFDA-98C7-49A3-A202-413BE43A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596" y="4081275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46">
              <a:extLst>
                <a:ext uri="{FF2B5EF4-FFF2-40B4-BE49-F238E27FC236}">
                  <a16:creationId xmlns:a16="http://schemas.microsoft.com/office/drawing/2014/main" id="{6BDC2FAA-6705-4773-A719-9B7BA5EC7F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504" y="2831197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7">
              <a:extLst>
                <a:ext uri="{FF2B5EF4-FFF2-40B4-BE49-F238E27FC236}">
                  <a16:creationId xmlns:a16="http://schemas.microsoft.com/office/drawing/2014/main" id="{39D3DD60-78EA-41B8-9629-B2097C025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8649" y="385014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8">
              <a:extLst>
                <a:ext uri="{FF2B5EF4-FFF2-40B4-BE49-F238E27FC236}">
                  <a16:creationId xmlns:a16="http://schemas.microsoft.com/office/drawing/2014/main" id="{C82D54CE-3C15-4476-A162-D2B184608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906" y="3616678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5">
              <a:extLst>
                <a:ext uri="{FF2B5EF4-FFF2-40B4-BE49-F238E27FC236}">
                  <a16:creationId xmlns:a16="http://schemas.microsoft.com/office/drawing/2014/main" id="{98B6FAFB-A59E-4743-88ED-ECC8308A1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6635" y="298347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383" y="668738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4515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2111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7705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4504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5" name="Picture 54" descr="Two toy figurines with a fla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F852FE9F-9BC2-46E4-83AB-31483125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131" y="684105"/>
            <a:ext cx="4309348" cy="564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roup 19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9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54" name="Rectangle 253">
            <a:extLst>
              <a:ext uri="{FF2B5EF4-FFF2-40B4-BE49-F238E27FC236}">
                <a16:creationId xmlns:a16="http://schemas.microsoft.com/office/drawing/2014/main" id="{4CE09A9C-9AA0-416D-B43E-74DCF9608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6" name="Rectangle 255">
            <a:extLst>
              <a:ext uri="{FF2B5EF4-FFF2-40B4-BE49-F238E27FC236}">
                <a16:creationId xmlns:a16="http://schemas.microsoft.com/office/drawing/2014/main" id="{1C199AA6-C640-43C5-B2E4-ABA25685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8D3C65B7-70DE-419F-B7EB-1A6B9E4AB6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4" y="1"/>
            <a:ext cx="12205536" cy="26219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B360D-756A-48A2-88A9-D95FADA2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603" y="452769"/>
            <a:ext cx="11213252" cy="15781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people celebrate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as the beginning of summer…</a:t>
            </a:r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BECEF2B6-C4C3-4B58-AC07-BB4A32AFA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358" y="2401520"/>
            <a:ext cx="12157773" cy="494218"/>
            <a:chOff x="18956" y="5952517"/>
            <a:chExt cx="12157773" cy="494218"/>
          </a:xfrm>
          <a:solidFill>
            <a:schemeClr val="bg2">
              <a:lumMod val="90000"/>
            </a:schemeClr>
          </a:solidFill>
        </p:grpSpPr>
        <p:sp>
          <p:nvSpPr>
            <p:cNvPr id="261" name="Freeform 10">
              <a:extLst>
                <a:ext uri="{FF2B5EF4-FFF2-40B4-BE49-F238E27FC236}">
                  <a16:creationId xmlns:a16="http://schemas.microsoft.com/office/drawing/2014/main" id="{95833F7D-D397-4567-ADAC-F4784AAA8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2" name="Freeform 15">
              <a:extLst>
                <a:ext uri="{FF2B5EF4-FFF2-40B4-BE49-F238E27FC236}">
                  <a16:creationId xmlns:a16="http://schemas.microsoft.com/office/drawing/2014/main" id="{856C613E-59D4-468C-AC31-3EA0EA69EB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3" name="Freeform 18">
              <a:extLst>
                <a:ext uri="{FF2B5EF4-FFF2-40B4-BE49-F238E27FC236}">
                  <a16:creationId xmlns:a16="http://schemas.microsoft.com/office/drawing/2014/main" id="{F354E73A-7276-4447-A8AB-8F6F90D67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4" name="Freeform 22">
              <a:extLst>
                <a:ext uri="{FF2B5EF4-FFF2-40B4-BE49-F238E27FC236}">
                  <a16:creationId xmlns:a16="http://schemas.microsoft.com/office/drawing/2014/main" id="{19A8913B-8BBC-47CA-A6F2-E910EF537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5" name="Freeform 8">
              <a:extLst>
                <a:ext uri="{FF2B5EF4-FFF2-40B4-BE49-F238E27FC236}">
                  <a16:creationId xmlns:a16="http://schemas.microsoft.com/office/drawing/2014/main" id="{4414C76E-B1F1-4BFC-93E4-7C992446C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" name="Freeform 19">
              <a:extLst>
                <a:ext uri="{FF2B5EF4-FFF2-40B4-BE49-F238E27FC236}">
                  <a16:creationId xmlns:a16="http://schemas.microsoft.com/office/drawing/2014/main" id="{E79F3265-49D3-4B7D-B480-91E755188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7" name="Freeform 20">
              <a:extLst>
                <a:ext uri="{FF2B5EF4-FFF2-40B4-BE49-F238E27FC236}">
                  <a16:creationId xmlns:a16="http://schemas.microsoft.com/office/drawing/2014/main" id="{A0AC16F9-2EF8-4F65-A29F-3E22BEEB5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8" name="Freeform 23">
              <a:extLst>
                <a:ext uri="{FF2B5EF4-FFF2-40B4-BE49-F238E27FC236}">
                  <a16:creationId xmlns:a16="http://schemas.microsoft.com/office/drawing/2014/main" id="{8AE06D1D-3AA8-48B9-856D-DAC3EA4B3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9" name="Freeform 26">
              <a:extLst>
                <a:ext uri="{FF2B5EF4-FFF2-40B4-BE49-F238E27FC236}">
                  <a16:creationId xmlns:a16="http://schemas.microsoft.com/office/drawing/2014/main" id="{02851F97-3E92-4E50-8D9F-5AA1D47BE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0" name="Freeform 27">
              <a:extLst>
                <a:ext uri="{FF2B5EF4-FFF2-40B4-BE49-F238E27FC236}">
                  <a16:creationId xmlns:a16="http://schemas.microsoft.com/office/drawing/2014/main" id="{3DD81BE5-1D8A-4376-A0E2-FDD2C8E77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1" name="Freeform 28">
              <a:extLst>
                <a:ext uri="{FF2B5EF4-FFF2-40B4-BE49-F238E27FC236}">
                  <a16:creationId xmlns:a16="http://schemas.microsoft.com/office/drawing/2014/main" id="{F052727B-16B4-4972-9F0F-640736D0B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2" name="Freeform 30">
              <a:extLst>
                <a:ext uri="{FF2B5EF4-FFF2-40B4-BE49-F238E27FC236}">
                  <a16:creationId xmlns:a16="http://schemas.microsoft.com/office/drawing/2014/main" id="{918E652A-C197-490B-A236-91E5170D0D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3" name="Freeform 43">
              <a:extLst>
                <a:ext uri="{FF2B5EF4-FFF2-40B4-BE49-F238E27FC236}">
                  <a16:creationId xmlns:a16="http://schemas.microsoft.com/office/drawing/2014/main" id="{ADEECA98-3E25-4AC5-9E18-659B4ED6B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4" name="Freeform 51">
              <a:extLst>
                <a:ext uri="{FF2B5EF4-FFF2-40B4-BE49-F238E27FC236}">
                  <a16:creationId xmlns:a16="http://schemas.microsoft.com/office/drawing/2014/main" id="{76586B5D-7339-497F-BD2D-C69682B6F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5" name="Freeform 52">
              <a:extLst>
                <a:ext uri="{FF2B5EF4-FFF2-40B4-BE49-F238E27FC236}">
                  <a16:creationId xmlns:a16="http://schemas.microsoft.com/office/drawing/2014/main" id="{DB6A7DE2-13B0-462F-AEF4-A26B03131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" name="Freeform 53">
              <a:extLst>
                <a:ext uri="{FF2B5EF4-FFF2-40B4-BE49-F238E27FC236}">
                  <a16:creationId xmlns:a16="http://schemas.microsoft.com/office/drawing/2014/main" id="{70C4EEBE-6498-44F8-B43C-E2282C17B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7" name="Freeform 54">
              <a:extLst>
                <a:ext uri="{FF2B5EF4-FFF2-40B4-BE49-F238E27FC236}">
                  <a16:creationId xmlns:a16="http://schemas.microsoft.com/office/drawing/2014/main" id="{E3D46F18-3839-4766-BC7F-2BB655E0E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8" name="Freeform 55">
              <a:extLst>
                <a:ext uri="{FF2B5EF4-FFF2-40B4-BE49-F238E27FC236}">
                  <a16:creationId xmlns:a16="http://schemas.microsoft.com/office/drawing/2014/main" id="{09BCF547-DEC5-4EB1-BF6C-EE82BFBF4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9" name="Freeform 56">
              <a:extLst>
                <a:ext uri="{FF2B5EF4-FFF2-40B4-BE49-F238E27FC236}">
                  <a16:creationId xmlns:a16="http://schemas.microsoft.com/office/drawing/2014/main" id="{6B400FE1-9444-4562-BBB9-2B0C9F9F3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0" name="Freeform 57">
              <a:extLst>
                <a:ext uri="{FF2B5EF4-FFF2-40B4-BE49-F238E27FC236}">
                  <a16:creationId xmlns:a16="http://schemas.microsoft.com/office/drawing/2014/main" id="{21078A77-A0C1-4B0A-839B-B9A2A8116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1" name="Freeform 59">
              <a:extLst>
                <a:ext uri="{FF2B5EF4-FFF2-40B4-BE49-F238E27FC236}">
                  <a16:creationId xmlns:a16="http://schemas.microsoft.com/office/drawing/2014/main" id="{48D38A58-4D63-42D1-BF20-178ADA8C6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2" name="Freeform 60">
              <a:extLst>
                <a:ext uri="{FF2B5EF4-FFF2-40B4-BE49-F238E27FC236}">
                  <a16:creationId xmlns:a16="http://schemas.microsoft.com/office/drawing/2014/main" id="{13F4D974-00C9-470C-BFB2-AFD034FFA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3" name="Freeform 61">
              <a:extLst>
                <a:ext uri="{FF2B5EF4-FFF2-40B4-BE49-F238E27FC236}">
                  <a16:creationId xmlns:a16="http://schemas.microsoft.com/office/drawing/2014/main" id="{95B0851E-7DCF-4C1D-977A-E9A681EBD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4" name="Freeform 5">
              <a:extLst>
                <a:ext uri="{FF2B5EF4-FFF2-40B4-BE49-F238E27FC236}">
                  <a16:creationId xmlns:a16="http://schemas.microsoft.com/office/drawing/2014/main" id="{ACC9FC4C-993A-49E8-AB18-108AB7165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5" name="Freeform 6">
              <a:extLst>
                <a:ext uri="{FF2B5EF4-FFF2-40B4-BE49-F238E27FC236}">
                  <a16:creationId xmlns:a16="http://schemas.microsoft.com/office/drawing/2014/main" id="{1C622053-E979-4EB5-914E-AF5E2202C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6" name="Freeform 7">
              <a:extLst>
                <a:ext uri="{FF2B5EF4-FFF2-40B4-BE49-F238E27FC236}">
                  <a16:creationId xmlns:a16="http://schemas.microsoft.com/office/drawing/2014/main" id="{73D89AF0-AE2D-4CED-9723-43F52A930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7" name="Freeform 8">
              <a:extLst>
                <a:ext uri="{FF2B5EF4-FFF2-40B4-BE49-F238E27FC236}">
                  <a16:creationId xmlns:a16="http://schemas.microsoft.com/office/drawing/2014/main" id="{04D5C498-87DB-43A8-8FC1-9FCB683D9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8" name="Freeform 9">
              <a:extLst>
                <a:ext uri="{FF2B5EF4-FFF2-40B4-BE49-F238E27FC236}">
                  <a16:creationId xmlns:a16="http://schemas.microsoft.com/office/drawing/2014/main" id="{4FC46198-F3FE-4E67-B1DB-A935954D2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89" name="Freeform 11">
              <a:extLst>
                <a:ext uri="{FF2B5EF4-FFF2-40B4-BE49-F238E27FC236}">
                  <a16:creationId xmlns:a16="http://schemas.microsoft.com/office/drawing/2014/main" id="{1E2EAA30-11B4-4711-8D30-31228434A6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0" name="Freeform 12">
              <a:extLst>
                <a:ext uri="{FF2B5EF4-FFF2-40B4-BE49-F238E27FC236}">
                  <a16:creationId xmlns:a16="http://schemas.microsoft.com/office/drawing/2014/main" id="{9481F16B-2EB3-4B13-9485-DA6FF1E4E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1" name="Freeform 13">
              <a:extLst>
                <a:ext uri="{FF2B5EF4-FFF2-40B4-BE49-F238E27FC236}">
                  <a16:creationId xmlns:a16="http://schemas.microsoft.com/office/drawing/2014/main" id="{120BFEFE-A560-4664-8D8C-076BBEFDF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2" name="Freeform 14">
              <a:extLst>
                <a:ext uri="{FF2B5EF4-FFF2-40B4-BE49-F238E27FC236}">
                  <a16:creationId xmlns:a16="http://schemas.microsoft.com/office/drawing/2014/main" id="{1A267424-CA47-4D53-AD8D-283B55DF1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3" name="Freeform 16">
              <a:extLst>
                <a:ext uri="{FF2B5EF4-FFF2-40B4-BE49-F238E27FC236}">
                  <a16:creationId xmlns:a16="http://schemas.microsoft.com/office/drawing/2014/main" id="{C4F36AB3-B254-4229-B3FE-C2536AA02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4" name="Freeform 17">
              <a:extLst>
                <a:ext uri="{FF2B5EF4-FFF2-40B4-BE49-F238E27FC236}">
                  <a16:creationId xmlns:a16="http://schemas.microsoft.com/office/drawing/2014/main" id="{48551741-C73E-4392-AA82-2B9C70A1A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5" name="Freeform 21">
              <a:extLst>
                <a:ext uri="{FF2B5EF4-FFF2-40B4-BE49-F238E27FC236}">
                  <a16:creationId xmlns:a16="http://schemas.microsoft.com/office/drawing/2014/main" id="{857C5A36-C7DE-41F9-BAA2-EA85D19098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6" name="Freeform 25">
              <a:extLst>
                <a:ext uri="{FF2B5EF4-FFF2-40B4-BE49-F238E27FC236}">
                  <a16:creationId xmlns:a16="http://schemas.microsoft.com/office/drawing/2014/main" id="{5C2D4252-2D0D-4013-93F8-C1F520BFB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7" name="Freeform 29">
              <a:extLst>
                <a:ext uri="{FF2B5EF4-FFF2-40B4-BE49-F238E27FC236}">
                  <a16:creationId xmlns:a16="http://schemas.microsoft.com/office/drawing/2014/main" id="{6A34AD44-58C1-47E1-AF97-BE26D318C8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8" name="Freeform 31">
              <a:extLst>
                <a:ext uri="{FF2B5EF4-FFF2-40B4-BE49-F238E27FC236}">
                  <a16:creationId xmlns:a16="http://schemas.microsoft.com/office/drawing/2014/main" id="{A4D1510C-90A1-4834-9D28-F5F5B3E81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9" name="Freeform 32">
              <a:extLst>
                <a:ext uri="{FF2B5EF4-FFF2-40B4-BE49-F238E27FC236}">
                  <a16:creationId xmlns:a16="http://schemas.microsoft.com/office/drawing/2014/main" id="{F9F39721-01B8-48CF-8E79-3443E809E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0" name="Freeform 33">
              <a:extLst>
                <a:ext uri="{FF2B5EF4-FFF2-40B4-BE49-F238E27FC236}">
                  <a16:creationId xmlns:a16="http://schemas.microsoft.com/office/drawing/2014/main" id="{07F0EDB4-5469-4893-A605-FDE7657E1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1" name="Freeform 34">
              <a:extLst>
                <a:ext uri="{FF2B5EF4-FFF2-40B4-BE49-F238E27FC236}">
                  <a16:creationId xmlns:a16="http://schemas.microsoft.com/office/drawing/2014/main" id="{57BCBEEC-F98E-4D6C-846E-FAD9C2566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2" name="Freeform 35">
              <a:extLst>
                <a:ext uri="{FF2B5EF4-FFF2-40B4-BE49-F238E27FC236}">
                  <a16:creationId xmlns:a16="http://schemas.microsoft.com/office/drawing/2014/main" id="{AE056A99-D0AC-44F4-AD07-DBEB14C3E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3" name="Freeform 36">
              <a:extLst>
                <a:ext uri="{FF2B5EF4-FFF2-40B4-BE49-F238E27FC236}">
                  <a16:creationId xmlns:a16="http://schemas.microsoft.com/office/drawing/2014/main" id="{C1BCCA5B-0E14-4276-AC80-069CB8CDF4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4" name="Freeform 37">
              <a:extLst>
                <a:ext uri="{FF2B5EF4-FFF2-40B4-BE49-F238E27FC236}">
                  <a16:creationId xmlns:a16="http://schemas.microsoft.com/office/drawing/2014/main" id="{1557971D-FAAF-4632-8719-BA17B7A49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5" name="Freeform 38">
              <a:extLst>
                <a:ext uri="{FF2B5EF4-FFF2-40B4-BE49-F238E27FC236}">
                  <a16:creationId xmlns:a16="http://schemas.microsoft.com/office/drawing/2014/main" id="{2F36535B-2293-4F25-A026-E16CC7F10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6" name="Freeform 39">
              <a:extLst>
                <a:ext uri="{FF2B5EF4-FFF2-40B4-BE49-F238E27FC236}">
                  <a16:creationId xmlns:a16="http://schemas.microsoft.com/office/drawing/2014/main" id="{6CD20506-CA9E-4DE8-8211-2C58A5FE9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7" name="Freeform 40">
              <a:extLst>
                <a:ext uri="{FF2B5EF4-FFF2-40B4-BE49-F238E27FC236}">
                  <a16:creationId xmlns:a16="http://schemas.microsoft.com/office/drawing/2014/main" id="{A46EF94D-C820-4B13-976F-91B6694EC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" name="Freeform 41">
              <a:extLst>
                <a:ext uri="{FF2B5EF4-FFF2-40B4-BE49-F238E27FC236}">
                  <a16:creationId xmlns:a16="http://schemas.microsoft.com/office/drawing/2014/main" id="{B421D62D-C940-4369-8D73-54A69AE05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9" name="Freeform 42">
              <a:extLst>
                <a:ext uri="{FF2B5EF4-FFF2-40B4-BE49-F238E27FC236}">
                  <a16:creationId xmlns:a16="http://schemas.microsoft.com/office/drawing/2014/main" id="{A4C70F9D-E2E2-4765-B2C4-E1E5323F47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0" name="Freeform 44">
              <a:extLst>
                <a:ext uri="{FF2B5EF4-FFF2-40B4-BE49-F238E27FC236}">
                  <a16:creationId xmlns:a16="http://schemas.microsoft.com/office/drawing/2014/main" id="{5136A31E-C2F1-4612-9606-A88258412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1" name="Freeform 45">
              <a:extLst>
                <a:ext uri="{FF2B5EF4-FFF2-40B4-BE49-F238E27FC236}">
                  <a16:creationId xmlns:a16="http://schemas.microsoft.com/office/drawing/2014/main" id="{834FA678-A251-422B-995C-F1EC9ACEC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2" name="Freeform 46">
              <a:extLst>
                <a:ext uri="{FF2B5EF4-FFF2-40B4-BE49-F238E27FC236}">
                  <a16:creationId xmlns:a16="http://schemas.microsoft.com/office/drawing/2014/main" id="{5910558F-4898-4F69-8DC7-AAB05D49C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3" name="Freeform 47">
              <a:extLst>
                <a:ext uri="{FF2B5EF4-FFF2-40B4-BE49-F238E27FC236}">
                  <a16:creationId xmlns:a16="http://schemas.microsoft.com/office/drawing/2014/main" id="{9833811E-D991-4FF1-A62D-6727E7A4C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4" name="Freeform 48">
              <a:extLst>
                <a:ext uri="{FF2B5EF4-FFF2-40B4-BE49-F238E27FC236}">
                  <a16:creationId xmlns:a16="http://schemas.microsoft.com/office/drawing/2014/main" id="{B4BDF1DF-30AB-4621-A748-358449F9E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5" name="Freeform 49">
              <a:extLst>
                <a:ext uri="{FF2B5EF4-FFF2-40B4-BE49-F238E27FC236}">
                  <a16:creationId xmlns:a16="http://schemas.microsoft.com/office/drawing/2014/main" id="{F58B1EFF-28CD-4DF4-9273-BA470FA84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6" name="Freeform 8">
              <a:extLst>
                <a:ext uri="{FF2B5EF4-FFF2-40B4-BE49-F238E27FC236}">
                  <a16:creationId xmlns:a16="http://schemas.microsoft.com/office/drawing/2014/main" id="{62152C65-C2B4-44DE-BA89-8079D479F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7" name="Freeform 106">
              <a:extLst>
                <a:ext uri="{FF2B5EF4-FFF2-40B4-BE49-F238E27FC236}">
                  <a16:creationId xmlns:a16="http://schemas.microsoft.com/office/drawing/2014/main" id="{6CB6AF7D-8BEA-408A-85C7-58EBFC7C0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8" name="Freeform 19">
              <a:extLst>
                <a:ext uri="{FF2B5EF4-FFF2-40B4-BE49-F238E27FC236}">
                  <a16:creationId xmlns:a16="http://schemas.microsoft.com/office/drawing/2014/main" id="{F7F833D4-48BA-43B3-A814-79479DE73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19" name="Freeform 20">
              <a:extLst>
                <a:ext uri="{FF2B5EF4-FFF2-40B4-BE49-F238E27FC236}">
                  <a16:creationId xmlns:a16="http://schemas.microsoft.com/office/drawing/2014/main" id="{10D4D946-41C3-4A00-BC0B-7275A771C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0" name="Freeform 26">
              <a:extLst>
                <a:ext uri="{FF2B5EF4-FFF2-40B4-BE49-F238E27FC236}">
                  <a16:creationId xmlns:a16="http://schemas.microsoft.com/office/drawing/2014/main" id="{EDC26A5D-6D29-424B-9FFA-FF751A5B2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1" name="Freeform 27">
              <a:extLst>
                <a:ext uri="{FF2B5EF4-FFF2-40B4-BE49-F238E27FC236}">
                  <a16:creationId xmlns:a16="http://schemas.microsoft.com/office/drawing/2014/main" id="{562D680F-832A-42E4-B231-EB9BFD572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2" name="Freeform 28">
              <a:extLst>
                <a:ext uri="{FF2B5EF4-FFF2-40B4-BE49-F238E27FC236}">
                  <a16:creationId xmlns:a16="http://schemas.microsoft.com/office/drawing/2014/main" id="{69001618-F7FD-45FA-B344-CAE11434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3" name="Freeform 55">
              <a:extLst>
                <a:ext uri="{FF2B5EF4-FFF2-40B4-BE49-F238E27FC236}">
                  <a16:creationId xmlns:a16="http://schemas.microsoft.com/office/drawing/2014/main" id="{BAF69EB6-1004-43E2-98D7-6F80E0D0D9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4" name="Freeform 56">
              <a:extLst>
                <a:ext uri="{FF2B5EF4-FFF2-40B4-BE49-F238E27FC236}">
                  <a16:creationId xmlns:a16="http://schemas.microsoft.com/office/drawing/2014/main" id="{4409552C-E7A6-4870-93AE-27AC2E8BF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5" name="Freeform 57">
              <a:extLst>
                <a:ext uri="{FF2B5EF4-FFF2-40B4-BE49-F238E27FC236}">
                  <a16:creationId xmlns:a16="http://schemas.microsoft.com/office/drawing/2014/main" id="{89E06C9C-C1AA-4CFA-AC2F-6F0CE6AA65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6" name="Freeform 60">
              <a:extLst>
                <a:ext uri="{FF2B5EF4-FFF2-40B4-BE49-F238E27FC236}">
                  <a16:creationId xmlns:a16="http://schemas.microsoft.com/office/drawing/2014/main" id="{7ACBB798-F3D3-4C25-8FF2-0A4EE2CEA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7" name="Freeform 61">
              <a:extLst>
                <a:ext uri="{FF2B5EF4-FFF2-40B4-BE49-F238E27FC236}">
                  <a16:creationId xmlns:a16="http://schemas.microsoft.com/office/drawing/2014/main" id="{6413FA81-B4F4-4F47-8818-6D8DCD5E4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8" name="Freeform 5">
              <a:extLst>
                <a:ext uri="{FF2B5EF4-FFF2-40B4-BE49-F238E27FC236}">
                  <a16:creationId xmlns:a16="http://schemas.microsoft.com/office/drawing/2014/main" id="{47A5765B-B855-4AE5-A60D-D2CF7B800A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29" name="Freeform 6">
              <a:extLst>
                <a:ext uri="{FF2B5EF4-FFF2-40B4-BE49-F238E27FC236}">
                  <a16:creationId xmlns:a16="http://schemas.microsoft.com/office/drawing/2014/main" id="{3510F4D0-4F8E-4430-9AE2-72BD093C4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0" name="Freeform 7">
              <a:extLst>
                <a:ext uri="{FF2B5EF4-FFF2-40B4-BE49-F238E27FC236}">
                  <a16:creationId xmlns:a16="http://schemas.microsoft.com/office/drawing/2014/main" id="{9C89E3CC-CDFC-40AE-BC9C-F47C44FBE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1" name="Freeform 8">
              <a:extLst>
                <a:ext uri="{FF2B5EF4-FFF2-40B4-BE49-F238E27FC236}">
                  <a16:creationId xmlns:a16="http://schemas.microsoft.com/office/drawing/2014/main" id="{D4BB45D1-DA09-4F77-81BF-80259B789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2" name="Freeform 9">
              <a:extLst>
                <a:ext uri="{FF2B5EF4-FFF2-40B4-BE49-F238E27FC236}">
                  <a16:creationId xmlns:a16="http://schemas.microsoft.com/office/drawing/2014/main" id="{52915470-55A8-469B-85D0-5FF2D5866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3" name="Freeform 11">
              <a:extLst>
                <a:ext uri="{FF2B5EF4-FFF2-40B4-BE49-F238E27FC236}">
                  <a16:creationId xmlns:a16="http://schemas.microsoft.com/office/drawing/2014/main" id="{C2F60CD1-F35B-47D8-A1FD-82868EE1E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4" name="Freeform 12">
              <a:extLst>
                <a:ext uri="{FF2B5EF4-FFF2-40B4-BE49-F238E27FC236}">
                  <a16:creationId xmlns:a16="http://schemas.microsoft.com/office/drawing/2014/main" id="{7F062D90-AC98-4BE8-B5E0-F1F060D15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5" name="Freeform 13">
              <a:extLst>
                <a:ext uri="{FF2B5EF4-FFF2-40B4-BE49-F238E27FC236}">
                  <a16:creationId xmlns:a16="http://schemas.microsoft.com/office/drawing/2014/main" id="{453F66FE-FBAC-49D4-A335-2C6190F00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6" name="Freeform 14">
              <a:extLst>
                <a:ext uri="{FF2B5EF4-FFF2-40B4-BE49-F238E27FC236}">
                  <a16:creationId xmlns:a16="http://schemas.microsoft.com/office/drawing/2014/main" id="{81853B54-C2F5-4A24-BF3A-03E990BA6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7" name="Freeform 16">
              <a:extLst>
                <a:ext uri="{FF2B5EF4-FFF2-40B4-BE49-F238E27FC236}">
                  <a16:creationId xmlns:a16="http://schemas.microsoft.com/office/drawing/2014/main" id="{5EBFB657-3D1F-4C76-9112-9C476DED6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" name="Freeform 17">
              <a:extLst>
                <a:ext uri="{FF2B5EF4-FFF2-40B4-BE49-F238E27FC236}">
                  <a16:creationId xmlns:a16="http://schemas.microsoft.com/office/drawing/2014/main" id="{56B280F4-BB5B-4D24-8E29-0FA73EF51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9" name="Freeform 21">
              <a:extLst>
                <a:ext uri="{FF2B5EF4-FFF2-40B4-BE49-F238E27FC236}">
                  <a16:creationId xmlns:a16="http://schemas.microsoft.com/office/drawing/2014/main" id="{3091DDBA-DAC4-4986-9835-16124774E0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0" name="Freeform 25">
              <a:extLst>
                <a:ext uri="{FF2B5EF4-FFF2-40B4-BE49-F238E27FC236}">
                  <a16:creationId xmlns:a16="http://schemas.microsoft.com/office/drawing/2014/main" id="{B4F53B91-A055-4D3D-AACD-682D8D819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1" name="Freeform 29">
              <a:extLst>
                <a:ext uri="{FF2B5EF4-FFF2-40B4-BE49-F238E27FC236}">
                  <a16:creationId xmlns:a16="http://schemas.microsoft.com/office/drawing/2014/main" id="{A2B79EB8-F72E-443C-A3B9-D14BBCA8B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2" name="Freeform 31">
              <a:extLst>
                <a:ext uri="{FF2B5EF4-FFF2-40B4-BE49-F238E27FC236}">
                  <a16:creationId xmlns:a16="http://schemas.microsoft.com/office/drawing/2014/main" id="{703C5519-F374-4509-BE89-1188B078D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161C4121-BA24-4476-9227-F4F2E17A4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4" name="Freeform 33">
              <a:extLst>
                <a:ext uri="{FF2B5EF4-FFF2-40B4-BE49-F238E27FC236}">
                  <a16:creationId xmlns:a16="http://schemas.microsoft.com/office/drawing/2014/main" id="{848716A6-138A-4AD6-9F06-0E2354C8B7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5" name="Freeform 34">
              <a:extLst>
                <a:ext uri="{FF2B5EF4-FFF2-40B4-BE49-F238E27FC236}">
                  <a16:creationId xmlns:a16="http://schemas.microsoft.com/office/drawing/2014/main" id="{13DBA19B-2A62-4FB1-A913-2D15AF24F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E3F724FF-2487-4F7B-8236-36DECEFD0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7" name="Freeform 36">
              <a:extLst>
                <a:ext uri="{FF2B5EF4-FFF2-40B4-BE49-F238E27FC236}">
                  <a16:creationId xmlns:a16="http://schemas.microsoft.com/office/drawing/2014/main" id="{689E7A8E-5FCF-43E1-BC6A-00E080837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CB7EDFAE-94B7-415B-A66F-C2B781D988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49" name="Freeform 38">
              <a:extLst>
                <a:ext uri="{FF2B5EF4-FFF2-40B4-BE49-F238E27FC236}">
                  <a16:creationId xmlns:a16="http://schemas.microsoft.com/office/drawing/2014/main" id="{6E9BF4E4-42A3-4E57-A186-2BFC756AE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F6D3D8EA-5D2E-421A-957C-ACF29CD5C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E6B66BFA-6BA1-4587-BBD6-1A4FB0356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C62218AE-E1D3-40B8-B55E-ECBF79A4C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3" name="Freeform 42">
              <a:extLst>
                <a:ext uri="{FF2B5EF4-FFF2-40B4-BE49-F238E27FC236}">
                  <a16:creationId xmlns:a16="http://schemas.microsoft.com/office/drawing/2014/main" id="{3837A3BF-C10C-4A83-A2B0-89C6F27392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4" name="Freeform 44">
              <a:extLst>
                <a:ext uri="{FF2B5EF4-FFF2-40B4-BE49-F238E27FC236}">
                  <a16:creationId xmlns:a16="http://schemas.microsoft.com/office/drawing/2014/main" id="{3C338ECB-23D9-4DB1-93F3-3D28F74B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5" name="Freeform 45">
              <a:extLst>
                <a:ext uri="{FF2B5EF4-FFF2-40B4-BE49-F238E27FC236}">
                  <a16:creationId xmlns:a16="http://schemas.microsoft.com/office/drawing/2014/main" id="{130C65C6-69AF-4469-9C6A-EF58E4CC9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6" name="Freeform 46">
              <a:extLst>
                <a:ext uri="{FF2B5EF4-FFF2-40B4-BE49-F238E27FC236}">
                  <a16:creationId xmlns:a16="http://schemas.microsoft.com/office/drawing/2014/main" id="{AD3A2FB0-EE96-4E93-9BA1-59BA1817E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7" name="Freeform 47">
              <a:extLst>
                <a:ext uri="{FF2B5EF4-FFF2-40B4-BE49-F238E27FC236}">
                  <a16:creationId xmlns:a16="http://schemas.microsoft.com/office/drawing/2014/main" id="{0ADC9E93-3C73-41CD-BD4B-59E781156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8" name="Freeform 48">
              <a:extLst>
                <a:ext uri="{FF2B5EF4-FFF2-40B4-BE49-F238E27FC236}">
                  <a16:creationId xmlns:a16="http://schemas.microsoft.com/office/drawing/2014/main" id="{7DABC286-ADC6-40DE-8B82-AB49CD9D8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59" name="Freeform 49">
              <a:extLst>
                <a:ext uri="{FF2B5EF4-FFF2-40B4-BE49-F238E27FC236}">
                  <a16:creationId xmlns:a16="http://schemas.microsoft.com/office/drawing/2014/main" id="{AD219ED5-8DFA-4F8D-8586-F255B0FC1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9" name="Content Placeholder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3A782B1-E1A9-4DCB-B22B-CA7E7B0A5F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24" r="16067" b="2"/>
          <a:stretch/>
        </p:blipFill>
        <p:spPr>
          <a:xfrm rot="10800000" flipV="1">
            <a:off x="445015" y="2984812"/>
            <a:ext cx="3532908" cy="365043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F95E6B4-3127-43C5-9644-DC2B5B2474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7722" b="1"/>
          <a:stretch/>
        </p:blipFill>
        <p:spPr>
          <a:xfrm rot="10800000" flipV="1">
            <a:off x="4435839" y="2986886"/>
            <a:ext cx="3473593" cy="3633989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651FD3E-B10C-4763-9CBE-7D23DD33398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361" r="13753" b="1"/>
          <a:stretch/>
        </p:blipFill>
        <p:spPr>
          <a:xfrm rot="10800000" flipV="1">
            <a:off x="8277657" y="2986726"/>
            <a:ext cx="3450227" cy="365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2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02" name="Rectangle 201">
            <a:extLst>
              <a:ext uri="{FF2B5EF4-FFF2-40B4-BE49-F238E27FC236}">
                <a16:creationId xmlns:a16="http://schemas.microsoft.com/office/drawing/2014/main" id="{0C96AA63-F28E-4714-BC5C-69F35F65C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338EFFE-84B6-4A5A-9751-6F71F6282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33"/>
            <a:ext cx="12192000" cy="686063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E1277-0471-4BAB-9708-EE2A0647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731" y="5373290"/>
            <a:ext cx="9889172" cy="13373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some people have a picnic with </a:t>
            </a:r>
            <a:b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family and friends, 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CF2ADE33-935C-4C26-9380-DC655945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378408"/>
            <a:ext cx="12192031" cy="599027"/>
            <a:chOff x="5599" y="4035487"/>
            <a:chExt cx="12243348" cy="599027"/>
          </a:xfrm>
          <a:solidFill>
            <a:schemeClr val="bg1"/>
          </a:solidFill>
        </p:grpSpPr>
        <p:sp>
          <p:nvSpPr>
            <p:cNvPr id="207" name="Freeform 6">
              <a:extLst>
                <a:ext uri="{FF2B5EF4-FFF2-40B4-BE49-F238E27FC236}">
                  <a16:creationId xmlns:a16="http://schemas.microsoft.com/office/drawing/2014/main" id="{0A122D3C-0638-4602-B58C-A7A2268F3E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5">
              <a:extLst>
                <a:ext uri="{FF2B5EF4-FFF2-40B4-BE49-F238E27FC236}">
                  <a16:creationId xmlns:a16="http://schemas.microsoft.com/office/drawing/2014/main" id="{6906B410-4874-4F4C-9A0D-2A2804DB7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12156B76-DFCD-49AA-A9AD-DFBACA38C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7">
              <a:extLst>
                <a:ext uri="{FF2B5EF4-FFF2-40B4-BE49-F238E27FC236}">
                  <a16:creationId xmlns:a16="http://schemas.microsoft.com/office/drawing/2014/main" id="{7EF1E6E7-B7CD-4B35-8EE9-F52CCC44D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8">
              <a:extLst>
                <a:ext uri="{FF2B5EF4-FFF2-40B4-BE49-F238E27FC236}">
                  <a16:creationId xmlns:a16="http://schemas.microsoft.com/office/drawing/2014/main" id="{94E7C7D9-1F1E-4087-AE78-761B68F2E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9">
              <a:extLst>
                <a:ext uri="{FF2B5EF4-FFF2-40B4-BE49-F238E27FC236}">
                  <a16:creationId xmlns:a16="http://schemas.microsoft.com/office/drawing/2014/main" id="{E47517AE-BBA3-4B18-A9BD-83CD07D21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10">
              <a:extLst>
                <a:ext uri="{FF2B5EF4-FFF2-40B4-BE49-F238E27FC236}">
                  <a16:creationId xmlns:a16="http://schemas.microsoft.com/office/drawing/2014/main" id="{F4051325-EBEF-4344-A4CC-49F77744B2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1">
              <a:extLst>
                <a:ext uri="{FF2B5EF4-FFF2-40B4-BE49-F238E27FC236}">
                  <a16:creationId xmlns:a16="http://schemas.microsoft.com/office/drawing/2014/main" id="{7235D605-DD17-4462-B474-6738E7179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2">
              <a:extLst>
                <a:ext uri="{FF2B5EF4-FFF2-40B4-BE49-F238E27FC236}">
                  <a16:creationId xmlns:a16="http://schemas.microsoft.com/office/drawing/2014/main" id="{657CC61E-DD96-41BA-B085-84C90EC49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22">
              <a:extLst>
                <a:ext uri="{FF2B5EF4-FFF2-40B4-BE49-F238E27FC236}">
                  <a16:creationId xmlns:a16="http://schemas.microsoft.com/office/drawing/2014/main" id="{857D3EEF-4078-4676-917B-F3070FC19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23">
              <a:extLst>
                <a:ext uri="{FF2B5EF4-FFF2-40B4-BE49-F238E27FC236}">
                  <a16:creationId xmlns:a16="http://schemas.microsoft.com/office/drawing/2014/main" id="{F15F2B6D-8921-4572-AFF7-B16F7BFD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30">
              <a:extLst>
                <a:ext uri="{FF2B5EF4-FFF2-40B4-BE49-F238E27FC236}">
                  <a16:creationId xmlns:a16="http://schemas.microsoft.com/office/drawing/2014/main" id="{407135EB-12CA-4F13-8616-4260B3AEB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31">
              <a:extLst>
                <a:ext uri="{FF2B5EF4-FFF2-40B4-BE49-F238E27FC236}">
                  <a16:creationId xmlns:a16="http://schemas.microsoft.com/office/drawing/2014/main" id="{E6ABF130-0A70-47FB-B0A6-941517252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32">
              <a:extLst>
                <a:ext uri="{FF2B5EF4-FFF2-40B4-BE49-F238E27FC236}">
                  <a16:creationId xmlns:a16="http://schemas.microsoft.com/office/drawing/2014/main" id="{DCA03EE3-3ED1-4BB4-8601-E961A47512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4">
              <a:extLst>
                <a:ext uri="{FF2B5EF4-FFF2-40B4-BE49-F238E27FC236}">
                  <a16:creationId xmlns:a16="http://schemas.microsoft.com/office/drawing/2014/main" id="{E893DE19-2373-4A52-BFE8-BC172C874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35">
              <a:extLst>
                <a:ext uri="{FF2B5EF4-FFF2-40B4-BE49-F238E27FC236}">
                  <a16:creationId xmlns:a16="http://schemas.microsoft.com/office/drawing/2014/main" id="{D6097AE9-64B2-41AF-AD89-F8871EDEE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41">
              <a:extLst>
                <a:ext uri="{FF2B5EF4-FFF2-40B4-BE49-F238E27FC236}">
                  <a16:creationId xmlns:a16="http://schemas.microsoft.com/office/drawing/2014/main" id="{55F4A037-72C9-4995-8962-DA82FD85BC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1">
              <a:extLst>
                <a:ext uri="{FF2B5EF4-FFF2-40B4-BE49-F238E27FC236}">
                  <a16:creationId xmlns:a16="http://schemas.microsoft.com/office/drawing/2014/main" id="{DA0EBE1F-4D76-45ED-9B2E-01E96D3C6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2">
              <a:extLst>
                <a:ext uri="{FF2B5EF4-FFF2-40B4-BE49-F238E27FC236}">
                  <a16:creationId xmlns:a16="http://schemas.microsoft.com/office/drawing/2014/main" id="{7292C33D-1740-4095-87C4-BD1973E91D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93">
              <a:extLst>
                <a:ext uri="{FF2B5EF4-FFF2-40B4-BE49-F238E27FC236}">
                  <a16:creationId xmlns:a16="http://schemas.microsoft.com/office/drawing/2014/main" id="{5C8F3E42-C3E4-4A4A-83B4-CE1DBF9F6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94">
              <a:extLst>
                <a:ext uri="{FF2B5EF4-FFF2-40B4-BE49-F238E27FC236}">
                  <a16:creationId xmlns:a16="http://schemas.microsoft.com/office/drawing/2014/main" id="{9A8C524A-5C48-46E5-AABA-BB52FD09E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95">
              <a:extLst>
                <a:ext uri="{FF2B5EF4-FFF2-40B4-BE49-F238E27FC236}">
                  <a16:creationId xmlns:a16="http://schemas.microsoft.com/office/drawing/2014/main" id="{65250488-D77F-426F-87A7-37D16513C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96">
              <a:extLst>
                <a:ext uri="{FF2B5EF4-FFF2-40B4-BE49-F238E27FC236}">
                  <a16:creationId xmlns:a16="http://schemas.microsoft.com/office/drawing/2014/main" id="{6CE28110-AA84-4808-9DAE-0AF5AACA0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97">
              <a:extLst>
                <a:ext uri="{FF2B5EF4-FFF2-40B4-BE49-F238E27FC236}">
                  <a16:creationId xmlns:a16="http://schemas.microsoft.com/office/drawing/2014/main" id="{49E53D01-F9B3-4E3B-8A4A-743188AA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98">
              <a:extLst>
                <a:ext uri="{FF2B5EF4-FFF2-40B4-BE49-F238E27FC236}">
                  <a16:creationId xmlns:a16="http://schemas.microsoft.com/office/drawing/2014/main" id="{753A586F-DD7A-4BAB-9F94-98A31A32D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99">
              <a:extLst>
                <a:ext uri="{FF2B5EF4-FFF2-40B4-BE49-F238E27FC236}">
                  <a16:creationId xmlns:a16="http://schemas.microsoft.com/office/drawing/2014/main" id="{6CA14B16-41C3-4AFF-A4B1-D58E95F37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0">
              <a:extLst>
                <a:ext uri="{FF2B5EF4-FFF2-40B4-BE49-F238E27FC236}">
                  <a16:creationId xmlns:a16="http://schemas.microsoft.com/office/drawing/2014/main" id="{A063437A-7C4D-4BD1-A1B6-09880772E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1">
              <a:extLst>
                <a:ext uri="{FF2B5EF4-FFF2-40B4-BE49-F238E27FC236}">
                  <a16:creationId xmlns:a16="http://schemas.microsoft.com/office/drawing/2014/main" id="{08827B25-2BDB-4E01-B776-635F1CD0A2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2">
              <a:extLst>
                <a:ext uri="{FF2B5EF4-FFF2-40B4-BE49-F238E27FC236}">
                  <a16:creationId xmlns:a16="http://schemas.microsoft.com/office/drawing/2014/main" id="{7CDFB702-6B14-4937-B6FA-E36CC536F4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3">
              <a:extLst>
                <a:ext uri="{FF2B5EF4-FFF2-40B4-BE49-F238E27FC236}">
                  <a16:creationId xmlns:a16="http://schemas.microsoft.com/office/drawing/2014/main" id="{13A98F6B-DAF1-4A55-A11C-4131B024D1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4">
              <a:extLst>
                <a:ext uri="{FF2B5EF4-FFF2-40B4-BE49-F238E27FC236}">
                  <a16:creationId xmlns:a16="http://schemas.microsoft.com/office/drawing/2014/main" id="{358438FE-A2DE-45AD-8434-73FBF428F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3">
              <a:extLst>
                <a:ext uri="{FF2B5EF4-FFF2-40B4-BE49-F238E27FC236}">
                  <a16:creationId xmlns:a16="http://schemas.microsoft.com/office/drawing/2014/main" id="{85EE32F1-64C4-4E9D-B398-A8EA095C0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4">
              <a:extLst>
                <a:ext uri="{FF2B5EF4-FFF2-40B4-BE49-F238E27FC236}">
                  <a16:creationId xmlns:a16="http://schemas.microsoft.com/office/drawing/2014/main" id="{A18CD3DB-B553-46CF-B1A5-E2C38D280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15">
              <a:extLst>
                <a:ext uri="{FF2B5EF4-FFF2-40B4-BE49-F238E27FC236}">
                  <a16:creationId xmlns:a16="http://schemas.microsoft.com/office/drawing/2014/main" id="{FC26DAEA-82AD-47EE-A06E-03AF26E34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17">
              <a:extLst>
                <a:ext uri="{FF2B5EF4-FFF2-40B4-BE49-F238E27FC236}">
                  <a16:creationId xmlns:a16="http://schemas.microsoft.com/office/drawing/2014/main" id="{40E81E75-FEB2-440E-B20D-EF58BEF16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18">
              <a:extLst>
                <a:ext uri="{FF2B5EF4-FFF2-40B4-BE49-F238E27FC236}">
                  <a16:creationId xmlns:a16="http://schemas.microsoft.com/office/drawing/2014/main" id="{D996965D-5EBB-401E-BA4B-C998B7F2F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19">
              <a:extLst>
                <a:ext uri="{FF2B5EF4-FFF2-40B4-BE49-F238E27FC236}">
                  <a16:creationId xmlns:a16="http://schemas.microsoft.com/office/drawing/2014/main" id="{3B706656-1021-4C99-BACC-897FD1D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20">
              <a:extLst>
                <a:ext uri="{FF2B5EF4-FFF2-40B4-BE49-F238E27FC236}">
                  <a16:creationId xmlns:a16="http://schemas.microsoft.com/office/drawing/2014/main" id="{1F0447CC-0EBA-4FBD-9775-0D5C73F8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1">
              <a:extLst>
                <a:ext uri="{FF2B5EF4-FFF2-40B4-BE49-F238E27FC236}">
                  <a16:creationId xmlns:a16="http://schemas.microsoft.com/office/drawing/2014/main" id="{3F222D3B-0EC9-4DFE-BA46-0D3BAF99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25">
              <a:extLst>
                <a:ext uri="{FF2B5EF4-FFF2-40B4-BE49-F238E27FC236}">
                  <a16:creationId xmlns:a16="http://schemas.microsoft.com/office/drawing/2014/main" id="{B9F416E6-83CB-419C-9116-5C6104E2D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26">
              <a:extLst>
                <a:ext uri="{FF2B5EF4-FFF2-40B4-BE49-F238E27FC236}">
                  <a16:creationId xmlns:a16="http://schemas.microsoft.com/office/drawing/2014/main" id="{9148592A-550E-4DB4-89AC-5161EBF81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27">
              <a:extLst>
                <a:ext uri="{FF2B5EF4-FFF2-40B4-BE49-F238E27FC236}">
                  <a16:creationId xmlns:a16="http://schemas.microsoft.com/office/drawing/2014/main" id="{A9E05F81-BDCF-47E2-93F0-9935E0C7B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28">
              <a:extLst>
                <a:ext uri="{FF2B5EF4-FFF2-40B4-BE49-F238E27FC236}">
                  <a16:creationId xmlns:a16="http://schemas.microsoft.com/office/drawing/2014/main" id="{B540A379-FDFF-4AE4-8223-5372BF83A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9">
              <a:extLst>
                <a:ext uri="{FF2B5EF4-FFF2-40B4-BE49-F238E27FC236}">
                  <a16:creationId xmlns:a16="http://schemas.microsoft.com/office/drawing/2014/main" id="{3781DC37-D544-4DDE-B699-40E9801807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33">
              <a:extLst>
                <a:ext uri="{FF2B5EF4-FFF2-40B4-BE49-F238E27FC236}">
                  <a16:creationId xmlns:a16="http://schemas.microsoft.com/office/drawing/2014/main" id="{37B61BE7-0E88-4CD6-B2C1-D071387E3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6">
              <a:extLst>
                <a:ext uri="{FF2B5EF4-FFF2-40B4-BE49-F238E27FC236}">
                  <a16:creationId xmlns:a16="http://schemas.microsoft.com/office/drawing/2014/main" id="{FA4D7F9B-48D8-46BF-9674-7DCC7A086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7">
              <a:extLst>
                <a:ext uri="{FF2B5EF4-FFF2-40B4-BE49-F238E27FC236}">
                  <a16:creationId xmlns:a16="http://schemas.microsoft.com/office/drawing/2014/main" id="{A8639ED1-2BB2-4DC1-A412-F6869F8A8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38">
              <a:extLst>
                <a:ext uri="{FF2B5EF4-FFF2-40B4-BE49-F238E27FC236}">
                  <a16:creationId xmlns:a16="http://schemas.microsoft.com/office/drawing/2014/main" id="{3FA6F891-E488-4591-8523-551C4703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39">
              <a:extLst>
                <a:ext uri="{FF2B5EF4-FFF2-40B4-BE49-F238E27FC236}">
                  <a16:creationId xmlns:a16="http://schemas.microsoft.com/office/drawing/2014/main" id="{AEC77240-FB44-4D50-8D6D-4E1834AFA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40">
              <a:extLst>
                <a:ext uri="{FF2B5EF4-FFF2-40B4-BE49-F238E27FC236}">
                  <a16:creationId xmlns:a16="http://schemas.microsoft.com/office/drawing/2014/main" id="{1ABE735B-DB40-4EAA-A72C-E50AF872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42">
              <a:extLst>
                <a:ext uri="{FF2B5EF4-FFF2-40B4-BE49-F238E27FC236}">
                  <a16:creationId xmlns:a16="http://schemas.microsoft.com/office/drawing/2014/main" id="{50F237F0-01CE-4C59-8721-4723673062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43">
              <a:extLst>
                <a:ext uri="{FF2B5EF4-FFF2-40B4-BE49-F238E27FC236}">
                  <a16:creationId xmlns:a16="http://schemas.microsoft.com/office/drawing/2014/main" id="{0A845637-A963-45DB-8F98-6C48FA285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44">
              <a:extLst>
                <a:ext uri="{FF2B5EF4-FFF2-40B4-BE49-F238E27FC236}">
                  <a16:creationId xmlns:a16="http://schemas.microsoft.com/office/drawing/2014/main" id="{25F80B55-686A-4601-934C-4CF9E717F1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45">
              <a:extLst>
                <a:ext uri="{FF2B5EF4-FFF2-40B4-BE49-F238E27FC236}">
                  <a16:creationId xmlns:a16="http://schemas.microsoft.com/office/drawing/2014/main" id="{66B29963-08E6-4EC5-8133-9DA751D7A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F1CB87C0-786F-4B26-9FE6-2F58FBDDE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8">
              <a:extLst>
                <a:ext uri="{FF2B5EF4-FFF2-40B4-BE49-F238E27FC236}">
                  <a16:creationId xmlns:a16="http://schemas.microsoft.com/office/drawing/2014/main" id="{2FBD3E8C-9910-43BC-A4EA-F16093BCC6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06">
              <a:extLst>
                <a:ext uri="{FF2B5EF4-FFF2-40B4-BE49-F238E27FC236}">
                  <a16:creationId xmlns:a16="http://schemas.microsoft.com/office/drawing/2014/main" id="{45C2E4F5-56C3-484B-A7F2-1302800D4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20">
              <a:extLst>
                <a:ext uri="{FF2B5EF4-FFF2-40B4-BE49-F238E27FC236}">
                  <a16:creationId xmlns:a16="http://schemas.microsoft.com/office/drawing/2014/main" id="{08728524-04CF-49D3-A572-1E6207B1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0">
              <a:extLst>
                <a:ext uri="{FF2B5EF4-FFF2-40B4-BE49-F238E27FC236}">
                  <a16:creationId xmlns:a16="http://schemas.microsoft.com/office/drawing/2014/main" id="{15810F8A-7376-4AF8-99AD-6902540F7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5">
              <a:extLst>
                <a:ext uri="{FF2B5EF4-FFF2-40B4-BE49-F238E27FC236}">
                  <a16:creationId xmlns:a16="http://schemas.microsoft.com/office/drawing/2014/main" id="{EA77E39F-5176-4F82-8344-30D2234011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37">
              <a:extLst>
                <a:ext uri="{FF2B5EF4-FFF2-40B4-BE49-F238E27FC236}">
                  <a16:creationId xmlns:a16="http://schemas.microsoft.com/office/drawing/2014/main" id="{9FAB7086-53D6-4E95-97F5-DD7D3A7B0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">
              <a:extLst>
                <a:ext uri="{FF2B5EF4-FFF2-40B4-BE49-F238E27FC236}">
                  <a16:creationId xmlns:a16="http://schemas.microsoft.com/office/drawing/2014/main" id="{6A7C36A3-B070-4CC7-AC26-BC719E13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5">
              <a:extLst>
                <a:ext uri="{FF2B5EF4-FFF2-40B4-BE49-F238E27FC236}">
                  <a16:creationId xmlns:a16="http://schemas.microsoft.com/office/drawing/2014/main" id="{7EB61FCE-E5FB-4AD5-BF43-910677A38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6">
              <a:extLst>
                <a:ext uri="{FF2B5EF4-FFF2-40B4-BE49-F238E27FC236}">
                  <a16:creationId xmlns:a16="http://schemas.microsoft.com/office/drawing/2014/main" id="{9FCBB4AC-6E3B-4CA7-94EB-4CF231891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7">
              <a:extLst>
                <a:ext uri="{FF2B5EF4-FFF2-40B4-BE49-F238E27FC236}">
                  <a16:creationId xmlns:a16="http://schemas.microsoft.com/office/drawing/2014/main" id="{06BD593E-21BC-4A9D-B028-724AF8B0C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8">
              <a:extLst>
                <a:ext uri="{FF2B5EF4-FFF2-40B4-BE49-F238E27FC236}">
                  <a16:creationId xmlns:a16="http://schemas.microsoft.com/office/drawing/2014/main" id="{0F83AB8D-A6A8-4BE7-A614-DDAAACD45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9">
              <a:extLst>
                <a:ext uri="{FF2B5EF4-FFF2-40B4-BE49-F238E27FC236}">
                  <a16:creationId xmlns:a16="http://schemas.microsoft.com/office/drawing/2014/main" id="{2553886A-4F1B-4C51-B2AD-024C9E258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10">
              <a:extLst>
                <a:ext uri="{FF2B5EF4-FFF2-40B4-BE49-F238E27FC236}">
                  <a16:creationId xmlns:a16="http://schemas.microsoft.com/office/drawing/2014/main" id="{512C3BF7-BEBF-4E96-8A6F-EECEFC521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1">
              <a:extLst>
                <a:ext uri="{FF2B5EF4-FFF2-40B4-BE49-F238E27FC236}">
                  <a16:creationId xmlns:a16="http://schemas.microsoft.com/office/drawing/2014/main" id="{0412BA29-3F39-41B6-AB1F-0C9023643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2">
              <a:extLst>
                <a:ext uri="{FF2B5EF4-FFF2-40B4-BE49-F238E27FC236}">
                  <a16:creationId xmlns:a16="http://schemas.microsoft.com/office/drawing/2014/main" id="{69E58AD8-B6EF-47F1-AA30-A9FC059C9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22">
              <a:extLst>
                <a:ext uri="{FF2B5EF4-FFF2-40B4-BE49-F238E27FC236}">
                  <a16:creationId xmlns:a16="http://schemas.microsoft.com/office/drawing/2014/main" id="{B0E5997D-E0B3-4E19-B6DA-3E02C5CCFE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30">
              <a:extLst>
                <a:ext uri="{FF2B5EF4-FFF2-40B4-BE49-F238E27FC236}">
                  <a16:creationId xmlns:a16="http://schemas.microsoft.com/office/drawing/2014/main" id="{A227B1A4-BA8D-4979-9DBA-490123074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31">
              <a:extLst>
                <a:ext uri="{FF2B5EF4-FFF2-40B4-BE49-F238E27FC236}">
                  <a16:creationId xmlns:a16="http://schemas.microsoft.com/office/drawing/2014/main" id="{92D0C8C5-2FCE-48EA-AFA0-7522A721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32">
              <a:extLst>
                <a:ext uri="{FF2B5EF4-FFF2-40B4-BE49-F238E27FC236}">
                  <a16:creationId xmlns:a16="http://schemas.microsoft.com/office/drawing/2014/main" id="{EA6C5939-766C-4E1F-8A58-72FBC21A6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34">
              <a:extLst>
                <a:ext uri="{FF2B5EF4-FFF2-40B4-BE49-F238E27FC236}">
                  <a16:creationId xmlns:a16="http://schemas.microsoft.com/office/drawing/2014/main" id="{61DA0ED5-C0D3-4071-B5E7-D5B2B6FF4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35">
              <a:extLst>
                <a:ext uri="{FF2B5EF4-FFF2-40B4-BE49-F238E27FC236}">
                  <a16:creationId xmlns:a16="http://schemas.microsoft.com/office/drawing/2014/main" id="{BDD2E128-BE7D-4EA8-8E77-7B5B9CCC2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41">
              <a:extLst>
                <a:ext uri="{FF2B5EF4-FFF2-40B4-BE49-F238E27FC236}">
                  <a16:creationId xmlns:a16="http://schemas.microsoft.com/office/drawing/2014/main" id="{750B2616-9EE1-43AE-B7CB-DA4F6CCE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91">
              <a:extLst>
                <a:ext uri="{FF2B5EF4-FFF2-40B4-BE49-F238E27FC236}">
                  <a16:creationId xmlns:a16="http://schemas.microsoft.com/office/drawing/2014/main" id="{0AC4B33F-C732-4FCC-B52F-C11E85ADA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92">
              <a:extLst>
                <a:ext uri="{FF2B5EF4-FFF2-40B4-BE49-F238E27FC236}">
                  <a16:creationId xmlns:a16="http://schemas.microsoft.com/office/drawing/2014/main" id="{E062CFEF-AE55-4546-97CF-7E943CD1D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93">
              <a:extLst>
                <a:ext uri="{FF2B5EF4-FFF2-40B4-BE49-F238E27FC236}">
                  <a16:creationId xmlns:a16="http://schemas.microsoft.com/office/drawing/2014/main" id="{D04984F8-20EB-4C53-A767-AB7C05BF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4">
              <a:extLst>
                <a:ext uri="{FF2B5EF4-FFF2-40B4-BE49-F238E27FC236}">
                  <a16:creationId xmlns:a16="http://schemas.microsoft.com/office/drawing/2014/main" id="{609633E8-AE09-48E0-8D51-26FC3FBF9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95">
              <a:extLst>
                <a:ext uri="{FF2B5EF4-FFF2-40B4-BE49-F238E27FC236}">
                  <a16:creationId xmlns:a16="http://schemas.microsoft.com/office/drawing/2014/main" id="{15BC1854-2495-4446-9303-0E20BADBC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96">
              <a:extLst>
                <a:ext uri="{FF2B5EF4-FFF2-40B4-BE49-F238E27FC236}">
                  <a16:creationId xmlns:a16="http://schemas.microsoft.com/office/drawing/2014/main" id="{2615ED7D-2DF7-4876-A659-00389A5E6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97">
              <a:extLst>
                <a:ext uri="{FF2B5EF4-FFF2-40B4-BE49-F238E27FC236}">
                  <a16:creationId xmlns:a16="http://schemas.microsoft.com/office/drawing/2014/main" id="{4C4BC464-2BA4-40E7-9000-0378E96DF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98">
              <a:extLst>
                <a:ext uri="{FF2B5EF4-FFF2-40B4-BE49-F238E27FC236}">
                  <a16:creationId xmlns:a16="http://schemas.microsoft.com/office/drawing/2014/main" id="{FF3F835C-73AF-4CF9-8315-C8C4B4212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99">
              <a:extLst>
                <a:ext uri="{FF2B5EF4-FFF2-40B4-BE49-F238E27FC236}">
                  <a16:creationId xmlns:a16="http://schemas.microsoft.com/office/drawing/2014/main" id="{943AFA6B-39EF-448C-B223-A9448C2D9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00">
              <a:extLst>
                <a:ext uri="{FF2B5EF4-FFF2-40B4-BE49-F238E27FC236}">
                  <a16:creationId xmlns:a16="http://schemas.microsoft.com/office/drawing/2014/main" id="{E4BB022F-62AC-4302-9FFC-212667D1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01">
              <a:extLst>
                <a:ext uri="{FF2B5EF4-FFF2-40B4-BE49-F238E27FC236}">
                  <a16:creationId xmlns:a16="http://schemas.microsoft.com/office/drawing/2014/main" id="{E30E711F-140F-44D9-9981-90FB23813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04">
              <a:extLst>
                <a:ext uri="{FF2B5EF4-FFF2-40B4-BE49-F238E27FC236}">
                  <a16:creationId xmlns:a16="http://schemas.microsoft.com/office/drawing/2014/main" id="{2DFFFEC1-94EF-466E-9D8F-2DAE718BF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13">
              <a:extLst>
                <a:ext uri="{FF2B5EF4-FFF2-40B4-BE49-F238E27FC236}">
                  <a16:creationId xmlns:a16="http://schemas.microsoft.com/office/drawing/2014/main" id="{2FF5B1D4-119A-4920-989F-FFFB1EE82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14">
              <a:extLst>
                <a:ext uri="{FF2B5EF4-FFF2-40B4-BE49-F238E27FC236}">
                  <a16:creationId xmlns:a16="http://schemas.microsoft.com/office/drawing/2014/main" id="{B709F103-BD15-4068-920D-B9A46EA17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15">
              <a:extLst>
                <a:ext uri="{FF2B5EF4-FFF2-40B4-BE49-F238E27FC236}">
                  <a16:creationId xmlns:a16="http://schemas.microsoft.com/office/drawing/2014/main" id="{DC061078-15EF-4778-A596-02EA02B1E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20">
              <a:extLst>
                <a:ext uri="{FF2B5EF4-FFF2-40B4-BE49-F238E27FC236}">
                  <a16:creationId xmlns:a16="http://schemas.microsoft.com/office/drawing/2014/main" id="{EE79EDC1-F939-4440-83F2-A90A574E4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21">
              <a:extLst>
                <a:ext uri="{FF2B5EF4-FFF2-40B4-BE49-F238E27FC236}">
                  <a16:creationId xmlns:a16="http://schemas.microsoft.com/office/drawing/2014/main" id="{8B33F093-3FF1-4C9B-8FAB-6D855C4CB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25">
              <a:extLst>
                <a:ext uri="{FF2B5EF4-FFF2-40B4-BE49-F238E27FC236}">
                  <a16:creationId xmlns:a16="http://schemas.microsoft.com/office/drawing/2014/main" id="{7EFECBDB-303F-431E-BC83-E2E16B089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26">
              <a:extLst>
                <a:ext uri="{FF2B5EF4-FFF2-40B4-BE49-F238E27FC236}">
                  <a16:creationId xmlns:a16="http://schemas.microsoft.com/office/drawing/2014/main" id="{B3E9BFBF-E135-4446-85C2-61527D822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27">
              <a:extLst>
                <a:ext uri="{FF2B5EF4-FFF2-40B4-BE49-F238E27FC236}">
                  <a16:creationId xmlns:a16="http://schemas.microsoft.com/office/drawing/2014/main" id="{009062F1-2D2C-4220-9873-ABF43541B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28">
              <a:extLst>
                <a:ext uri="{FF2B5EF4-FFF2-40B4-BE49-F238E27FC236}">
                  <a16:creationId xmlns:a16="http://schemas.microsoft.com/office/drawing/2014/main" id="{108E096B-420A-47C6-8786-8E87E07D2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29">
              <a:extLst>
                <a:ext uri="{FF2B5EF4-FFF2-40B4-BE49-F238E27FC236}">
                  <a16:creationId xmlns:a16="http://schemas.microsoft.com/office/drawing/2014/main" id="{4C5DE157-19C8-4318-88B7-742F399D7C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33">
              <a:extLst>
                <a:ext uri="{FF2B5EF4-FFF2-40B4-BE49-F238E27FC236}">
                  <a16:creationId xmlns:a16="http://schemas.microsoft.com/office/drawing/2014/main" id="{EFCB9B7D-2FBB-42F4-BA98-B26567393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36">
              <a:extLst>
                <a:ext uri="{FF2B5EF4-FFF2-40B4-BE49-F238E27FC236}">
                  <a16:creationId xmlns:a16="http://schemas.microsoft.com/office/drawing/2014/main" id="{831D4F43-19D1-4C63-89FA-72633719D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37">
              <a:extLst>
                <a:ext uri="{FF2B5EF4-FFF2-40B4-BE49-F238E27FC236}">
                  <a16:creationId xmlns:a16="http://schemas.microsoft.com/office/drawing/2014/main" id="{44EC65A3-B219-4D2F-BFDE-7797070A1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8">
              <a:extLst>
                <a:ext uri="{FF2B5EF4-FFF2-40B4-BE49-F238E27FC236}">
                  <a16:creationId xmlns:a16="http://schemas.microsoft.com/office/drawing/2014/main" id="{292A1F7B-6CAB-41B5-AE51-5EC013B18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0">
              <a:extLst>
                <a:ext uri="{FF2B5EF4-FFF2-40B4-BE49-F238E27FC236}">
                  <a16:creationId xmlns:a16="http://schemas.microsoft.com/office/drawing/2014/main" id="{E0C0EA95-D243-4A8D-B51C-0C531755D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42">
              <a:extLst>
                <a:ext uri="{FF2B5EF4-FFF2-40B4-BE49-F238E27FC236}">
                  <a16:creationId xmlns:a16="http://schemas.microsoft.com/office/drawing/2014/main" id="{A832F085-64AC-4999-A359-3767A6967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25">
              <a:extLst>
                <a:ext uri="{FF2B5EF4-FFF2-40B4-BE49-F238E27FC236}">
                  <a16:creationId xmlns:a16="http://schemas.microsoft.com/office/drawing/2014/main" id="{0246ED4F-C81B-4969-A3B1-CE1D1EECF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37">
              <a:extLst>
                <a:ext uri="{FF2B5EF4-FFF2-40B4-BE49-F238E27FC236}">
                  <a16:creationId xmlns:a16="http://schemas.microsoft.com/office/drawing/2014/main" id="{2BA3B956-0A2B-4B75-9DC8-7F3A13CEB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0" name="Picture 139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15907AEC-D072-4C39-AC20-956316F6DD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49" y="386252"/>
            <a:ext cx="9878998" cy="474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614F3-014F-4046-9123-97B603CA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994" y="343083"/>
            <a:ext cx="963401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and some people go to a parade.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C0A685E-8339-412C-9CF1-670F87CF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1335" y="2731018"/>
            <a:ext cx="8727051" cy="4082265"/>
          </a:xfrm>
          <a:prstGeom prst="rect">
            <a:avLst/>
          </a:prstGeom>
        </p:spPr>
      </p:pic>
      <p:pic>
        <p:nvPicPr>
          <p:cNvPr id="11" name="Picture 10" descr="Two toy figurines with a fla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8D3FBCEC-406A-4254-A78C-B4B1A3757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953" y="2015237"/>
            <a:ext cx="2226365" cy="2827525"/>
          </a:xfrm>
          <a:prstGeom prst="rect">
            <a:avLst/>
          </a:prstGeom>
        </p:spPr>
      </p:pic>
      <p:pic>
        <p:nvPicPr>
          <p:cNvPr id="13" name="Picture 12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E120F38B-80AB-4DB2-BE1A-FB3D02093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42" y="3135086"/>
            <a:ext cx="1344305" cy="1707676"/>
          </a:xfrm>
          <a:prstGeom prst="rect">
            <a:avLst/>
          </a:prstGeom>
        </p:spPr>
      </p:pic>
      <p:pic>
        <p:nvPicPr>
          <p:cNvPr id="15" name="Picture 14" descr="A cartoon of a child holding a flag&#10;&#10;Description automatically generated with low confidence">
            <a:extLst>
              <a:ext uri="{FF2B5EF4-FFF2-40B4-BE49-F238E27FC236}">
                <a16:creationId xmlns:a16="http://schemas.microsoft.com/office/drawing/2014/main" id="{A7408277-782C-46F0-A73D-77A3D13A2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75" y="3446587"/>
            <a:ext cx="975321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0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aily calendar outline">
            <a:extLst>
              <a:ext uri="{FF2B5EF4-FFF2-40B4-BE49-F238E27FC236}">
                <a16:creationId xmlns:a16="http://schemas.microsoft.com/office/drawing/2014/main" id="{4B885CD3-1B76-443E-BE24-8C7B6748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2058" y="916595"/>
            <a:ext cx="5901229" cy="6193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69FAB-2C97-403A-81C5-FEE24AE482A9}"/>
              </a:ext>
            </a:extLst>
          </p:cNvPr>
          <p:cNvSpPr txBox="1"/>
          <p:nvPr/>
        </p:nvSpPr>
        <p:spPr>
          <a:xfrm>
            <a:off x="8869818" y="2402799"/>
            <a:ext cx="1485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4B75FF-7DF8-4B61-B392-5505FC09E3DC}"/>
              </a:ext>
            </a:extLst>
          </p:cNvPr>
          <p:cNvSpPr txBox="1"/>
          <p:nvPr/>
        </p:nvSpPr>
        <p:spPr>
          <a:xfrm>
            <a:off x="579858" y="279141"/>
            <a:ext cx="112743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But </a:t>
            </a: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about a lot more than summer vacations, picnics or parades.</a:t>
            </a:r>
            <a:endParaRPr lang="en-US" sz="4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470FD7-A98E-4BD1-A5CE-A2DE4BDA1C37}"/>
              </a:ext>
            </a:extLst>
          </p:cNvPr>
          <p:cNvSpPr txBox="1"/>
          <p:nvPr/>
        </p:nvSpPr>
        <p:spPr>
          <a:xfrm>
            <a:off x="579858" y="2402799"/>
            <a:ext cx="68255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a national holiday in the United States.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 observe </a:t>
            </a: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on the last Monday in May.</a:t>
            </a:r>
          </a:p>
        </p:txBody>
      </p:sp>
    </p:spTree>
    <p:extLst>
      <p:ext uri="{BB962C8B-B14F-4D97-AF65-F5344CB8AC3E}">
        <p14:creationId xmlns:p14="http://schemas.microsoft.com/office/powerpoint/2010/main" val="26703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DE98BB-8152-48C4-AA1F-C0016A68D295}"/>
              </a:ext>
            </a:extLst>
          </p:cNvPr>
          <p:cNvSpPr txBox="1"/>
          <p:nvPr/>
        </p:nvSpPr>
        <p:spPr>
          <a:xfrm>
            <a:off x="438539" y="320324"/>
            <a:ext cx="597159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the day we HONOR those who have died while in the armed forces protecting the many freedoms we enjoy in our country.</a:t>
            </a:r>
          </a:p>
          <a:p>
            <a:endParaRPr lang="en-US" sz="4400" b="1" dirty="0">
              <a:solidFill>
                <a:srgbClr val="C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Picture 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9AF8F9FB-8444-4471-98C8-767657507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132" y="491935"/>
            <a:ext cx="5695342" cy="587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08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lant, flower, vector graphics&#10;&#10;Description automatically generated">
            <a:extLst>
              <a:ext uri="{FF2B5EF4-FFF2-40B4-BE49-F238E27FC236}">
                <a16:creationId xmlns:a16="http://schemas.microsoft.com/office/drawing/2014/main" id="{160D6F23-EC11-4339-BBB5-8C7776BE7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1404" y="4469362"/>
            <a:ext cx="1804623" cy="243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185FC6-6868-477E-A8F7-44675053B34C}"/>
              </a:ext>
            </a:extLst>
          </p:cNvPr>
          <p:cNvSpPr txBox="1"/>
          <p:nvPr/>
        </p:nvSpPr>
        <p:spPr>
          <a:xfrm>
            <a:off x="662474" y="419878"/>
            <a:ext cx="108794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was first known as Decoration Day. It started in 1868, after the end of the Civil War.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Family members went to the burial sites and cemeteries of loved ones who died in the war, to place flowers on the graves.</a:t>
            </a:r>
            <a:endParaRPr lang="en-US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95BAD-9D26-4CE8-886C-4D1FE1840257}"/>
              </a:ext>
            </a:extLst>
          </p:cNvPr>
          <p:cNvSpPr txBox="1"/>
          <p:nvPr/>
        </p:nvSpPr>
        <p:spPr>
          <a:xfrm>
            <a:off x="9648825" y="7643325"/>
            <a:ext cx="18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44550-pot-flower-cartoon-free-transparent-image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1" name="Picture 10" descr="A picture containing plant, flower, vector graphics&#10;&#10;Description automatically generated">
            <a:extLst>
              <a:ext uri="{FF2B5EF4-FFF2-40B4-BE49-F238E27FC236}">
                <a16:creationId xmlns:a16="http://schemas.microsoft.com/office/drawing/2014/main" id="{FE271C79-C1F2-4444-AD39-03D68F9D1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1914" y="4535097"/>
            <a:ext cx="1804622" cy="23691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CEDCC5-B084-41ED-9774-A05290337B99}"/>
              </a:ext>
            </a:extLst>
          </p:cNvPr>
          <p:cNvSpPr txBox="1"/>
          <p:nvPr/>
        </p:nvSpPr>
        <p:spPr>
          <a:xfrm>
            <a:off x="9801225" y="7795725"/>
            <a:ext cx="18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44550-pot-flower-cartoon-free-transparent-image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463A76-A296-4583-AFE2-9EB7C6BAA4AA}"/>
              </a:ext>
            </a:extLst>
          </p:cNvPr>
          <p:cNvSpPr txBox="1"/>
          <p:nvPr/>
        </p:nvSpPr>
        <p:spPr>
          <a:xfrm>
            <a:off x="4793445" y="7606805"/>
            <a:ext cx="188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44550-pot-flower-cartoon-free-transparent-image-h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8134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640BDA-4791-48F5-9A19-1BF9306F9396}"/>
              </a:ext>
            </a:extLst>
          </p:cNvPr>
          <p:cNvSpPr txBox="1"/>
          <p:nvPr/>
        </p:nvSpPr>
        <p:spPr>
          <a:xfrm>
            <a:off x="223935" y="396632"/>
            <a:ext cx="677402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Official flower of </a:t>
            </a:r>
            <a:r>
              <a:rPr lang="en-US" sz="4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 </a:t>
            </a:r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is the Red Poppy. The poppy was chosen because of a poem called, “In Flanders Fields.” 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US Congress passed a bill in 1920 to make it official.</a:t>
            </a:r>
          </a:p>
        </p:txBody>
      </p:sp>
      <p:pic>
        <p:nvPicPr>
          <p:cNvPr id="10" name="Picture 9" descr="Vintage antique botanical illustration of a poppy flower">
            <a:extLst>
              <a:ext uri="{FF2B5EF4-FFF2-40B4-BE49-F238E27FC236}">
                <a16:creationId xmlns:a16="http://schemas.microsoft.com/office/drawing/2014/main" id="{35BBBAAC-0239-4F51-9C59-347DF605C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60" y="121575"/>
            <a:ext cx="4746170" cy="67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9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ED861-EA70-4AB7-90B2-1EC94B4C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" y="877078"/>
            <a:ext cx="4789648" cy="4926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How can </a:t>
            </a:r>
            <a:r>
              <a:rPr lang="en-US" sz="5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YOU</a:t>
            </a:r>
            <a:r>
              <a:rPr lang="en-US" sz="5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HONOR our fallen heroes on </a:t>
            </a:r>
            <a:r>
              <a:rPr lang="en-US" sz="5400" b="1" dirty="0">
                <a:solidFill>
                  <a:srgbClr val="C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Memorial Day</a:t>
            </a:r>
            <a:r>
              <a:rPr lang="en-US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this year?</a:t>
            </a:r>
          </a:p>
        </p:txBody>
      </p:sp>
      <p:pic>
        <p:nvPicPr>
          <p:cNvPr id="7" name="Picture 6" descr="Two toy figurines with a flag in the background&#10;&#10;Description automatically generated with low confidence">
            <a:extLst>
              <a:ext uri="{FF2B5EF4-FFF2-40B4-BE49-F238E27FC236}">
                <a16:creationId xmlns:a16="http://schemas.microsoft.com/office/drawing/2014/main" id="{0BBDF7F0-D9D7-4C3B-A9C6-17E34FE3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79513"/>
            <a:ext cx="5337313" cy="677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27679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231</Words>
  <Application>Microsoft Macintosh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Arial</vt:lpstr>
      <vt:lpstr>Avenir Next LT Pro</vt:lpstr>
      <vt:lpstr>Cavolini</vt:lpstr>
      <vt:lpstr>Modern Love</vt:lpstr>
      <vt:lpstr>BohemianVTI</vt:lpstr>
      <vt:lpstr>What is Memorial Day?  </vt:lpstr>
      <vt:lpstr>Some people celebrate Memorial Day as the beginning of summer…</vt:lpstr>
      <vt:lpstr>some people have a picnic with  family and friends, </vt:lpstr>
      <vt:lpstr>and some people go to a parade.</vt:lpstr>
      <vt:lpstr>PowerPoint Presentation</vt:lpstr>
      <vt:lpstr>PowerPoint Presentation</vt:lpstr>
      <vt:lpstr>PowerPoint Presentation</vt:lpstr>
      <vt:lpstr>PowerPoint Presentation</vt:lpstr>
      <vt:lpstr>How can YOU HONOR our fallen heroes on Memorial Day this year?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Memorial Day?</dc:title>
  <dc:creator>Cindy Tatum</dc:creator>
  <cp:lastModifiedBy>Beth  Steward</cp:lastModifiedBy>
  <cp:revision>4</cp:revision>
  <dcterms:created xsi:type="dcterms:W3CDTF">2022-05-01T15:14:17Z</dcterms:created>
  <dcterms:modified xsi:type="dcterms:W3CDTF">2023-06-06T13:23:44Z</dcterms:modified>
</cp:coreProperties>
</file>