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DCCE-AB46-0D53-0394-A32C5D172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A8E52-6BD3-3919-802E-98D838CE0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8F795-9B1B-FC6E-48E2-2A4F2B00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D23C0-9D90-A3FE-39E3-C48B0B58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D400-C8FA-FB3D-7C4D-2AEDDC8E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5C88-3406-605B-20E8-CBBC8722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632E0-1322-6278-56B5-78B5EBF49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B1BB1-40BE-5BEC-30E2-851E2799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3B461-DAFF-FAB5-3EA5-DB6DC553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E618-5E11-DA1B-5E36-98B76313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D2555-4225-F627-6F8B-2BB8D866E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169F4-84D4-2B80-1DCF-4644D0E6B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C0D59-ED71-4FED-8619-F42BBB77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6FB2-C06E-D601-96ED-7054ED27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E2452-E1B3-29E5-0542-578B4E4E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36CD-1AB1-E4FB-808A-1236EB0B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1500E-01BA-BECE-BD58-D89E01574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C796-A563-26D0-57F0-F8DB8BFE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B607-4CA9-A095-7237-D533B927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27F8-93C3-C7E1-9CB6-E1DD7D0F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7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8448-0BE9-CB1F-97D8-B7B528C8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2654-C26A-21D1-0F43-473FF0B0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25B0C-E108-E197-8276-C8A64FEA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F58B3-6C66-1491-339E-C09E7669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B2C4B-7F8A-22AC-9B1A-6E4583C2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19CE-5C05-4807-3EB6-E2BB64B1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B0AB-B557-DAE4-9360-1B998F8C3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FC7CC-2483-3E0B-E26B-A30AED0B2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DC9F4-A79C-70C7-C9AB-90EA0443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7E76D-15B7-7051-C088-70969219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EBDF2-E98C-4201-213E-3569C273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8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00CA-B079-784C-DFEA-49078EE9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F8FE8-6835-AD2C-4B59-12E6FE6C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EF039-89D2-0572-7B93-CB1D1488A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351A0-0137-6C87-5C23-F6705591B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790E6-7C30-14E7-A868-799041238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BAB2D-968D-B0BB-050F-B3364C42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F1028-37F3-BDFD-2F31-90A55FE5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C79E4D-7C57-9612-E5B8-3A89A8F9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0681-1756-E4EE-E7C6-B2762469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458B3-12D5-B17A-3182-8C4757A8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1F54D-64EB-C363-6BD5-D9FF6453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DFD99-4B58-8443-4DD6-1C7AB92A5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0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49130-A401-21F5-198B-2C20012E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BE598-6705-41BA-F20E-58CDE309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4E0AF-E037-5A02-6362-05FB928B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9C09-6F1C-D02E-49D6-B806D03B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8C318-8757-B781-7221-5DE79C42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196DA-FB9E-A508-67DC-47491FFB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C0AB8-47BB-69DC-D038-8D5CAD90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74EED-8CAC-D7DA-7863-18FBBA6D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2B45-D65A-3F0D-7AFF-CCED39B9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1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8421-8396-AB03-D6A1-ADB7D12F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0C7BE-A690-847F-7916-7C337CE0F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EC2EE-4005-80EA-3DAC-9899241B8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DA2BC-9746-6453-DB71-8F6731AE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3433-2238-480A-719A-3838885D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C1E06-F083-BD15-58BD-D0B924D3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5B454-05AC-06F8-056A-02406997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1300C-9C7C-9084-5B0D-D685BE5D9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D94C-9B0D-49C8-DB9D-DF6325E08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3932-AF02-497E-9C25-36F7C1974C1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E9AC3-C721-CBA7-D64D-591F42C5B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BEF49-53F6-D12C-832B-0B1F9FDD8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C3C25-7880-4E65-AFC7-D1F2FC78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96678&amp;picture=american-flag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0897&amp;picture=american-flag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097145@N08/7485453336/in/set-7215762757575491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diversey/1686829365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7/02/the-pledge-of-allegiance-protester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D1D2-4A00-BE85-4981-C1DC017AC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80" y="2979093"/>
            <a:ext cx="5692877" cy="1282125"/>
          </a:xfrm>
        </p:spPr>
        <p:txBody>
          <a:bodyPr>
            <a:noAutofit/>
          </a:bodyPr>
          <a:lstStyle/>
          <a:p>
            <a:r>
              <a:rPr lang="en-US" sz="8500" dirty="0">
                <a:latin typeface="Aharoni" panose="02010803020104030203" pitchFamily="2" charset="-79"/>
                <a:cs typeface="Aharoni" panose="02010803020104030203" pitchFamily="2" charset="-79"/>
              </a:rPr>
              <a:t>Flag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A541C-F276-9E70-56D4-7306946C4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090" y="5307698"/>
            <a:ext cx="3392130" cy="9656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 Rounded MT Bold" panose="020F0704030504030204" pitchFamily="34" charset="0"/>
                <a:cs typeface="Aharoni" panose="02010803020104030203" pitchFamily="2" charset="-79"/>
              </a:rPr>
              <a:t>June 14</a:t>
            </a:r>
          </a:p>
        </p:txBody>
      </p:sp>
    </p:spTree>
    <p:extLst>
      <p:ext uri="{BB962C8B-B14F-4D97-AF65-F5344CB8AC3E}">
        <p14:creationId xmlns:p14="http://schemas.microsoft.com/office/powerpoint/2010/main" val="170387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flags&#10;&#10;Description automatically generated with low confidence">
            <a:extLst>
              <a:ext uri="{FF2B5EF4-FFF2-40B4-BE49-F238E27FC236}">
                <a16:creationId xmlns:a16="http://schemas.microsoft.com/office/drawing/2014/main" id="{91106D69-B4C3-085D-DF24-B2B1C1796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5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D5F46-D3D7-9566-7D2F-292BAE50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42" y="1421478"/>
            <a:ext cx="4058264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One of the most recognized symbols of freedom in the world today is the flag of the United States of America.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892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FB115-702D-BE10-4A0C-CD4CC070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2955"/>
            <a:ext cx="8062451" cy="1454051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Nicknames for the United States Flag:</a:t>
            </a:r>
            <a:br>
              <a:rPr lang="en-US" sz="3300" dirty="0"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</a:br>
            <a:endParaRPr lang="en-US" sz="33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C5A9-988F-A1B1-E4DF-B75CCE62B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94660" algn="l"/>
              </a:tabLst>
            </a:pP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Stars and Stripes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94660" algn="l"/>
              </a:tabLst>
            </a:pP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Old Glory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94660" algn="l"/>
              </a:tabLst>
            </a:pP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The Star-Spangled Banner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94660" algn="l"/>
              </a:tabLst>
            </a:pP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The Red, White, and Blue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94660" algn="l"/>
              </a:tabLst>
            </a:pPr>
            <a:r>
              <a:rPr lang="en-US" sz="32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The American Flag</a:t>
            </a:r>
          </a:p>
          <a:p>
            <a:endParaRPr lang="en-US" sz="1800" dirty="0">
              <a:solidFill>
                <a:schemeClr val="tx2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07C6BDD-5354-5601-A596-7AAC4A1D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561" y="2360803"/>
            <a:ext cx="4791063" cy="26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9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F508E830-3635-1A09-7730-AFEC3520E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41" r="792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3B4AC-A3F0-D5CF-F21B-A60D6FD8D75B}"/>
              </a:ext>
            </a:extLst>
          </p:cNvPr>
          <p:cNvSpPr txBox="1"/>
          <p:nvPr/>
        </p:nvSpPr>
        <p:spPr>
          <a:xfrm>
            <a:off x="7688826" y="1175672"/>
            <a:ext cx="4159046" cy="496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Arial Rounded MT Bold" panose="020F0704030504030204" pitchFamily="34" charset="0"/>
              </a:rPr>
              <a:t>Betsy Ross is often given credit for making the first “official” flag of the United States, but there are those who believe the flag was designed by Francis Hopkinson.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8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AEE7C0B-70FF-661E-9345-CC8C5D711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1" b="13650"/>
          <a:stretch/>
        </p:blipFill>
        <p:spPr>
          <a:xfrm>
            <a:off x="2155371" y="-1"/>
            <a:ext cx="10036629" cy="6857999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7874A1-C72D-2F05-3088-37596379D617}"/>
              </a:ext>
            </a:extLst>
          </p:cNvPr>
          <p:cNvSpPr txBox="1"/>
          <p:nvPr/>
        </p:nvSpPr>
        <p:spPr>
          <a:xfrm>
            <a:off x="210229" y="1469571"/>
            <a:ext cx="4742771" cy="442785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R="0" lvl="0">
              <a:spcBef>
                <a:spcPts val="0"/>
              </a:spcBef>
              <a:spcAft>
                <a:spcPts val="5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There have been 27 versions of the Flag of the United States of America, 25 of those involved changes in the number and design of the stars. </a:t>
            </a:r>
          </a:p>
        </p:txBody>
      </p:sp>
    </p:spTree>
    <p:extLst>
      <p:ext uri="{BB962C8B-B14F-4D97-AF65-F5344CB8AC3E}">
        <p14:creationId xmlns:p14="http://schemas.microsoft.com/office/powerpoint/2010/main" val="311697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the united states flag&#10;&#10;Description automatically generated with medium confidence">
            <a:extLst>
              <a:ext uri="{FF2B5EF4-FFF2-40B4-BE49-F238E27FC236}">
                <a16:creationId xmlns:a16="http://schemas.microsoft.com/office/drawing/2014/main" id="{842DD79C-524B-C3C4-6097-9DA062AC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536" r="1" b="11940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69ECAE-B713-1CAB-75AF-0DB2825E7699}"/>
              </a:ext>
            </a:extLst>
          </p:cNvPr>
          <p:cNvSpPr txBox="1"/>
          <p:nvPr/>
        </p:nvSpPr>
        <p:spPr>
          <a:xfrm>
            <a:off x="7047060" y="756249"/>
            <a:ext cx="4625433" cy="5916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 states have been added to the country, a star has been added to represent the state.</a:t>
            </a:r>
            <a:endParaRPr lang="en-US" sz="36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rial Rounded MT Bold" panose="020F0704030504030204" pitchFamily="34" charset="0"/>
              </a:rPr>
              <a:t>The American Flag has 13 stripes, representing the 13 original colonies and 50 stars.</a:t>
            </a:r>
          </a:p>
        </p:txBody>
      </p:sp>
    </p:spTree>
    <p:extLst>
      <p:ext uri="{BB962C8B-B14F-4D97-AF65-F5344CB8AC3E}">
        <p14:creationId xmlns:p14="http://schemas.microsoft.com/office/powerpoint/2010/main" val="72404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16541-F9E7-6572-EC66-C5EC27795D55}"/>
              </a:ext>
            </a:extLst>
          </p:cNvPr>
          <p:cNvSpPr txBox="1"/>
          <p:nvPr/>
        </p:nvSpPr>
        <p:spPr>
          <a:xfrm>
            <a:off x="261256" y="584921"/>
            <a:ext cx="5736771" cy="6164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rial Rounded MT Bold" panose="020F0704030504030204" pitchFamily="34" charset="0"/>
              </a:rPr>
              <a:t>Bob Heft, was a 17-year-old Junior in high school, when he designed a United States Flag with 50 stars for a history class project.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Arial Rounded MT Bold" panose="020F0704030504030204" pitchFamily="34" charset="0"/>
              </a:rPr>
              <a:t>Bob’s teacher gave him a B- on the project, but changed the grade to an A, when his design was chosen as the new American Flag!!</a:t>
            </a:r>
          </a:p>
        </p:txBody>
      </p:sp>
      <p:pic>
        <p:nvPicPr>
          <p:cNvPr id="4" name="Picture 3" descr="A person holding a flag&#10;&#10;Description automatically generated with medium confidence">
            <a:extLst>
              <a:ext uri="{FF2B5EF4-FFF2-40B4-BE49-F238E27FC236}">
                <a16:creationId xmlns:a16="http://schemas.microsoft.com/office/drawing/2014/main" id="{D7FD03A0-E091-86A0-7DE8-2FC6ACC0A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8" b="1"/>
          <a:stretch/>
        </p:blipFill>
        <p:spPr>
          <a:xfrm>
            <a:off x="5735246" y="211897"/>
            <a:ext cx="6453706" cy="643420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645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D9DE4-63A3-26D9-ED76-6766EDFB0730}"/>
              </a:ext>
            </a:extLst>
          </p:cNvPr>
          <p:cNvSpPr txBox="1"/>
          <p:nvPr/>
        </p:nvSpPr>
        <p:spPr>
          <a:xfrm>
            <a:off x="185056" y="108856"/>
            <a:ext cx="11647715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Questions: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 Rounded MT Bold" panose="020F0704030504030204" pitchFamily="34" charset="0"/>
              </a:rPr>
              <a:t>When do we celebrate Flag Day?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 Rounded MT Bold" panose="020F0704030504030204" pitchFamily="34" charset="0"/>
              </a:rPr>
              <a:t>Why is the American Flag recognized all over the world?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 Rounded MT Bold" panose="020F0704030504030204" pitchFamily="34" charset="0"/>
              </a:rPr>
              <a:t>What are four nicknames for the American Flag?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 Rounded MT Bold" panose="020F0704030504030204" pitchFamily="34" charset="0"/>
              </a:rPr>
              <a:t>Who is given credit for sewing the first American Flag most of the time?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 Rounded MT Bold" panose="020F0704030504030204" pitchFamily="34" charset="0"/>
              </a:rPr>
              <a:t>How many stripes does the American Flag have?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 Rounded MT Bold" panose="020F0704030504030204" pitchFamily="34" charset="0"/>
              </a:rPr>
              <a:t>When are stars added to the American Flag?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Arial Rounded MT Bold" panose="020F0704030504030204" pitchFamily="34" charset="0"/>
              </a:rPr>
              <a:t>How many stars does the American Flag have now?</a:t>
            </a:r>
          </a:p>
          <a:p>
            <a:pPr marL="742950" indent="-742950">
              <a:buAutoNum type="arabicPeriod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742950" indent="-742950">
              <a:buAutoNum type="arabicPeriod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742950" indent="-742950">
              <a:buAutoNum type="arabicPeriod"/>
            </a:pP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8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A4BE171D-C05A-0D61-948A-D53DA018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5785" y="119743"/>
            <a:ext cx="9960429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277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Rounded MT Bold</vt:lpstr>
      <vt:lpstr>Calibri</vt:lpstr>
      <vt:lpstr>Calibri Light</vt:lpstr>
      <vt:lpstr>Symbol</vt:lpstr>
      <vt:lpstr>Office Theme</vt:lpstr>
      <vt:lpstr>Flag Day</vt:lpstr>
      <vt:lpstr>PowerPoint Presentation</vt:lpstr>
      <vt:lpstr>Nicknames for the United States Flag: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 Day</dc:title>
  <dc:creator>Cindy Tatum</dc:creator>
  <cp:lastModifiedBy>Beth  Steward</cp:lastModifiedBy>
  <cp:revision>4</cp:revision>
  <dcterms:created xsi:type="dcterms:W3CDTF">2023-05-04T12:17:44Z</dcterms:created>
  <dcterms:modified xsi:type="dcterms:W3CDTF">2023-06-06T13:18:23Z</dcterms:modified>
</cp:coreProperties>
</file>