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7" r:id="rId7"/>
    <p:sldId id="258" r:id="rId8"/>
    <p:sldId id="260" r:id="rId9"/>
    <p:sldId id="261" r:id="rId10"/>
    <p:sldId id="272" r:id="rId11"/>
    <p:sldId id="268" r:id="rId12"/>
    <p:sldId id="264" r:id="rId13"/>
    <p:sldId id="266" r:id="rId14"/>
    <p:sldId id="265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6229-822F-129A-6B60-8B7BB6630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1D62E-DE4B-F32B-FA08-AE01FB78A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D4D58-E53A-C7F7-584B-F519A468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78BD-FF2E-2C50-62EA-4ABA1B5E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F6DC-90B4-B73C-4AF6-B942B1ED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43A2-A396-BF00-EBBF-659C6408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5856D-5F1A-253B-C1CD-F3C8BD233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AD66-AA1F-4C2F-E97D-B4F86CC6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88352-BD85-F029-C0A4-2549E69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7D6-317C-0E67-520B-2B0E218E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8FF3F-75F8-E6BA-B867-8F4FC3A8C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67A93-B4CB-6608-58D8-AC57A7AA7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C42D6-0BFE-8745-665D-FD0766C2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AA33-47C4-00BF-6248-FBEDACC1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0AE3-2AA7-5AA2-5FDD-889A3591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85E3-5387-E8EF-51BF-894310DF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3117-B8BC-D88A-8C73-A6B07B3C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2E8D-428E-14F9-1BF6-19824AC5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F96D-6BCE-E484-F2F6-847EE769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BE27-1B59-7FF2-0A3F-FB7E8720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DB23-1ED8-7DF0-8C9D-07B0B6D2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E250C-6583-A0E5-7EC2-F63BCA53C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6B17-4949-3945-6728-421828CA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9AAD8-E26E-D2F7-CC14-137AFCB4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4E8C-559C-6453-6F83-A8B5FA37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1721-030A-87A3-E608-D380E120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0BD4-4419-C852-1F90-5B300E12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E5E66-3620-C044-F13A-55F6DAD3A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B7252-9341-5B3B-98F5-D197B716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C6755-6B26-DD60-F476-DC57370C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0D538-331E-1083-F0F2-7EE9EC53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1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2EBE-C3EF-E385-2F03-A8DBB5AD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4055A-3387-F9AE-00FC-7F88CC2A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FD422-D319-1650-D1E6-0CD68AB6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9BF47-8CC2-07A1-E94E-09AAF6534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AA91A-A1C7-8641-4608-215B261BF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062FF-04A7-2D6C-6F47-03005EC1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D7CA3-5DDE-1D35-0B09-9F6D9C79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E6BF7-8847-C42A-3BB9-C49036CD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4C26-8899-31EB-4E63-CB33FF55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51C99-07A9-A7A5-320F-A6D30586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55A0B-DEF0-6F7F-AD48-98525BD0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17B2-8D6B-610F-5096-CD1732A1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DFD1F-5888-580E-7302-626FBF8E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6A25A-4125-0675-DFC0-5A272218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7E3E6-8E0F-DE4C-B537-2D922AAA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FF36-1E2E-E176-BCD9-A6B9D60F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A1B00-D56B-08B0-E50B-2CB62569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EF179-E47C-07DF-4F0F-7FA5A0219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86BE2-A3CD-784B-2F5C-0C6E7EF6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A6BD2-FB09-7C2D-807B-7558E5AC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F6D9D-EB26-F918-078B-154CFB13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AB86-E4F8-DFBC-8C48-C892CB46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C7638-319B-6185-999F-18238F299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295E0-7AE5-3D52-50C1-1430A5C6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7CF4-65EF-CEF2-C2D6-296AE467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5CB0D-8E6F-F5C2-0EF9-E6E2A099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6EDB9-AB45-0A50-624F-FB2FF336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65739-F605-BC79-240F-453DBD99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89D5B-AF62-2261-0181-3F6907790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9F36-5066-C1CF-52C1-C4CD77C41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FBCE-86C8-4388-AD19-1A22930F0DE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AF1B-1EDC-A018-82C4-026D7BA2B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6A71-E12E-E3D3-64E1-3271141F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A624-19EB-4766-AA3E-846EB5F48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uffalosoldiersrejpgc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8000" t="-18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3034-A1B7-4D81-A1D7-0EB3D37E8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895"/>
            <a:ext cx="3441290" cy="370729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Who Were the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Buffalo Soldiers? 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139643F-BF85-8C49-4D5B-139CDD471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042"/>
            <a:ext cx="3441290" cy="9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BCCB94B-6557-F7F0-B79B-E0AC98B0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94" y="229597"/>
            <a:ext cx="8312891" cy="59450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82D0D-F155-042F-8299-1C8FA1196BFD}"/>
              </a:ext>
            </a:extLst>
          </p:cNvPr>
          <p:cNvSpPr txBox="1"/>
          <p:nvPr/>
        </p:nvSpPr>
        <p:spPr>
          <a:xfrm>
            <a:off x="255639" y="683342"/>
            <a:ext cx="34661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Arizona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Colorado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Idaho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Iowa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Kansas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Montana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Nebraska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New Mexico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Oklahoma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Texas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Utah</a:t>
            </a:r>
          </a:p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Wyoming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537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men riding horses&#10;&#10;Description automatically generated with low confidence">
            <a:extLst>
              <a:ext uri="{FF2B5EF4-FFF2-40B4-BE49-F238E27FC236}">
                <a16:creationId xmlns:a16="http://schemas.microsoft.com/office/drawing/2014/main" id="{5E76ABB5-828E-0740-9E4C-FF36E1AA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r="161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5466EE-5B38-D3B8-8608-2980CBC88843}"/>
              </a:ext>
            </a:extLst>
          </p:cNvPr>
          <p:cNvSpPr txBox="1"/>
          <p:nvPr/>
        </p:nvSpPr>
        <p:spPr>
          <a:xfrm>
            <a:off x="6901711" y="672860"/>
            <a:ext cx="5290269" cy="594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During the Indian Wars, thirteen </a:t>
            </a:r>
            <a:r>
              <a:rPr lang="en-US" sz="3600" b="0" i="0" dirty="0">
                <a:effectLst/>
                <a:latin typeface="Arial Rounded MT Bold" panose="020F0704030504030204" pitchFamily="34" charset="0"/>
              </a:rPr>
              <a:t>enlisted men and six officers from the four regiments earned the nation’s highest military honor, the Congressional </a:t>
            </a:r>
            <a:r>
              <a:rPr lang="en-US" sz="3600" dirty="0">
                <a:latin typeface="Arial Rounded MT Bold" panose="020F0704030504030204" pitchFamily="34" charset="0"/>
              </a:rPr>
              <a:t>Medal of Honor. </a:t>
            </a:r>
            <a:endParaRPr lang="en-US" sz="3600" b="0" i="0" dirty="0"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6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BDD7A-9657-CCB7-BBED-D571F2292E55}"/>
              </a:ext>
            </a:extLst>
          </p:cNvPr>
          <p:cNvSpPr txBox="1"/>
          <p:nvPr/>
        </p:nvSpPr>
        <p:spPr>
          <a:xfrm>
            <a:off x="134777" y="1038812"/>
            <a:ext cx="4719277" cy="5819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/>
                <a:latin typeface="Arial Rounded MT Bold" panose="020F0704030504030204" pitchFamily="34" charset="0"/>
              </a:rPr>
              <a:t>The Buffalo Soldiers also served in the Spanish-American War, the Philippine-American War, the Mexican Border War, World War I, and World War II. </a:t>
            </a:r>
          </a:p>
        </p:txBody>
      </p:sp>
      <p:pic>
        <p:nvPicPr>
          <p:cNvPr id="5" name="Picture 4" descr="A picture containing outdoor, transport, people, group&#10;&#10;Description automatically generated">
            <a:extLst>
              <a:ext uri="{FF2B5EF4-FFF2-40B4-BE49-F238E27FC236}">
                <a16:creationId xmlns:a16="http://schemas.microsoft.com/office/drawing/2014/main" id="{64EAA743-95A4-7BD3-6A61-A9C50883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642"/>
          <a:stretch/>
        </p:blipFill>
        <p:spPr>
          <a:xfrm>
            <a:off x="5587758" y="661916"/>
            <a:ext cx="5870539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cowboy hat and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8F5BB0BA-B79E-4DDD-A5F2-864CEDE40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01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71BB4-2524-D018-265B-B43C1E6E76FB}"/>
              </a:ext>
            </a:extLst>
          </p:cNvPr>
          <p:cNvSpPr txBox="1"/>
          <p:nvPr/>
        </p:nvSpPr>
        <p:spPr>
          <a:xfrm>
            <a:off x="7326742" y="876578"/>
            <a:ext cx="4440246" cy="554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Arial Rounded MT Bold" panose="020F0704030504030204" pitchFamily="34" charset="0"/>
              </a:rPr>
              <a:t>President Harry S. Truman ordered an end to separation of military troops by race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Arial Rounded MT Bold" panose="020F0704030504030204" pitchFamily="34" charset="0"/>
              </a:rPr>
              <a:t>In 1951, during the Korean War, the Buffalo Soldier regiments were moved into other units.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4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4B337-5526-3A8C-5A20-76639C2CA187}"/>
              </a:ext>
            </a:extLst>
          </p:cNvPr>
          <p:cNvSpPr txBox="1"/>
          <p:nvPr/>
        </p:nvSpPr>
        <p:spPr>
          <a:xfrm>
            <a:off x="310997" y="1226731"/>
            <a:ext cx="4326194" cy="461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0" i="0" dirty="0">
                <a:effectLst/>
                <a:latin typeface="Arial Rounded MT Bold" panose="020F0704030504030204" pitchFamily="34" charset="0"/>
              </a:rPr>
              <a:t>African American men, have fought in every American war, which has earned the Buffalo Soldiers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b="0" i="0" dirty="0">
                <a:effectLst/>
                <a:latin typeface="Arial Rounded MT Bold" panose="020F0704030504030204" pitchFamily="34" charset="0"/>
              </a:rPr>
              <a:t>a unique place in the history of the United States. </a:t>
            </a:r>
          </a:p>
        </p:txBody>
      </p:sp>
      <p:pic>
        <p:nvPicPr>
          <p:cNvPr id="5" name="Picture 4" descr="A group of men riding horses&#10;&#10;Description automatically generated with low confidence">
            <a:extLst>
              <a:ext uri="{FF2B5EF4-FFF2-40B4-BE49-F238E27FC236}">
                <a16:creationId xmlns:a16="http://schemas.microsoft.com/office/drawing/2014/main" id="{2B9F79B9-CE3C-41F1-CC3F-6298C00E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r="16356" b="1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313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iding horses through a river&#10;&#10;Description automatically generated with medium confidence">
            <a:extLst>
              <a:ext uri="{FF2B5EF4-FFF2-40B4-BE49-F238E27FC236}">
                <a16:creationId xmlns:a16="http://schemas.microsoft.com/office/drawing/2014/main" id="{5CFF0028-9F64-76DF-0067-6D14A9EC8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094" b="10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91083-8F2B-665E-BAFD-23CA217FFD78}"/>
              </a:ext>
            </a:extLst>
          </p:cNvPr>
          <p:cNvSpPr txBox="1"/>
          <p:nvPr/>
        </p:nvSpPr>
        <p:spPr>
          <a:xfrm>
            <a:off x="181907" y="3981451"/>
            <a:ext cx="1182818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0" i="0" dirty="0">
                <a:effectLst/>
                <a:latin typeface="Arial Rounded MT Bold" panose="020F0704030504030204" pitchFamily="34" charset="0"/>
              </a:rPr>
              <a:t>In addition to their participation in military campaigns, the work of the Buffalo Soldiers was very important to westward expansion. They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b="0" i="0" dirty="0">
                <a:effectLst/>
                <a:latin typeface="Arial Rounded MT Bold" panose="020F0704030504030204" pitchFamily="34" charset="0"/>
              </a:rPr>
              <a:t>built forts and roads, installed miles of telegraph wires, escorted the </a:t>
            </a:r>
            <a:r>
              <a:rPr lang="en-US" sz="3200" b="0" i="0" u="none" strike="noStrike" dirty="0">
                <a:effectLst/>
                <a:latin typeface="Arial Rounded MT Bold" panose="020F0704030504030204" pitchFamily="34" charset="0"/>
              </a:rPr>
              <a:t>U.S. mail and stagecoaches, and helped establish the National Parks in the west</a:t>
            </a:r>
            <a:r>
              <a:rPr lang="en-US" sz="3200" b="0" i="0" dirty="0">
                <a:effectLst/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1ABF6-E38A-C07F-A11E-1DB44292D773}"/>
              </a:ext>
            </a:extLst>
          </p:cNvPr>
          <p:cNvSpPr txBox="1"/>
          <p:nvPr/>
        </p:nvSpPr>
        <p:spPr>
          <a:xfrm>
            <a:off x="408038" y="4502779"/>
            <a:ext cx="11375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For all of their contributions to </a:t>
            </a:r>
            <a:r>
              <a:rPr lang="en-US" sz="36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our country, we celebrate</a:t>
            </a:r>
            <a:r>
              <a:rPr lang="en-US" sz="3600" u="sng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Buffalo Soldiers Day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on July 28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of each year. 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text, person, posing, military uniform&#10;&#10;Description automatically generated">
            <a:extLst>
              <a:ext uri="{FF2B5EF4-FFF2-40B4-BE49-F238E27FC236}">
                <a16:creationId xmlns:a16="http://schemas.microsoft.com/office/drawing/2014/main" id="{2C43ED1B-144F-606B-AB3C-DABE8C28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posing, military uniform&#10;&#10;Description automatically generated">
            <a:extLst>
              <a:ext uri="{FF2B5EF4-FFF2-40B4-BE49-F238E27FC236}">
                <a16:creationId xmlns:a16="http://schemas.microsoft.com/office/drawing/2014/main" id="{FF00F3BE-5954-4903-FE65-FC95858D2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4" r="8790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7C67C-02CD-1AE1-F075-28B27274B48F}"/>
              </a:ext>
            </a:extLst>
          </p:cNvPr>
          <p:cNvSpPr txBox="1"/>
          <p:nvPr/>
        </p:nvSpPr>
        <p:spPr>
          <a:xfrm>
            <a:off x="7246116" y="811995"/>
            <a:ext cx="4601497" cy="523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0" i="0" dirty="0">
                <a:effectLst/>
                <a:latin typeface="Arial Rounded MT Bold" panose="020F0704030504030204" pitchFamily="34" charset="0"/>
              </a:rPr>
              <a:t>When the Civil War ended, the United States Congress passed a law in 1866 authorizing the U.S. Army to form cavalry and infantry regiments of African American men.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A549-6783-F28C-D9D7-134C2DAF5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835716"/>
            <a:ext cx="4725766" cy="375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Buffalo Soldiers was the nickname given to members of the 2 African-American cavalry and </a:t>
            </a:r>
            <a:r>
              <a:rPr lang="en-US" sz="360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4 infantry regiments </a:t>
            </a:r>
            <a:r>
              <a:rPr lang="en-US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of the U.S. Army. </a:t>
            </a:r>
            <a:endParaRPr lang="en-US" sz="3600" b="0" i="0" dirty="0"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A picture containing text, horse, riding, dirt&#10;&#10;Description automatically generated">
            <a:extLst>
              <a:ext uri="{FF2B5EF4-FFF2-40B4-BE49-F238E27FC236}">
                <a16:creationId xmlns:a16="http://schemas.microsoft.com/office/drawing/2014/main" id="{591DB468-A673-A9A0-E90F-E4E262423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 b="2323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6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6A0B297-E748-9C8E-8EA5-0E23234E4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1879"/>
          <a:stretch/>
        </p:blipFill>
        <p:spPr>
          <a:xfrm>
            <a:off x="6263640" y="10"/>
            <a:ext cx="5928360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E7B67-F23D-0B67-7130-CB904DA7CFDE}"/>
              </a:ext>
            </a:extLst>
          </p:cNvPr>
          <p:cNvSpPr txBox="1"/>
          <p:nvPr/>
        </p:nvSpPr>
        <p:spPr>
          <a:xfrm>
            <a:off x="256623" y="246789"/>
            <a:ext cx="6242500" cy="5813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100" dirty="0">
                <a:latin typeface="Arial Rounded MT Bold" panose="020F0704030504030204" pitchFamily="34" charset="0"/>
              </a:rPr>
              <a:t>It is said that their combat skills and bravery on the battlefield, and their black curly hair inspired the Cheyenne Indians to call them the Buffalo Soldiers. </a:t>
            </a:r>
          </a:p>
        </p:txBody>
      </p:sp>
    </p:spTree>
    <p:extLst>
      <p:ext uri="{BB962C8B-B14F-4D97-AF65-F5344CB8AC3E}">
        <p14:creationId xmlns:p14="http://schemas.microsoft.com/office/powerpoint/2010/main" val="19566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a horse&#10;&#10;Description automatically generated with low confidence">
            <a:extLst>
              <a:ext uri="{FF2B5EF4-FFF2-40B4-BE49-F238E27FC236}">
                <a16:creationId xmlns:a16="http://schemas.microsoft.com/office/drawing/2014/main" id="{2E964536-A579-33EB-C7F5-9D71FD0FD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8441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49B03-E93A-1E23-2AB9-79FCF6880DF5}"/>
              </a:ext>
            </a:extLst>
          </p:cNvPr>
          <p:cNvSpPr txBox="1"/>
          <p:nvPr/>
        </p:nvSpPr>
        <p:spPr>
          <a:xfrm>
            <a:off x="7476858" y="995120"/>
            <a:ext cx="4140013" cy="407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It was a name that symbolized the Native Americans respect for the Buffalo Soldiers’ bravery and valor. </a:t>
            </a:r>
          </a:p>
        </p:txBody>
      </p:sp>
    </p:spTree>
    <p:extLst>
      <p:ext uri="{BB962C8B-B14F-4D97-AF65-F5344CB8AC3E}">
        <p14:creationId xmlns:p14="http://schemas.microsoft.com/office/powerpoint/2010/main" val="363256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, person, group&#10;&#10;Description automatically generated">
            <a:extLst>
              <a:ext uri="{FF2B5EF4-FFF2-40B4-BE49-F238E27FC236}">
                <a16:creationId xmlns:a16="http://schemas.microsoft.com/office/drawing/2014/main" id="{E7FB95AF-3DB0-11FC-B363-32AFD0AA9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4699A-9289-2E6F-7760-15E820B164E4}"/>
              </a:ext>
            </a:extLst>
          </p:cNvPr>
          <p:cNvSpPr txBox="1"/>
          <p:nvPr/>
        </p:nvSpPr>
        <p:spPr>
          <a:xfrm>
            <a:off x="120570" y="2077770"/>
            <a:ext cx="5134337" cy="2983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The Buffalo Soldiers wore the name with pride. </a:t>
            </a:r>
          </a:p>
        </p:txBody>
      </p:sp>
    </p:spTree>
    <p:extLst>
      <p:ext uri="{BB962C8B-B14F-4D97-AF65-F5344CB8AC3E}">
        <p14:creationId xmlns:p14="http://schemas.microsoft.com/office/powerpoint/2010/main" val="276429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riding a camel&#10;&#10;Description automatically generated">
            <a:extLst>
              <a:ext uri="{FF2B5EF4-FFF2-40B4-BE49-F238E27FC236}">
                <a16:creationId xmlns:a16="http://schemas.microsoft.com/office/drawing/2014/main" id="{01CDD89F-A79B-B463-6A84-CABB9CE1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r="1" b="1872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ED706-AB9B-FA1D-EE77-C0C14E5A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363979"/>
            <a:ext cx="5333999" cy="41300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Many of the young men who served in these units were former slaves.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They wanted a life with more opportunities after the Civil War.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1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4DD8B-7985-EF73-58E2-24ABF3E0D65C}"/>
              </a:ext>
            </a:extLst>
          </p:cNvPr>
          <p:cNvSpPr txBox="1"/>
          <p:nvPr/>
        </p:nvSpPr>
        <p:spPr>
          <a:xfrm>
            <a:off x="182880" y="1952601"/>
            <a:ext cx="5125270" cy="2952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effectLst/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+mj-ea"/>
                <a:cs typeface="+mj-cs"/>
              </a:rPr>
              <a:t>The military offered  former slaves more opportunities than they had in the south.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5" name="Picture 4" descr="A person holding a horse&#10;&#10;Description automatically generated with medium confidence">
            <a:extLst>
              <a:ext uri="{FF2B5EF4-FFF2-40B4-BE49-F238E27FC236}">
                <a16:creationId xmlns:a16="http://schemas.microsoft.com/office/drawing/2014/main" id="{29C96283-AB63-0F0B-2919-662BDD2C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73" y="578738"/>
            <a:ext cx="4567404" cy="5670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01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4C2F8FC1-0198-6168-8D26-90EFFD9FD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r="2" b="14849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83574-F1A7-C611-F447-48E0F385F5FE}"/>
              </a:ext>
            </a:extLst>
          </p:cNvPr>
          <p:cNvSpPr txBox="1"/>
          <p:nvPr/>
        </p:nvSpPr>
        <p:spPr>
          <a:xfrm>
            <a:off x="7015701" y="1264462"/>
            <a:ext cx="4809192" cy="4862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Arial Rounded MT Bold" panose="020F0704030504030204" pitchFamily="34" charset="0"/>
              </a:rPr>
              <a:t>The Buffalo Soldiers became pioneers of Westward expansion and participated in every major conflict of the late nineteenth and early twentieth Centuries.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1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391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Rounded MT Bold</vt:lpstr>
      <vt:lpstr>Calibri</vt:lpstr>
      <vt:lpstr>Calibri Light</vt:lpstr>
      <vt:lpstr>Office Theme</vt:lpstr>
      <vt:lpstr>Who Were the  Buffalo Soldiers?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 Buffalo Soldiers?</dc:title>
  <dc:creator>Cindy Tatum</dc:creator>
  <cp:lastModifiedBy>Cindy Tatum</cp:lastModifiedBy>
  <cp:revision>8</cp:revision>
  <dcterms:created xsi:type="dcterms:W3CDTF">2023-01-22T18:00:12Z</dcterms:created>
  <dcterms:modified xsi:type="dcterms:W3CDTF">2023-02-15T16:34:17Z</dcterms:modified>
</cp:coreProperties>
</file>